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0D1E-4027-44DF-A821-3E0E9C77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F9FA4-551B-4201-AE80-BBACB456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4F53-D2C7-4A9C-8252-8FEAB193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AFBC-D5C6-4794-AA0F-0017E7A6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28FF-5090-4676-B604-BFC4072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C2B3-9FDD-46E1-B1CA-04D4D2E2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A1E61-867C-4D0B-8F6E-AD316709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30EA-F0D5-413E-92F3-23430856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9779-A8CF-4A89-A02C-DB91E0F1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0DE0-A038-41D0-A49F-D4DD283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B7FD6-B865-41F7-8E05-5004B0CC4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18AAF-0013-4538-AEE8-D6C5BEA31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3B2E-2E13-479D-904A-B41CB030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00BF-D15F-481D-8D8E-8488601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24FC-C624-49F3-AAA8-D6B77B3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024-F4E0-4BB3-B57B-2165F30E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4478-AEAC-449B-88E3-D79DBB2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F907-9261-4626-8166-20745116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06BD-19A3-4355-A97C-692C33CC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94F1-01DE-4AC2-8E74-6420A963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0A62-CB67-476E-A656-F52CDA32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68C96-7836-49ED-A3E3-534EBE74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E658-4AE9-4AA3-AC01-A852589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7794-BACE-47A6-969E-73166504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BE14-4975-4C7E-A1F8-CE2A9B0F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F637-FB66-4696-947F-60E7C637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96B4-BD1D-4072-BC34-723B3EDF3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6B872-CA68-4226-B0BE-852BBEF7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A28AB-87CD-405C-8C1F-8416BB54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A4D1-788C-4D0D-B229-49022E7A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1DE6-1E8C-46DC-B5F4-6164956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49F5-DB23-4980-B604-AB4AED8F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4E75-BAC7-4434-87CA-B69208E7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7E7F2-82B1-4183-ACB8-2C667483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A3BE-484C-4BC0-AB14-538AB3BAD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C39C-A6C9-4AB7-B587-824D7B71D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B4BE6-88EF-42CB-A2F2-58741C10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650F0-54FE-42C8-A3E1-ABD1262B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A189D-628F-4154-BACE-8A5D7861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72C8-99B7-43CA-96D0-A89EC95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DD5D3-0213-437C-B470-5FDD38E0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A04DB-4D9D-4CC6-84DD-2F9D45E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3FF6-9A94-4360-B3FD-634B5E3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E6FDF-55C0-4F8E-8572-7869BF2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A2D50-63AD-484B-80F1-7CB7E3C8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309F-9B7F-49D6-8614-61CED16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7905-7DAA-4DE3-AF88-178DE14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88F6-5F75-42DE-9345-94EB9871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E9043-9B3B-4D5D-BAF7-B08780DD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E6F8-1476-49AF-929D-00273819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479C-8948-46B6-BFFA-1A3339C7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B211-5460-4114-8623-9D768B0F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B194-31D7-4D50-9342-1ED63303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5C92F-9544-40CA-83AB-C96A4DDC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9185-0835-4EAA-BDAA-BAB9A0AC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50B2-7F23-44D5-9542-CBB16EF0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6A8B8-9211-47E0-A7AE-F69C724A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317C5-993E-465A-A884-5F138DF6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4D91F-D38A-4D41-9031-B8F6C31F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CCA7-D4F5-4125-B3D3-56D35BC74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C1D4-7E4E-49A6-A829-8D77493AF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9FCD-B9CB-45E3-A0D2-45D05C24D4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2FB0-EA9C-4468-9D01-F65991F00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3C43-692C-4982-B49C-6B89D33D3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4EBA-92B1-4E66-BE97-1D863A58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A1C95-D280-4766-BA5E-CE74358F29F7}"/>
              </a:ext>
            </a:extLst>
          </p:cNvPr>
          <p:cNvSpPr txBox="1"/>
          <p:nvPr/>
        </p:nvSpPr>
        <p:spPr>
          <a:xfrm>
            <a:off x="153150" y="347951"/>
            <a:ext cx="835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 Of Generated Lineups that beat midpoint: 70.5%, 36.6%, 40%, 72.8%, 87.5%</a:t>
            </a:r>
          </a:p>
          <a:p>
            <a:r>
              <a:rPr lang="en-US" dirty="0"/>
              <a:t>10 lineups are more or less randomly selected from these generated lineups each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F2BD6-9C04-4803-8F69-4FB3A865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1" y="1017686"/>
            <a:ext cx="3985711" cy="2920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BD575-B7FB-43B3-8227-F29E0A20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61" y="964676"/>
            <a:ext cx="3968078" cy="308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15B4D-F851-40C4-8A46-1DE2DB4D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672" y="945408"/>
            <a:ext cx="3825946" cy="2992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42EB4-2718-41C0-B2D9-697B08D94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52" y="3937843"/>
            <a:ext cx="3825946" cy="2920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BEFD9-1F37-48BD-92A0-903FA1784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096" y="3937843"/>
            <a:ext cx="3995646" cy="2920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8EBA1-F26A-449A-8BD8-B09D134813EA}"/>
              </a:ext>
            </a:extLst>
          </p:cNvPr>
          <p:cNvSpPr txBox="1"/>
          <p:nvPr/>
        </p:nvSpPr>
        <p:spPr>
          <a:xfrm>
            <a:off x="153151" y="58310"/>
            <a:ext cx="858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Ownership Match Stud Lock Strategy = 61.5% Average Return over 5 weeks: $100 </a:t>
            </a:r>
            <a:r>
              <a:rPr lang="en-US" dirty="0">
                <a:sym typeface="Wingdings" panose="05000000000000000000" pitchFamily="2" charset="2"/>
              </a:rPr>
              <a:t> $123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6BC6D-9F08-4ED0-95B2-DDE689F3E9E3}"/>
              </a:ext>
            </a:extLst>
          </p:cNvPr>
          <p:cNvSpPr txBox="1"/>
          <p:nvPr/>
        </p:nvSpPr>
        <p:spPr>
          <a:xfrm>
            <a:off x="978568" y="1684421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5AEA5-AE80-4044-AF04-4E493AF9BC2A}"/>
              </a:ext>
            </a:extLst>
          </p:cNvPr>
          <p:cNvSpPr txBox="1"/>
          <p:nvPr/>
        </p:nvSpPr>
        <p:spPr>
          <a:xfrm>
            <a:off x="4937378" y="1708220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82821-3E80-453E-900E-F70986493148}"/>
              </a:ext>
            </a:extLst>
          </p:cNvPr>
          <p:cNvSpPr txBox="1"/>
          <p:nvPr/>
        </p:nvSpPr>
        <p:spPr>
          <a:xfrm>
            <a:off x="8849892" y="1708220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73088-7139-461D-89CE-E70559415ACC}"/>
              </a:ext>
            </a:extLst>
          </p:cNvPr>
          <p:cNvSpPr txBox="1"/>
          <p:nvPr/>
        </p:nvSpPr>
        <p:spPr>
          <a:xfrm>
            <a:off x="978567" y="4783454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03631-EA39-423A-9437-8D3681570CA4}"/>
              </a:ext>
            </a:extLst>
          </p:cNvPr>
          <p:cNvSpPr txBox="1"/>
          <p:nvPr/>
        </p:nvSpPr>
        <p:spPr>
          <a:xfrm>
            <a:off x="4937377" y="4882864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357583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5FC4-B53E-4958-B425-F7D53450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31" y="173288"/>
            <a:ext cx="11883190" cy="6211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Investment = $100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Ownership Match Stud-Lock strategy with a lot of manual intervention</a:t>
            </a:r>
          </a:p>
          <a:p>
            <a:r>
              <a:rPr lang="en-US" dirty="0"/>
              <a:t>Week 6: $12</a:t>
            </a:r>
          </a:p>
          <a:p>
            <a:r>
              <a:rPr lang="en-US" dirty="0"/>
              <a:t>Week 7: $20</a:t>
            </a:r>
          </a:p>
          <a:p>
            <a:r>
              <a:rPr lang="en-US" dirty="0"/>
              <a:t>Week 8: $16</a:t>
            </a:r>
          </a:p>
          <a:p>
            <a:r>
              <a:rPr lang="en-US" dirty="0"/>
              <a:t>Week 9: $20</a:t>
            </a:r>
          </a:p>
          <a:p>
            <a:r>
              <a:rPr lang="en-US" dirty="0"/>
              <a:t>Week 10: $40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Return = $108 (54% success rate)</a:t>
            </a:r>
          </a:p>
        </p:txBody>
      </p:sp>
    </p:spTree>
    <p:extLst>
      <p:ext uri="{BB962C8B-B14F-4D97-AF65-F5344CB8AC3E}">
        <p14:creationId xmlns:p14="http://schemas.microsoft.com/office/powerpoint/2010/main" val="172711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Weiss</dc:creator>
  <cp:lastModifiedBy>Michelle Weiss</cp:lastModifiedBy>
  <cp:revision>3</cp:revision>
  <dcterms:created xsi:type="dcterms:W3CDTF">2018-11-12T00:43:28Z</dcterms:created>
  <dcterms:modified xsi:type="dcterms:W3CDTF">2018-11-12T01:01:36Z</dcterms:modified>
</cp:coreProperties>
</file>