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69" r:id="rId3"/>
    <p:sldId id="275" r:id="rId4"/>
    <p:sldId id="276" r:id="rId5"/>
    <p:sldId id="277" r:id="rId6"/>
    <p:sldId id="2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E20"/>
    <a:srgbClr val="0A2E20"/>
    <a:srgbClr val="563D7C"/>
    <a:srgbClr val="C30E2E"/>
    <a:srgbClr val="DD0330"/>
    <a:srgbClr val="F9F9F9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6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3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8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5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8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3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6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5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6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5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5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B5CE-1271-42AC-8318-1E7A74794F1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41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111512"/>
            <a:ext cx="12192001" cy="671670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A1EFC6-9FA5-4078-B532-15C66B4BD11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6" y="-204402"/>
            <a:ext cx="12192000" cy="69695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15290C-8C09-4270-92AF-1CB59CF857B1}"/>
              </a:ext>
            </a:extLst>
          </p:cNvPr>
          <p:cNvSpPr/>
          <p:nvPr/>
        </p:nvSpPr>
        <p:spPr>
          <a:xfrm>
            <a:off x="-1916" y="2883049"/>
            <a:ext cx="12192001" cy="24835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D4E3E5-17D2-4787-B162-1695242F41E8}"/>
              </a:ext>
            </a:extLst>
          </p:cNvPr>
          <p:cNvSpPr/>
          <p:nvPr/>
        </p:nvSpPr>
        <p:spPr>
          <a:xfrm>
            <a:off x="9236" y="6605194"/>
            <a:ext cx="12192001" cy="252806"/>
          </a:xfrm>
          <a:prstGeom prst="rect">
            <a:avLst/>
          </a:prstGeom>
          <a:solidFill>
            <a:srgbClr val="0A2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388" y="2293802"/>
            <a:ext cx="9144000" cy="2387600"/>
          </a:xfrm>
        </p:spPr>
        <p:txBody>
          <a:bodyPr/>
          <a:lstStyle/>
          <a:p>
            <a:r>
              <a:rPr lang="en-US" b="1" dirty="0"/>
              <a:t>Python Django</a:t>
            </a:r>
            <a:br>
              <a:rPr lang="en-US" b="1" dirty="0"/>
            </a:br>
            <a:r>
              <a:rPr lang="en-US" sz="4800" dirty="0"/>
              <a:t>Dev To Deployment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BCB46E-FAC7-4A46-9DE2-FD6F44686624}"/>
              </a:ext>
            </a:extLst>
          </p:cNvPr>
          <p:cNvSpPr/>
          <p:nvPr/>
        </p:nvSpPr>
        <p:spPr>
          <a:xfrm>
            <a:off x="18472" y="4850515"/>
            <a:ext cx="12192001" cy="516129"/>
          </a:xfrm>
          <a:prstGeom prst="rect">
            <a:avLst/>
          </a:prstGeom>
          <a:solidFill>
            <a:srgbClr val="0A2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3204" y="4921831"/>
            <a:ext cx="9144000" cy="459296"/>
          </a:xfrm>
        </p:spPr>
        <p:txBody>
          <a:bodyPr/>
          <a:lstStyle/>
          <a:p>
            <a:r>
              <a:rPr lang="en-US" dirty="0"/>
              <a:t>Welcome To The Course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3C669E-44F3-4F85-A41C-D816CAAD5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884" y="355731"/>
            <a:ext cx="3284231" cy="328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2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346" y="1551851"/>
            <a:ext cx="11004395" cy="477956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dirty="0">
                <a:solidFill>
                  <a:schemeClr val="bg1"/>
                </a:solidFill>
              </a:rPr>
              <a:t>In this course we will use Django to build a real world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>
                <a:solidFill>
                  <a:schemeClr val="bg1"/>
                </a:solidFill>
              </a:rPr>
              <a:t>Real estate application from start to finish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92E20"/>
                </a:solidFill>
              </a:rPr>
              <a:t>Prototyping &amp; Mockup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92E20"/>
                </a:solidFill>
              </a:rPr>
              <a:t>Theme Building (HTML5, CSS3, Bootstrap, Sass)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92E20"/>
                </a:solidFill>
              </a:rPr>
              <a:t>Python Refresher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92E20"/>
                </a:solidFill>
              </a:rPr>
              <a:t>Django App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Welcome To The Course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DB0A9B-7F63-4528-AFC7-552E7207A11F}"/>
              </a:ext>
            </a:extLst>
          </p:cNvPr>
          <p:cNvSpPr/>
          <p:nvPr/>
        </p:nvSpPr>
        <p:spPr>
          <a:xfrm>
            <a:off x="9236" y="6605194"/>
            <a:ext cx="12192001" cy="252806"/>
          </a:xfrm>
          <a:prstGeom prst="rect">
            <a:avLst/>
          </a:prstGeom>
          <a:solidFill>
            <a:srgbClr val="0A2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91A94C-BA5B-4AEF-A52D-CE6D65FF8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7" y="-111512"/>
            <a:ext cx="1212021" cy="12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2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476" y="2663368"/>
            <a:ext cx="11004395" cy="206742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600" dirty="0">
                <a:solidFill>
                  <a:schemeClr val="bg1"/>
                </a:solidFill>
              </a:rPr>
              <a:t>You do NOT have to go through the theme building, etc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600" dirty="0">
                <a:solidFill>
                  <a:schemeClr val="bg1"/>
                </a:solidFill>
              </a:rPr>
              <a:t>Skip to section 6 to get the theme files and start working on Django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Straight To Django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DB0A9B-7F63-4528-AFC7-552E7207A11F}"/>
              </a:ext>
            </a:extLst>
          </p:cNvPr>
          <p:cNvSpPr/>
          <p:nvPr/>
        </p:nvSpPr>
        <p:spPr>
          <a:xfrm>
            <a:off x="9236" y="6605194"/>
            <a:ext cx="12192001" cy="252806"/>
          </a:xfrm>
          <a:prstGeom prst="rect">
            <a:avLst/>
          </a:prstGeom>
          <a:solidFill>
            <a:srgbClr val="0A2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91A94C-BA5B-4AEF-A52D-CE6D65FF8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7" y="-111512"/>
            <a:ext cx="1212021" cy="12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7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1923" y="2279741"/>
            <a:ext cx="3327276" cy="309855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solidFill>
                  <a:srgbClr val="092E20"/>
                </a:solidFill>
              </a:rPr>
              <a:t>Will Help: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Bootstrap 4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Python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Basic Django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Should You Know?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DB0A9B-7F63-4528-AFC7-552E7207A11F}"/>
              </a:ext>
            </a:extLst>
          </p:cNvPr>
          <p:cNvSpPr/>
          <p:nvPr/>
        </p:nvSpPr>
        <p:spPr>
          <a:xfrm>
            <a:off x="9236" y="6605194"/>
            <a:ext cx="12192001" cy="252806"/>
          </a:xfrm>
          <a:prstGeom prst="rect">
            <a:avLst/>
          </a:prstGeom>
          <a:solidFill>
            <a:srgbClr val="0A2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91A94C-BA5B-4AEF-A52D-CE6D65FF8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7" y="-111512"/>
            <a:ext cx="1212021" cy="12120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7ACD9E-EED8-41B3-BD88-C841CF771B3C}"/>
              </a:ext>
            </a:extLst>
          </p:cNvPr>
          <p:cNvSpPr txBox="1">
            <a:spLocks/>
          </p:cNvSpPr>
          <p:nvPr/>
        </p:nvSpPr>
        <p:spPr>
          <a:xfrm>
            <a:off x="892058" y="2279741"/>
            <a:ext cx="5837566" cy="3098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92E20"/>
                </a:solidFill>
              </a:rPr>
              <a:t>Needed: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HTML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CSS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Basic Programming Concepts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65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04" y="1622844"/>
            <a:ext cx="3315831" cy="47962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Simple prototyping &amp; Mockup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Bootstrap 4 Theme Creation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Python Installation &amp; Setup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Python Virtual Environments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Django Install &amp; Setup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Models &amp; Migrations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PostgreSQL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Views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Jinja2 Template Engine Syntax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Template Partials</a:t>
            </a:r>
          </a:p>
          <a:p>
            <a:pPr>
              <a:lnSpc>
                <a:spcPct val="11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You Will Learn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DB0A9B-7F63-4528-AFC7-552E7207A11F}"/>
              </a:ext>
            </a:extLst>
          </p:cNvPr>
          <p:cNvSpPr/>
          <p:nvPr/>
        </p:nvSpPr>
        <p:spPr>
          <a:xfrm>
            <a:off x="9236" y="6605194"/>
            <a:ext cx="12192001" cy="252806"/>
          </a:xfrm>
          <a:prstGeom prst="rect">
            <a:avLst/>
          </a:prstGeom>
          <a:solidFill>
            <a:srgbClr val="0A2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91A94C-BA5B-4AEF-A52D-CE6D65FF8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7" y="-111512"/>
            <a:ext cx="1212021" cy="12120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B0D076-3FDB-4725-86D3-59E70366FF3C}"/>
              </a:ext>
            </a:extLst>
          </p:cNvPr>
          <p:cNvSpPr txBox="1">
            <a:spLocks/>
          </p:cNvSpPr>
          <p:nvPr/>
        </p:nvSpPr>
        <p:spPr>
          <a:xfrm>
            <a:off x="4021140" y="1641685"/>
            <a:ext cx="3315831" cy="479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Model Relationships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Django Admin Customization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Forms &amp; Submission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URLs &amp; Queries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Static File Handling &amp; Media Files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Sending Email From Django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Pagination &amp; Styling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Messaging / Alerts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Database CRUD</a:t>
            </a:r>
          </a:p>
          <a:p>
            <a:pPr>
              <a:lnSpc>
                <a:spcPct val="11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101B89-94BB-4277-B0D1-55B97ABDE914}"/>
              </a:ext>
            </a:extLst>
          </p:cNvPr>
          <p:cNvSpPr txBox="1">
            <a:spLocks/>
          </p:cNvSpPr>
          <p:nvPr/>
        </p:nvSpPr>
        <p:spPr>
          <a:xfrm>
            <a:off x="7592405" y="1641685"/>
            <a:ext cx="3315831" cy="479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App Deployment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Digital Ocean Droplet Setup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SSH Keys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Git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Gunicorn Setup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NGINX Setup &amp; Config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Domain Name Setup</a:t>
            </a:r>
          </a:p>
          <a:p>
            <a:pPr>
              <a:lnSpc>
                <a:spcPct val="11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38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A4B6854-45C4-4B51-A1F9-C99DE9EB816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-111512"/>
            <a:ext cx="12192000" cy="696951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E6C94BE-DB7A-48FC-B19F-766B960A663D}"/>
              </a:ext>
            </a:extLst>
          </p:cNvPr>
          <p:cNvSpPr/>
          <p:nvPr/>
        </p:nvSpPr>
        <p:spPr>
          <a:xfrm>
            <a:off x="702468" y="466983"/>
            <a:ext cx="4719782" cy="4719782"/>
          </a:xfrm>
          <a:prstGeom prst="ellipse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5497551"/>
            <a:ext cx="12192001" cy="1360449"/>
          </a:xfrm>
          <a:prstGeom prst="rect">
            <a:avLst/>
          </a:prstGeom>
          <a:solidFill>
            <a:srgbClr val="0A2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693FBD5-8205-484B-8398-581160D96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700"/>
                    </a14:imgEffect>
                    <a14:imgEffect>
                      <a14:brightnessContrast bright="-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67" y="215789"/>
            <a:ext cx="5170250" cy="5170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7382" y="2532201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Facebook.com/traversymedia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98802" y="3013816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Twitter.com/traversymedia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8662" y="3533270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Linkedin.com/in/bradtraversy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3049085"/>
            <a:ext cx="304762" cy="3047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2544718"/>
            <a:ext cx="304762" cy="3047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3558949"/>
            <a:ext cx="304762" cy="3047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48145" y="1471850"/>
            <a:ext cx="172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FOLLOW BRAD: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99439" y="4330675"/>
            <a:ext cx="3142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 You</a:t>
            </a:r>
          </a:p>
          <a:p>
            <a:r>
              <a:rPr lang="en-US" sz="3600" dirty="0"/>
              <a:t>For Watching!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8ADC9-CF3A-4D2E-B186-267842C95B6B}"/>
              </a:ext>
            </a:extLst>
          </p:cNvPr>
          <p:cNvSpPr txBox="1"/>
          <p:nvPr/>
        </p:nvSpPr>
        <p:spPr>
          <a:xfrm>
            <a:off x="8429852" y="5513423"/>
            <a:ext cx="275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www.traversymedia.com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1F3102-EA50-4669-A213-8E980A876EA1}"/>
              </a:ext>
            </a:extLst>
          </p:cNvPr>
          <p:cNvSpPr txBox="1"/>
          <p:nvPr/>
        </p:nvSpPr>
        <p:spPr>
          <a:xfrm>
            <a:off x="1905315" y="2008580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Youtube.com/c/traversymedia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DA401-E2EA-4624-B6E2-E739B6DFA3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12" y="2035133"/>
            <a:ext cx="304762" cy="3047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233FA8A-AB66-41B3-862E-FE0D32E7A0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912" y="4330675"/>
            <a:ext cx="1158940" cy="11589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6699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2083</TotalTime>
  <Words>220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Python Django Dev To Deployment</vt:lpstr>
      <vt:lpstr>Welcome To The Course</vt:lpstr>
      <vt:lpstr>Straight To Django</vt:lpstr>
      <vt:lpstr>What Should You Know?</vt:lpstr>
      <vt:lpstr>What You Will Learn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cURL?</dc:title>
  <dc:creator>brad</dc:creator>
  <cp:lastModifiedBy>Brad Traversy</cp:lastModifiedBy>
  <cp:revision>73</cp:revision>
  <dcterms:created xsi:type="dcterms:W3CDTF">2017-05-08T10:32:22Z</dcterms:created>
  <dcterms:modified xsi:type="dcterms:W3CDTF">2018-09-17T19:54:55Z</dcterms:modified>
</cp:coreProperties>
</file>