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/>
    <p:restoredTop sz="72165"/>
  </p:normalViewPr>
  <p:slideViewPr>
    <p:cSldViewPr snapToGrid="0" snapToObjects="1">
      <p:cViewPr varScale="1">
        <p:scale>
          <a:sx n="93" d="100"/>
          <a:sy n="93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B3BFD-F25D-D840-85EA-4630FB6112AD}" type="datetimeFigureOut">
              <a:rPr lang="en-US" smtClean="0"/>
              <a:t>12/8/15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17951-4F10-2244-A48F-9965807D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28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17951-4F10-2244-A48F-9965807DBC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21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sophisticated technique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17951-4F10-2244-A48F-9965807DBC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16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17951-4F10-2244-A48F-9965807DBC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06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17951-4F10-2244-A48F-9965807DBC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4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557 Final Project:</a:t>
            </a:r>
            <a:br>
              <a:rPr lang="en-US" dirty="0" smtClean="0"/>
            </a:br>
            <a:r>
              <a:rPr lang="en-US" dirty="0" smtClean="0"/>
              <a:t>Chess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 </a:t>
            </a:r>
            <a:r>
              <a:rPr lang="en-US" dirty="0"/>
              <a:t>G</a:t>
            </a:r>
            <a:r>
              <a:rPr lang="en-US" dirty="0" smtClean="0"/>
              <a:t>ardner</a:t>
            </a:r>
          </a:p>
          <a:p>
            <a:r>
              <a:rPr lang="en-US" dirty="0" smtClean="0"/>
              <a:t>Minh </a:t>
            </a:r>
            <a:r>
              <a:rPr lang="en-US" dirty="0"/>
              <a:t>T</a:t>
            </a:r>
            <a:r>
              <a:rPr lang="en-US" dirty="0" smtClean="0"/>
              <a:t>ruong</a:t>
            </a:r>
          </a:p>
          <a:p>
            <a:r>
              <a:rPr lang="en-US" dirty="0" err="1" smtClean="0"/>
              <a:t>Tianshuang</a:t>
            </a:r>
            <a:r>
              <a:rPr lang="en-US" dirty="0" smtClean="0"/>
              <a:t> </a:t>
            </a:r>
            <a:r>
              <a:rPr lang="en-US" dirty="0" err="1" smtClean="0"/>
              <a:t>Guo</a:t>
            </a:r>
            <a:endParaRPr lang="en-US" dirty="0" smtClean="0"/>
          </a:p>
          <a:p>
            <a:r>
              <a:rPr lang="en-US" dirty="0" err="1" smtClean="0"/>
              <a:t>Jiale</a:t>
            </a:r>
            <a:r>
              <a:rPr lang="en-US" dirty="0" smtClean="0"/>
              <a:t> Feng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19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22218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1819"/>
            <a:ext cx="9905998" cy="4059382"/>
          </a:xfrm>
        </p:spPr>
        <p:txBody>
          <a:bodyPr/>
          <a:lstStyle/>
          <a:p>
            <a:r>
              <a:rPr lang="en-US" u="sng" dirty="0" smtClean="0"/>
              <a:t>IDEA</a:t>
            </a:r>
            <a:r>
              <a:rPr lang="en-US" dirty="0" smtClean="0"/>
              <a:t>: A Chess Game implemented with user interaction and animation</a:t>
            </a:r>
          </a:p>
          <a:p>
            <a:pPr lvl="1"/>
            <a:r>
              <a:rPr lang="en-US" dirty="0" smtClean="0"/>
              <a:t>Concentrate on only computer graphics of the game and environment</a:t>
            </a:r>
          </a:p>
          <a:p>
            <a:r>
              <a:rPr lang="en-US" u="sng" dirty="0" smtClean="0"/>
              <a:t>GOAL</a:t>
            </a:r>
            <a:r>
              <a:rPr lang="en-US" dirty="0" smtClean="0"/>
              <a:t>: Produce a realistic environment where users can move chess pieces to destroy the opponent’s pieces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21365" y="2230583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72940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22218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1819"/>
            <a:ext cx="9905998" cy="405938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Complex Object surface</a:t>
            </a:r>
          </a:p>
          <a:p>
            <a:pPr lvl="1"/>
            <a:r>
              <a:rPr lang="en-US" sz="2000" dirty="0" smtClean="0"/>
              <a:t>Obtain and load advanced models of all chess pieces</a:t>
            </a:r>
          </a:p>
          <a:p>
            <a:r>
              <a:rPr lang="en-US" sz="2400" dirty="0" smtClean="0"/>
              <a:t>Combined colored light on surface</a:t>
            </a:r>
          </a:p>
          <a:p>
            <a:pPr lvl="1"/>
            <a:r>
              <a:rPr lang="en-US" sz="2000" dirty="0"/>
              <a:t>M</a:t>
            </a:r>
            <a:r>
              <a:rPr lang="en-US" sz="2000" dirty="0" smtClean="0"/>
              <a:t>ultiple light sources to create a nice ambient scene</a:t>
            </a:r>
          </a:p>
          <a:p>
            <a:r>
              <a:rPr lang="en-US" sz="2400" dirty="0" smtClean="0"/>
              <a:t>Displacement Mapping</a:t>
            </a:r>
          </a:p>
          <a:p>
            <a:pPr lvl="1"/>
            <a:r>
              <a:rPr lang="en-US" sz="2000" dirty="0" smtClean="0"/>
              <a:t>Produce a unique material for chess pieces (Metal?)</a:t>
            </a:r>
          </a:p>
          <a:p>
            <a:r>
              <a:rPr lang="en-US" sz="2400" dirty="0" smtClean="0"/>
              <a:t>Triggered Animation and rotation</a:t>
            </a:r>
          </a:p>
          <a:p>
            <a:pPr lvl="1"/>
            <a:r>
              <a:rPr lang="en-US" sz="2000" dirty="0" smtClean="0"/>
              <a:t>Once a pieces destination is selected, animate the piece </a:t>
            </a:r>
          </a:p>
        </p:txBody>
      </p:sp>
    </p:spTree>
    <p:extLst>
      <p:ext uri="{BB962C8B-B14F-4D97-AF65-F5344CB8AC3E}">
        <p14:creationId xmlns:p14="http://schemas.microsoft.com/office/powerpoint/2010/main" val="83729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22218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1819"/>
            <a:ext cx="9905998" cy="405938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Mouse and Keyboard navigation with collision detection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Use the mouse (OR KEYBOARD?) to move the camera around the chess board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Select (click) a piece to move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Move the piece with the keyboard while program performs collision detection</a:t>
            </a:r>
          </a:p>
          <a:p>
            <a:pPr lvl="2"/>
            <a:r>
              <a:rPr lang="en-US" sz="1800" dirty="0" smtClean="0"/>
              <a:t>If the moving piece encounters an opponent’s piece, destroy it</a:t>
            </a:r>
          </a:p>
          <a:p>
            <a:pPr lvl="2"/>
            <a:r>
              <a:rPr lang="en-US" sz="1800" dirty="0" smtClean="0"/>
              <a:t>If the moving piece encounters your own piece, block them from intersecting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Select the location of the moving piece as it’s destination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Animate!</a:t>
            </a:r>
          </a:p>
        </p:txBody>
      </p:sp>
    </p:spTree>
    <p:extLst>
      <p:ext uri="{BB962C8B-B14F-4D97-AF65-F5344CB8AC3E}">
        <p14:creationId xmlns:p14="http://schemas.microsoft.com/office/powerpoint/2010/main" val="218377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07819"/>
            <a:ext cx="9905998" cy="1122218"/>
          </a:xfrm>
        </p:spPr>
        <p:txBody>
          <a:bodyPr/>
          <a:lstStyle/>
          <a:p>
            <a:r>
              <a:rPr lang="en-US" dirty="0" smtClean="0"/>
              <a:t>ADDITIONAL FEATURES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346" y="1330037"/>
            <a:ext cx="6612129" cy="2727503"/>
          </a:xfrm>
        </p:spPr>
      </p:pic>
    </p:spTree>
    <p:extLst>
      <p:ext uri="{BB962C8B-B14F-4D97-AF65-F5344CB8AC3E}">
        <p14:creationId xmlns:p14="http://schemas.microsoft.com/office/powerpoint/2010/main" val="717220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22218"/>
          </a:xfrm>
        </p:spPr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1819"/>
            <a:ext cx="9905998" cy="405938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64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22218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1819"/>
            <a:ext cx="9905998" cy="405938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5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22218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1819"/>
            <a:ext cx="9905998" cy="405938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46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72</TotalTime>
  <Words>195</Words>
  <Application>Microsoft Macintosh PowerPoint</Application>
  <PresentationFormat>Widescreen</PresentationFormat>
  <Paragraphs>37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Arial</vt:lpstr>
      <vt:lpstr>Mesh</vt:lpstr>
      <vt:lpstr>557 Final Project: Chess Game</vt:lpstr>
      <vt:lpstr>Introduction</vt:lpstr>
      <vt:lpstr>FEATURES</vt:lpstr>
      <vt:lpstr>FEATUREs</vt:lpstr>
      <vt:lpstr>ADDITIONAL FEATURES</vt:lpstr>
      <vt:lpstr>OBJECTS</vt:lpstr>
      <vt:lpstr>Implementation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557 Final Project: Chess Game</dc:title>
  <dc:creator>Gardner, Matthew D [COM S]</dc:creator>
  <cp:lastModifiedBy>Gardner, Matthew D [COM S]</cp:lastModifiedBy>
  <cp:revision>7</cp:revision>
  <dcterms:created xsi:type="dcterms:W3CDTF">2015-12-09T03:28:31Z</dcterms:created>
  <dcterms:modified xsi:type="dcterms:W3CDTF">2015-12-09T04:41:19Z</dcterms:modified>
</cp:coreProperties>
</file>