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8" d="100"/>
          <a:sy n="88" d="100"/>
        </p:scale>
        <p:origin x="-16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214290"/>
            <a:ext cx="87154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是一个开源的分布式版本控制系统，用于敏捷高效地处理任何或小或大的项目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与常用的版本控制工具 </a:t>
            </a:r>
            <a:r>
              <a:rPr lang="en-US" dirty="0" smtClean="0"/>
              <a:t>CVS, Subversion </a:t>
            </a:r>
            <a:r>
              <a:rPr lang="zh-CN" altLang="en-US" dirty="0" smtClean="0"/>
              <a:t>等不同，它采用了分布式版本库的方式，不必服务器端软件支持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不仅仅是个版本控制系统，它也是个内容管理系统</a:t>
            </a:r>
            <a:r>
              <a:rPr lang="en-US" altLang="zh-CN" dirty="0" smtClean="0"/>
              <a:t>(CMS),</a:t>
            </a:r>
            <a:r>
              <a:rPr lang="zh-CN" altLang="en-US" dirty="0" smtClean="0"/>
              <a:t>工作管理系统等。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</Words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Justin</dc:creator>
  <cp:lastModifiedBy>Justin</cp:lastModifiedBy>
  <cp:revision>2</cp:revision>
  <dcterms:created xsi:type="dcterms:W3CDTF">2017-10-16T10:30:09Z</dcterms:created>
  <dcterms:modified xsi:type="dcterms:W3CDTF">2017-10-16T10:34:04Z</dcterms:modified>
</cp:coreProperties>
</file>