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78" d="100"/>
          <a:sy n="78" d="100"/>
        </p:scale>
        <p:origin x="-451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214290"/>
            <a:ext cx="87154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是一个开源的分布式版本控制系统，用于敏捷高效地处理任何或小或大的项目。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与常用的版本控制工具 </a:t>
            </a:r>
            <a:r>
              <a:rPr lang="en-US" dirty="0" smtClean="0"/>
              <a:t>CVS, Subversion </a:t>
            </a:r>
            <a:r>
              <a:rPr lang="zh-CN" altLang="en-US" dirty="0" smtClean="0"/>
              <a:t>等不同，它采用了分布式版本库的方式，不必服务器端软件支持。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不仅仅是个版本控制系统，它也是个内容管理系统</a:t>
            </a:r>
            <a:r>
              <a:rPr lang="en-US" altLang="zh-CN" dirty="0" smtClean="0"/>
              <a:t>(CMS),</a:t>
            </a:r>
            <a:r>
              <a:rPr lang="zh-CN" altLang="en-US" dirty="0" smtClean="0"/>
              <a:t>工作管理系统等。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集成管理模式的具体实现步骤</a:t>
            </a:r>
            <a:endParaRPr lang="zh-CN" altLang="en-US" dirty="0"/>
          </a:p>
        </p:txBody>
      </p:sp>
      <p:pic>
        <p:nvPicPr>
          <p:cNvPr id="1026" name="Picture 2" descr="C:\Users\Justin\Desktop\git集成管理员工作流？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571612"/>
            <a:ext cx="4076700" cy="42748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司令官副官模式的具体实现步骤</a:t>
            </a:r>
            <a:endParaRPr lang="zh-CN" altLang="en-US" dirty="0"/>
          </a:p>
        </p:txBody>
      </p:sp>
      <p:pic>
        <p:nvPicPr>
          <p:cNvPr id="2050" name="Picture 2" descr="C:\Users\Justin\Desktop\git司令官和副官工作流？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285860"/>
            <a:ext cx="4069080" cy="445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5720" y="214290"/>
            <a:ext cx="8778365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提交</a:t>
            </a:r>
            <a:r>
              <a:rPr lang="zh-CN" altLang="en-US" b="1" dirty="0" smtClean="0"/>
              <a:t>指南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dirty="0" smtClean="0"/>
              <a:t>请将每次提交限定于完成一次逻辑功能。并且可能的话，适当地分解为多次小更新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以便</a:t>
            </a:r>
            <a:r>
              <a:rPr lang="zh-CN" altLang="en-US" dirty="0" smtClean="0"/>
              <a:t>每次小型提交都更易于理解。请不要在周末穷追猛打一次性 解决五个问题，</a:t>
            </a:r>
            <a:r>
              <a:rPr lang="zh-CN" altLang="en-US" dirty="0" smtClean="0"/>
              <a:t>而</a:t>
            </a:r>
            <a:endParaRPr lang="en-US" altLang="zh-CN" dirty="0" smtClean="0"/>
          </a:p>
          <a:p>
            <a:r>
              <a:rPr lang="zh-CN" altLang="en-US" dirty="0" smtClean="0"/>
              <a:t>最后</a:t>
            </a:r>
            <a:r>
              <a:rPr lang="zh-CN" altLang="en-US" dirty="0" smtClean="0"/>
              <a:t>拖到周一再提交。就算是这样也请尽可能利用暂存区域，将之前的改动分解为</a:t>
            </a:r>
            <a:r>
              <a:rPr lang="zh-CN" altLang="en-US" dirty="0" smtClean="0"/>
              <a:t>每</a:t>
            </a:r>
            <a:endParaRPr lang="en-US" altLang="zh-CN" dirty="0" smtClean="0"/>
          </a:p>
          <a:p>
            <a:r>
              <a:rPr lang="zh-CN" altLang="en-US" dirty="0" smtClean="0"/>
              <a:t>次</a:t>
            </a:r>
            <a:r>
              <a:rPr lang="zh-CN" altLang="en-US" dirty="0" smtClean="0"/>
              <a:t>修复一个问题，再分别提交和加注说明。如果针对两个问题 改动的是同一个文件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可以</a:t>
            </a:r>
            <a:r>
              <a:rPr lang="zh-CN" altLang="en-US" dirty="0" smtClean="0"/>
              <a:t>试试看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--patch </a:t>
            </a:r>
            <a:r>
              <a:rPr lang="zh-CN" altLang="en-US" dirty="0" smtClean="0"/>
              <a:t>的方式将部分内容置入暂存区域（我们会在第六章再详细</a:t>
            </a:r>
            <a:r>
              <a:rPr lang="zh-CN" altLang="en-US" dirty="0" smtClean="0"/>
              <a:t>介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zh-CN" altLang="en-US" dirty="0" smtClean="0"/>
              <a:t>绍）。无论是五次小提交还是混杂在一起的大提交，最终分支末端的项目快照应该</a:t>
            </a:r>
            <a:r>
              <a:rPr lang="zh-CN" altLang="en-US" dirty="0" smtClean="0"/>
              <a:t>还</a:t>
            </a:r>
            <a:endParaRPr lang="en-US" altLang="zh-CN" dirty="0" smtClean="0"/>
          </a:p>
          <a:p>
            <a:r>
              <a:rPr lang="zh-CN" altLang="en-US" dirty="0" smtClean="0"/>
              <a:t>是</a:t>
            </a:r>
            <a:r>
              <a:rPr lang="zh-CN" altLang="en-US" dirty="0" smtClean="0"/>
              <a:t>一样的，但分解开 来之后，更便于其他开发者复阅。这么做也方便自己将来取消</a:t>
            </a:r>
            <a:r>
              <a:rPr lang="zh-CN" altLang="en-US" dirty="0" smtClean="0"/>
              <a:t>某</a:t>
            </a:r>
            <a:endParaRPr lang="en-US" altLang="zh-CN" dirty="0" smtClean="0"/>
          </a:p>
          <a:p>
            <a:r>
              <a:rPr lang="zh-CN" altLang="en-US" dirty="0" smtClean="0"/>
              <a:t>个</a:t>
            </a:r>
            <a:r>
              <a:rPr lang="zh-CN" altLang="en-US" dirty="0" smtClean="0"/>
              <a:t>特定问题的修复。我们将在第六章介绍一些重写提交历史，同暂存区域交互的</a:t>
            </a:r>
            <a:r>
              <a:rPr lang="zh-CN" altLang="en-US" dirty="0" smtClean="0"/>
              <a:t>技巧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zh-CN" altLang="en-US" dirty="0" smtClean="0"/>
              <a:t>工具，以便最 终得到一个干净有意义，且易于理解的提交历史。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1" y="214290"/>
            <a:ext cx="8643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一般来说，提交说明最好限制在一行以内，</a:t>
            </a:r>
            <a:r>
              <a:rPr lang="en-US" altLang="zh-CN" dirty="0" smtClean="0"/>
              <a:t>50 </a:t>
            </a:r>
            <a:r>
              <a:rPr lang="zh-CN" altLang="en-US" dirty="0" smtClean="0"/>
              <a:t>个字符以下，简明扼要地描述更新内容，空开一行后，再展开详细注解。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项目本身需要开发者撰写详尽注解，包括本次修订的因由，以及前后不同实现之间的比较，我们也该借鉴这种做法。另外，提交说明应该用祈使现在式语态，比如， 不要说成 “</a:t>
            </a:r>
            <a:r>
              <a:rPr lang="en-US" altLang="zh-CN" dirty="0" smtClean="0"/>
              <a:t>I added tests for” </a:t>
            </a:r>
            <a:r>
              <a:rPr lang="zh-CN" altLang="en-US" dirty="0" smtClean="0"/>
              <a:t>或 “</a:t>
            </a:r>
            <a:r>
              <a:rPr lang="en-US" altLang="zh-CN" dirty="0" smtClean="0"/>
              <a:t>Adding tests for” </a:t>
            </a:r>
            <a:r>
              <a:rPr lang="zh-CN" altLang="en-US" dirty="0" smtClean="0"/>
              <a:t>而应该用 “</a:t>
            </a:r>
            <a:r>
              <a:rPr lang="en-US" altLang="zh-CN" dirty="0" smtClean="0"/>
              <a:t>Add tests for”</a:t>
            </a:r>
            <a:r>
              <a:rPr lang="zh-CN" altLang="en-US" dirty="0" smtClean="0"/>
              <a:t>。下面是来自 </a:t>
            </a:r>
            <a:r>
              <a:rPr lang="en-US" altLang="zh-CN" dirty="0" smtClean="0"/>
              <a:t>tpope.net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Tim Pope </a:t>
            </a:r>
            <a:r>
              <a:rPr lang="zh-CN" altLang="en-US" dirty="0" smtClean="0"/>
              <a:t>原创的提交说明格式模版，供参考：</a:t>
            </a:r>
            <a:endParaRPr lang="zh-CN" alt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357430"/>
            <a:ext cx="79724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142852"/>
            <a:ext cx="864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fetch</a:t>
            </a:r>
            <a:r>
              <a:rPr lang="zh-CN" altLang="en-US" dirty="0" smtClean="0"/>
              <a:t>只会将本地库所关联的远程库的</a:t>
            </a:r>
            <a:r>
              <a:rPr lang="en-US" dirty="0" smtClean="0"/>
              <a:t>commit id</a:t>
            </a:r>
            <a:r>
              <a:rPr lang="zh-CN" altLang="en-US" dirty="0" smtClean="0"/>
              <a:t>更新至</a:t>
            </a:r>
            <a:r>
              <a:rPr lang="zh-CN" altLang="en-US" dirty="0" smtClean="0"/>
              <a:t>最新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会将本地库更新至远程库的最新状态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975397"/>
            <a:ext cx="4757739" cy="530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214414" y="2928934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私有团队间协作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142852"/>
            <a:ext cx="864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公开团队</a:t>
            </a:r>
            <a:r>
              <a:rPr lang="zh-CN" altLang="en-US" b="1" dirty="0" smtClean="0">
                <a:solidFill>
                  <a:srgbClr val="FF0000"/>
                </a:solidFill>
              </a:rPr>
              <a:t>间协作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346</Words>
  <PresentationFormat>全屏显示(4:3)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集成管理模式的具体实现步骤</vt:lpstr>
      <vt:lpstr>司令官副官模式的具体实现步骤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Justin</dc:creator>
  <cp:lastModifiedBy>Justin</cp:lastModifiedBy>
  <cp:revision>8</cp:revision>
  <dcterms:created xsi:type="dcterms:W3CDTF">2017-10-16T10:30:09Z</dcterms:created>
  <dcterms:modified xsi:type="dcterms:W3CDTF">2017-10-20T07:36:15Z</dcterms:modified>
</cp:coreProperties>
</file>