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D8DA-752A-44B2-8F7E-A2977D4D9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705D2-7F3C-4F44-99C8-F918DE840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5D6F-8EA5-42A6-8816-E9F1751C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0E5C-2D74-48A2-9E3C-83CA1AD6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4DE64-3A76-4A9B-A3EF-721EBC9C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05B2-2B0A-465A-85FC-DA3277DD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0A6E5-B07B-4375-8731-2670955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B103-6138-4BA3-8BD4-0361A6CB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4587-7449-45E1-8C43-850048DD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1999-CB5F-475B-A9E6-7F850F60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8F4A5-9862-4656-B1BB-B3BB1D366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C545B-15F9-49BD-9DB4-0AAC83AB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F5A0-3CC8-4626-A1DB-A08E930F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1093-478E-4EB5-BC47-B1FF015F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27C5-395F-41D7-A64C-745BAEFC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F852-4B23-4681-B813-0A81C56A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CC19-5EAB-46BC-9877-98492D22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200B7-B1C4-4341-AC33-9CF66F73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92FF-0629-4DA1-9E9E-E7D079B0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F3A4-437F-441E-8D84-691BA266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0A0B-B28D-48F1-A877-C0148682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2416C-D1FD-4C7E-8F0C-AFC7DA602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9FEB4-22C9-43A4-A082-A073526B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22FD6-697E-4F72-B73D-568A01D9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6F173-1357-40B3-934D-D35E9CB6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A549-964C-4F07-8794-3BF4A918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428A-59A7-4AED-9EF9-7A1BD937B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1D1D9-D1F9-493A-8778-B87BB031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5CCC2-5128-4314-B221-5B350DFC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52DFC-E170-473A-A756-B20FC9D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9EA00-6AF8-4268-9C07-D135A012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073A-8DE0-47C1-923A-D33FCABE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62D5B-8216-4F43-9B82-C7EEC5CB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C0B9-AF97-4683-9097-7C95210B7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9DB65-9077-4F9D-87AB-F84009EA1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C1948-5ADC-4EFC-8A02-DDDA14DC8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A6FF1-6FCC-45F5-A73D-75FEC034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9873B-5C97-4F9C-8AD9-E8DEA851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B3A59-0DAC-4C48-A7BD-B886D775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3AD9-C1F0-4E12-9B15-830A28A9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4EB8F-5225-44E6-A50F-26AD815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A8B79-4629-49CF-BD02-E7B7991B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21EA2-5D52-455A-9A0E-AE26DB9E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ACA4A-6989-4249-99FD-D39D2755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14EF6-0BE1-4B33-B2C8-5F03CE6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7D68E-EB7A-4DBE-8F2B-E210B08C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2A1-FFDD-4958-9781-6B1BE3DA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8F6B-5EE9-4569-9A20-8AC3FBDB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F030-9B11-4918-95ED-C049AC7A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47310-FC29-4B88-81BE-9696F9BF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D1295-94BF-4283-B788-3E930AEC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97EBC-1030-4CF7-B827-309D7AF4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6930-B810-48D1-BFBC-92DF65A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A12CA-D652-4217-85FF-4DC0C608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9B6C-A8F3-4011-A313-B7F94AC8C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E85E-40AE-41F2-8134-49861282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76B9E-437E-4597-BDA6-C84818DF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2987-A89B-4E98-86DF-9EBAC404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E949E-467C-4AED-86B9-1F93F7ED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718-62F9-494C-B1A6-CA5F1F61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16BE-995C-4E9F-B9BC-DC407FB86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2B79-456B-4D1A-A73A-292764A4D67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C53E-1C76-4058-AFC4-8E1D60EEB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DBB7F-558C-49C5-9632-FECE54A7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1E648-7540-4C0B-9FB0-BB4B637C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0F71C6-C872-4EAD-8EA3-668E6268D503}"/>
              </a:ext>
            </a:extLst>
          </p:cNvPr>
          <p:cNvSpPr/>
          <p:nvPr/>
        </p:nvSpPr>
        <p:spPr>
          <a:xfrm>
            <a:off x="4970478" y="251669"/>
            <a:ext cx="1325460" cy="54528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Raw </a:t>
            </a:r>
            <a:r>
              <a:rPr lang="fr-FR" dirty="0" err="1">
                <a:solidFill>
                  <a:schemeClr val="tx1"/>
                </a:solidFill>
              </a:rPr>
              <a:t>reads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B4850-7D5D-45DD-8F2F-7ABE7BDF642C}"/>
              </a:ext>
            </a:extLst>
          </p:cNvPr>
          <p:cNvSpPr/>
          <p:nvPr/>
        </p:nvSpPr>
        <p:spPr>
          <a:xfrm>
            <a:off x="4345498" y="1820411"/>
            <a:ext cx="2575420" cy="6962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Filtered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trimmed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96B40-D476-4B2A-BF5D-44EB9F5D7FD2}"/>
              </a:ext>
            </a:extLst>
          </p:cNvPr>
          <p:cNvSpPr/>
          <p:nvPr/>
        </p:nvSpPr>
        <p:spPr>
          <a:xfrm>
            <a:off x="5809377" y="1036040"/>
            <a:ext cx="1497434" cy="54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Trimmomatic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3DCA43-E69E-46F8-AD77-1D0066704E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33208" y="796954"/>
            <a:ext cx="0" cy="10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E0D34E-105E-44D3-B07B-88269FA1F3A3}"/>
              </a:ext>
            </a:extLst>
          </p:cNvPr>
          <p:cNvSpPr/>
          <p:nvPr/>
        </p:nvSpPr>
        <p:spPr>
          <a:xfrm>
            <a:off x="4345498" y="3429000"/>
            <a:ext cx="2575420" cy="9123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Reference </a:t>
            </a:r>
            <a:r>
              <a:rPr lang="fr-FR" dirty="0" err="1">
                <a:solidFill>
                  <a:schemeClr val="tx1"/>
                </a:solidFill>
              </a:rPr>
              <a:t>genome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alignment</a:t>
            </a:r>
            <a:r>
              <a:rPr lang="fr-FR" dirty="0">
                <a:solidFill>
                  <a:schemeClr val="tx1"/>
                </a:solidFill>
              </a:rPr>
              <a:t> + PCR duplicate </a:t>
            </a:r>
            <a:r>
              <a:rPr lang="fr-FR" dirty="0" err="1">
                <a:solidFill>
                  <a:schemeClr val="tx1"/>
                </a:solidFill>
              </a:rPr>
              <a:t>removal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7E1A7-1A74-463B-B0EC-B705B025604C}"/>
              </a:ext>
            </a:extLst>
          </p:cNvPr>
          <p:cNvSpPr/>
          <p:nvPr/>
        </p:nvSpPr>
        <p:spPr>
          <a:xfrm>
            <a:off x="5911443" y="2700206"/>
            <a:ext cx="1497434" cy="54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BWA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A3D7F1-123A-4E93-9604-6E961A1F3A2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633208" y="2516697"/>
            <a:ext cx="0" cy="9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40532A-AB70-4D32-920B-3C3F057320D9}"/>
              </a:ext>
            </a:extLst>
          </p:cNvPr>
          <p:cNvSpPr/>
          <p:nvPr/>
        </p:nvSpPr>
        <p:spPr>
          <a:xfrm>
            <a:off x="4345498" y="5143500"/>
            <a:ext cx="2575420" cy="54528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Filtered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SNPs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C3190-E741-47FB-B7B0-F26ABF62E612}"/>
              </a:ext>
            </a:extLst>
          </p:cNvPr>
          <p:cNvSpPr/>
          <p:nvPr/>
        </p:nvSpPr>
        <p:spPr>
          <a:xfrm>
            <a:off x="5911443" y="4461893"/>
            <a:ext cx="1497434" cy="54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ANGSD (</a:t>
            </a:r>
            <a:r>
              <a:rPr lang="fr-FR" dirty="0" err="1">
                <a:solidFill>
                  <a:schemeClr val="tx1"/>
                </a:solidFill>
              </a:rPr>
              <a:t>samTOOLS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CAA17A-D60A-46B6-A17C-31EA7CC93273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633208" y="4341304"/>
            <a:ext cx="0" cy="80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4699117-DF9E-4DDE-A749-F517238438A2}"/>
              </a:ext>
            </a:extLst>
          </p:cNvPr>
          <p:cNvSpPr/>
          <p:nvPr/>
        </p:nvSpPr>
        <p:spPr>
          <a:xfrm>
            <a:off x="622184" y="1829850"/>
            <a:ext cx="2575420" cy="6962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Recovered</a:t>
            </a:r>
            <a:r>
              <a:rPr lang="fr-FR" dirty="0">
                <a:solidFill>
                  <a:schemeClr val="tx1"/>
                </a:solidFill>
              </a:rPr>
              <a:t> AHE/UCE/informative </a:t>
            </a:r>
            <a:r>
              <a:rPr lang="fr-FR" dirty="0" err="1">
                <a:solidFill>
                  <a:schemeClr val="tx1"/>
                </a:solidFill>
              </a:rPr>
              <a:t>loci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6D9E60-2C3A-4187-8ABB-AFB80EEF50BF}"/>
              </a:ext>
            </a:extLst>
          </p:cNvPr>
          <p:cNvSpPr/>
          <p:nvPr/>
        </p:nvSpPr>
        <p:spPr>
          <a:xfrm>
            <a:off x="4345498" y="6218338"/>
            <a:ext cx="2575420" cy="54528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SNP-</a:t>
            </a:r>
            <a:r>
              <a:rPr lang="fr-FR" dirty="0" err="1">
                <a:solidFill>
                  <a:schemeClr val="tx1"/>
                </a:solidFill>
              </a:rPr>
              <a:t>based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80CC7-7085-4DDF-B53B-C868CA1C7794}"/>
              </a:ext>
            </a:extLst>
          </p:cNvPr>
          <p:cNvSpPr/>
          <p:nvPr/>
        </p:nvSpPr>
        <p:spPr>
          <a:xfrm>
            <a:off x="5809377" y="5673053"/>
            <a:ext cx="1497434" cy="54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SVDQuartets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432E61-8FCC-47FC-938F-9C8E7E45818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5633208" y="5688785"/>
            <a:ext cx="0" cy="5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445110-F9CF-43D5-AE0C-1DB853D22391}"/>
              </a:ext>
            </a:extLst>
          </p:cNvPr>
          <p:cNvCxnSpPr>
            <a:cxnSpLocks/>
            <a:stCxn id="5" idx="1"/>
            <a:endCxn id="20" idx="3"/>
          </p:cNvCxnSpPr>
          <p:nvPr/>
        </p:nvCxnSpPr>
        <p:spPr>
          <a:xfrm flipH="1">
            <a:off x="3197604" y="2168554"/>
            <a:ext cx="1147894" cy="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EBA9766-90ED-4DBB-ACC9-58201DF42562}"/>
              </a:ext>
            </a:extLst>
          </p:cNvPr>
          <p:cNvSpPr/>
          <p:nvPr/>
        </p:nvSpPr>
        <p:spPr>
          <a:xfrm>
            <a:off x="3022834" y="1192810"/>
            <a:ext cx="1497434" cy="54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aTRAM/HybPiper/IBA.py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75C7B2-62C7-42E5-AD12-972703DECC34}"/>
              </a:ext>
            </a:extLst>
          </p:cNvPr>
          <p:cNvSpPr/>
          <p:nvPr/>
        </p:nvSpPr>
        <p:spPr>
          <a:xfrm>
            <a:off x="622184" y="3153736"/>
            <a:ext cx="2575420" cy="6962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Alignments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16D60E-D2A9-4922-B6B0-B46393FFACE4}"/>
              </a:ext>
            </a:extLst>
          </p:cNvPr>
          <p:cNvSpPr/>
          <p:nvPr/>
        </p:nvSpPr>
        <p:spPr>
          <a:xfrm>
            <a:off x="2448887" y="2512502"/>
            <a:ext cx="1497434" cy="54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MAFFT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80FAC3-7949-4F9E-8472-DFD9F8444AD7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1909894" y="2526136"/>
            <a:ext cx="0" cy="62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6A6D0E2-635B-45C7-9672-36E545477611}"/>
              </a:ext>
            </a:extLst>
          </p:cNvPr>
          <p:cNvSpPr/>
          <p:nvPr/>
        </p:nvSpPr>
        <p:spPr>
          <a:xfrm>
            <a:off x="622184" y="4364372"/>
            <a:ext cx="2575420" cy="54528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Reference-marker-</a:t>
            </a:r>
            <a:r>
              <a:rPr lang="fr-FR" dirty="0" err="1">
                <a:solidFill>
                  <a:schemeClr val="tx1"/>
                </a:solidFill>
              </a:rPr>
              <a:t>based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BEFAE2-38D1-423B-9310-3A2E195ABA97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1909894" y="3850022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B4D0256-5D2A-4579-BAB3-39BAB29E6FB3}"/>
              </a:ext>
            </a:extLst>
          </p:cNvPr>
          <p:cNvSpPr/>
          <p:nvPr/>
        </p:nvSpPr>
        <p:spPr>
          <a:xfrm>
            <a:off x="2378979" y="3815944"/>
            <a:ext cx="1497434" cy="54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RAxML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5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GREENWOOD</dc:creator>
  <cp:lastModifiedBy>MATTHEW GREENWOOD</cp:lastModifiedBy>
  <cp:revision>3</cp:revision>
  <dcterms:created xsi:type="dcterms:W3CDTF">2022-02-25T08:15:06Z</dcterms:created>
  <dcterms:modified xsi:type="dcterms:W3CDTF">2022-02-25T15:20:52Z</dcterms:modified>
</cp:coreProperties>
</file>