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solution for early detection of depression</a:t>
            </a:r>
          </a:p>
        </p:txBody>
      </p:sp>
    </p:spTree>
    <p:extLst>
      <p:ext uri="{BB962C8B-B14F-4D97-AF65-F5344CB8AC3E}">
        <p14:creationId xmlns:p14="http://schemas.microsoft.com/office/powerpoint/2010/main" val="99998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Depression is a mood disorder that affects how people think, behave and feel in a negative manner.</a:t>
            </a:r>
          </a:p>
          <a:p>
            <a:r>
              <a:rPr lang="en-US" dirty="0"/>
              <a:t>Causes</a:t>
            </a:r>
          </a:p>
          <a:p>
            <a:r>
              <a:rPr lang="en-US" dirty="0"/>
              <a:t>Consequences</a:t>
            </a:r>
          </a:p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5418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momento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Student</a:t>
            </a:r>
          </a:p>
          <a:p>
            <a:pPr lvl="2"/>
            <a:r>
              <a:rPr lang="en-US" dirty="0"/>
              <a:t>Journal Application</a:t>
            </a:r>
          </a:p>
          <a:p>
            <a:pPr lvl="1"/>
            <a:r>
              <a:rPr lang="en-US" dirty="0"/>
              <a:t>Teacher</a:t>
            </a:r>
          </a:p>
          <a:p>
            <a:pPr lvl="2"/>
            <a:r>
              <a:rPr lang="en-US" dirty="0"/>
              <a:t>Depression indicator</a:t>
            </a:r>
          </a:p>
          <a:p>
            <a:pPr lvl="1"/>
            <a:r>
              <a:rPr lang="en-US" dirty="0"/>
              <a:t>Counsellor/Therapists</a:t>
            </a:r>
          </a:p>
          <a:p>
            <a:pPr lvl="2"/>
            <a:r>
              <a:rPr lang="en-US" dirty="0"/>
              <a:t>Analyzed metrics to aid in identifying of core problems the patient might be suffering from </a:t>
            </a:r>
          </a:p>
        </p:txBody>
      </p:sp>
    </p:spTree>
    <p:extLst>
      <p:ext uri="{BB962C8B-B14F-4D97-AF65-F5344CB8AC3E}">
        <p14:creationId xmlns:p14="http://schemas.microsoft.com/office/powerpoint/2010/main" val="186515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-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momento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Aid in early detection of depression</a:t>
            </a:r>
          </a:p>
          <a:p>
            <a:r>
              <a:rPr lang="en-US" dirty="0"/>
              <a:t>Aid in detection of the cause </a:t>
            </a:r>
            <a:r>
              <a:rPr lang="en-US"/>
              <a:t>of depression</a:t>
            </a:r>
            <a:endParaRPr lang="en-US" dirty="0"/>
          </a:p>
          <a:p>
            <a:r>
              <a:rPr lang="en-US" dirty="0"/>
              <a:t>Can potentially save lives</a:t>
            </a:r>
          </a:p>
        </p:txBody>
      </p:sp>
    </p:spTree>
    <p:extLst>
      <p:ext uri="{BB962C8B-B14F-4D97-AF65-F5344CB8AC3E}">
        <p14:creationId xmlns:p14="http://schemas.microsoft.com/office/powerpoint/2010/main" val="222430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</TotalTime>
  <Words>85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Momento</vt:lpstr>
      <vt:lpstr>Depression</vt:lpstr>
      <vt:lpstr>Solution - momento</vt:lpstr>
      <vt:lpstr>User interface - prototype</vt:lpstr>
      <vt:lpstr>Benefits of momento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</dc:title>
  <dc:creator>Ying Hao Tan</dc:creator>
  <cp:lastModifiedBy>Ying Hao Tan</cp:lastModifiedBy>
  <cp:revision>12</cp:revision>
  <dcterms:created xsi:type="dcterms:W3CDTF">2016-09-13T02:06:17Z</dcterms:created>
  <dcterms:modified xsi:type="dcterms:W3CDTF">2016-09-13T04:25:28Z</dcterms:modified>
</cp:coreProperties>
</file>