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8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21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92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10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9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77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4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1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1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A148-2A51-4505-927E-7B492027C216}" type="datetimeFigureOut">
              <a:rPr lang="en-SG" smtClean="0"/>
              <a:t>24/10/2016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4E5E-FE95-4457-ACDB-DD7AE78640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46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1002"/>
              </p:ext>
            </p:extLst>
          </p:nvPr>
        </p:nvGraphicFramePr>
        <p:xfrm>
          <a:off x="1460502" y="1088943"/>
          <a:ext cx="9431092" cy="5206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2667">
                  <a:extLst>
                    <a:ext uri="{9D8B030D-6E8A-4147-A177-3AD203B41FA5}">
                      <a16:colId xmlns:a16="http://schemas.microsoft.com/office/drawing/2014/main" val="4010375050"/>
                    </a:ext>
                  </a:extLst>
                </a:gridCol>
                <a:gridCol w="1051930">
                  <a:extLst>
                    <a:ext uri="{9D8B030D-6E8A-4147-A177-3AD203B41FA5}">
                      <a16:colId xmlns:a16="http://schemas.microsoft.com/office/drawing/2014/main" val="3251881688"/>
                    </a:ext>
                  </a:extLst>
                </a:gridCol>
                <a:gridCol w="1347299">
                  <a:extLst>
                    <a:ext uri="{9D8B030D-6E8A-4147-A177-3AD203B41FA5}">
                      <a16:colId xmlns:a16="http://schemas.microsoft.com/office/drawing/2014/main" val="3107486911"/>
                    </a:ext>
                  </a:extLst>
                </a:gridCol>
                <a:gridCol w="1347299">
                  <a:extLst>
                    <a:ext uri="{9D8B030D-6E8A-4147-A177-3AD203B41FA5}">
                      <a16:colId xmlns:a16="http://schemas.microsoft.com/office/drawing/2014/main" val="2283653168"/>
                    </a:ext>
                  </a:extLst>
                </a:gridCol>
                <a:gridCol w="1347299">
                  <a:extLst>
                    <a:ext uri="{9D8B030D-6E8A-4147-A177-3AD203B41FA5}">
                      <a16:colId xmlns:a16="http://schemas.microsoft.com/office/drawing/2014/main" val="1823043027"/>
                    </a:ext>
                  </a:extLst>
                </a:gridCol>
                <a:gridCol w="1347299">
                  <a:extLst>
                    <a:ext uri="{9D8B030D-6E8A-4147-A177-3AD203B41FA5}">
                      <a16:colId xmlns:a16="http://schemas.microsoft.com/office/drawing/2014/main" val="958447030"/>
                    </a:ext>
                  </a:extLst>
                </a:gridCol>
                <a:gridCol w="1347299">
                  <a:extLst>
                    <a:ext uri="{9D8B030D-6E8A-4147-A177-3AD203B41FA5}">
                      <a16:colId xmlns:a16="http://schemas.microsoft.com/office/drawing/2014/main" val="2047355775"/>
                    </a:ext>
                  </a:extLst>
                </a:gridCol>
              </a:tblGrid>
              <a:tr h="929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User</a:t>
                      </a:r>
                      <a:r>
                        <a:rPr lang="en-SG" baseline="0" dirty="0"/>
                        <a:t> </a:t>
                      </a:r>
                      <a:r>
                        <a:rPr lang="en-SG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Journal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Teacher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Counsellor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Depression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65656"/>
                  </a:ext>
                </a:extLst>
              </a:tr>
              <a:tr h="929660">
                <a:tc>
                  <a:txBody>
                    <a:bodyPr/>
                    <a:lstStyle/>
                    <a:p>
                      <a:r>
                        <a:rPr lang="en-SG" dirty="0"/>
                        <a:t>Counsellor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 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 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1791"/>
                  </a:ext>
                </a:extLst>
              </a:tr>
              <a:tr h="929660">
                <a:tc>
                  <a:txBody>
                    <a:bodyPr/>
                    <a:lstStyle/>
                    <a:p>
                      <a:r>
                        <a:rPr lang="en-SG" dirty="0"/>
                        <a:t>Student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Create</a:t>
                      </a:r>
                    </a:p>
                    <a:p>
                      <a:r>
                        <a:rPr lang="en-SG" dirty="0"/>
                        <a:t>View</a:t>
                      </a:r>
                    </a:p>
                    <a:p>
                      <a:r>
                        <a:rPr lang="en-SG" dirty="0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29339"/>
                  </a:ext>
                </a:extLst>
              </a:tr>
              <a:tr h="929660">
                <a:tc>
                  <a:txBody>
                    <a:bodyPr/>
                    <a:lstStyle/>
                    <a:p>
                      <a:r>
                        <a:rPr lang="en-SG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</a:p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View 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78287"/>
                  </a:ext>
                </a:extLst>
              </a:tr>
              <a:tr h="1487711">
                <a:tc>
                  <a:txBody>
                    <a:bodyPr/>
                    <a:lstStyle/>
                    <a:p>
                      <a:r>
                        <a:rPr lang="en-SG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</a:p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</a:p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</a:p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</a:p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</a:p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</a:p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</a:p>
                    <a:p>
                      <a:pPr algn="l"/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</a:p>
                    <a:p>
                      <a:pPr algn="l"/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</a:p>
                    <a:p>
                      <a:pPr algn="l"/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pPr algn="l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707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271392" y="136212"/>
            <a:ext cx="3809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Control Matrix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30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58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yaosheng</dc:creator>
  <cp:lastModifiedBy>ng yaosheng</cp:lastModifiedBy>
  <cp:revision>12</cp:revision>
  <dcterms:created xsi:type="dcterms:W3CDTF">2016-10-22T10:40:55Z</dcterms:created>
  <dcterms:modified xsi:type="dcterms:W3CDTF">2016-10-24T07:18:18Z</dcterms:modified>
</cp:coreProperties>
</file>