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8" r:id="rId8"/>
    <p:sldId id="263" r:id="rId9"/>
    <p:sldId id="265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03-Nov-16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781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03-Nov-16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33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03-Nov-16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71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03-Nov-16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0601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03-Nov-16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729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03-Nov-16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97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03-Nov-16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10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03-Nov-16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045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03-Nov-16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918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03-Nov-16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732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03-Nov-16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89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03-Nov-16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24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03-Nov-16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947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03-Nov-16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246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03-Nov-16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098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03-Nov-16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56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03-Nov-16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10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03-Nov-16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7293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13800" dirty="0"/>
              <a:t>Momento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4800" dirty="0"/>
              <a:t>Background, problem &amp; </a:t>
            </a:r>
            <a:r>
              <a:rPr lang="en-US" sz="4800" dirty="0" err="1"/>
              <a:t>Solutioin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370904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Last journal entry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23967" y="1877235"/>
            <a:ext cx="10363826" cy="34241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SG" sz="2400" dirty="0">
                <a:effectLst/>
              </a:rPr>
              <a:t>Dear Friend,</a:t>
            </a:r>
          </a:p>
          <a:p>
            <a:pPr marL="0" indent="0">
              <a:buNone/>
            </a:pPr>
            <a:r>
              <a:rPr lang="en-SG" sz="2400" dirty="0">
                <a:effectLst/>
              </a:rPr>
              <a:t>I lost it. I just sort of keeled over and thought 'I can't do this'. Like, I've known that I will never have a dazzling life, what with the grades I get. But if I keep carrying on like this, I might actually end up snapping...</a:t>
            </a:r>
          </a:p>
          <a:p>
            <a:pPr marL="0" indent="0">
              <a:buNone/>
            </a:pPr>
            <a:r>
              <a:rPr lang="en-SG" sz="2400" dirty="0">
                <a:effectLst/>
              </a:rPr>
              <a:t>I don't know how I'm going to cope when I get back to school. Will it really help if I ask for it? Would I just be wasting my parents' money? But the whole point is that I can't ask for it anyway. How do you explain that you might have social anxiety... I just don't know. And it scares me.</a:t>
            </a:r>
          </a:p>
          <a:p>
            <a:pPr marL="0" indent="0">
              <a:buNone/>
            </a:pPr>
            <a:endParaRPr lang="en-US" sz="9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877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1" y="2545289"/>
            <a:ext cx="10364451" cy="1596177"/>
          </a:xfrm>
        </p:spPr>
        <p:txBody>
          <a:bodyPr>
            <a:normAutofit/>
          </a:bodyPr>
          <a:lstStyle/>
          <a:p>
            <a:r>
              <a:rPr lang="en-US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50707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683" y="2214694"/>
            <a:ext cx="6611115" cy="3576505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9684" y="2214694"/>
            <a:ext cx="6611116" cy="35765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Causes of depression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Stress</a:t>
            </a:r>
          </a:p>
          <a:p>
            <a:pPr lvl="1"/>
            <a:r>
              <a:rPr lang="en-US" sz="4000" dirty="0"/>
              <a:t>Work</a:t>
            </a:r>
          </a:p>
          <a:p>
            <a:pPr lvl="1"/>
            <a:r>
              <a:rPr lang="en-US" sz="4000" dirty="0"/>
              <a:t>study</a:t>
            </a:r>
            <a:endParaRPr lang="en-US" sz="4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282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200" dirty="0"/>
              <a:t>Consequences</a:t>
            </a:r>
            <a:r>
              <a:rPr lang="en-US" sz="8000" dirty="0"/>
              <a:t> of depression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922814"/>
            <a:ext cx="10363826" cy="2868385"/>
          </a:xfrm>
        </p:spPr>
        <p:txBody>
          <a:bodyPr>
            <a:normAutofit/>
          </a:bodyPr>
          <a:lstStyle/>
          <a:p>
            <a:r>
              <a:rPr lang="en-US" sz="4000" dirty="0"/>
              <a:t>Reduced efficiency in work</a:t>
            </a:r>
          </a:p>
          <a:p>
            <a:r>
              <a:rPr lang="en-US" sz="4000" dirty="0"/>
              <a:t>Reduced social interaction</a:t>
            </a:r>
          </a:p>
          <a:p>
            <a:r>
              <a:rPr lang="en-US" sz="4000" dirty="0"/>
              <a:t>suicide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5774" y="2865664"/>
            <a:ext cx="3420417" cy="27595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0894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200" dirty="0"/>
              <a:t>Prevalence of depression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2546707"/>
            <a:ext cx="10363826" cy="3424107"/>
          </a:xfrm>
        </p:spPr>
        <p:txBody>
          <a:bodyPr>
            <a:normAutofit/>
          </a:bodyPr>
          <a:lstStyle/>
          <a:p>
            <a:r>
              <a:rPr lang="en-US" sz="4000" dirty="0"/>
              <a:t>6.3% of the population in Singapore</a:t>
            </a:r>
          </a:p>
          <a:p>
            <a:r>
              <a:rPr lang="en-US" sz="4000" dirty="0"/>
              <a:t>27 suicides due to depression in 2016</a:t>
            </a:r>
          </a:p>
          <a:p>
            <a:r>
              <a:rPr lang="en-US" sz="4000" dirty="0"/>
              <a:t>submitted for debate in Singapore parliament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7514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System in place</a:t>
            </a:r>
          </a:p>
          <a:p>
            <a:pPr lvl="1"/>
            <a:r>
              <a:rPr lang="en-US" sz="2800" dirty="0"/>
              <a:t>Samaritans of Singapore (SOS)</a:t>
            </a:r>
          </a:p>
          <a:p>
            <a:pPr lvl="1"/>
            <a:r>
              <a:rPr lang="en-US" sz="2800" dirty="0"/>
              <a:t>Institute of mental health</a:t>
            </a:r>
          </a:p>
          <a:p>
            <a:pPr lvl="1"/>
            <a:r>
              <a:rPr lang="en-US" sz="2800" dirty="0"/>
              <a:t>Singapore psychiatric association</a:t>
            </a:r>
          </a:p>
          <a:p>
            <a:r>
              <a:rPr lang="en-US" sz="4000" dirty="0"/>
              <a:t>Lack of depression detection method</a:t>
            </a:r>
          </a:p>
          <a:p>
            <a:pPr lvl="1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88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Momento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4156247" cy="3424107"/>
          </a:xfrm>
        </p:spPr>
        <p:txBody>
          <a:bodyPr>
            <a:normAutofit fontScale="85000" lnSpcReduction="10000"/>
          </a:bodyPr>
          <a:lstStyle/>
          <a:p>
            <a:r>
              <a:rPr lang="en-US" sz="4000" dirty="0"/>
              <a:t>Journal</a:t>
            </a:r>
          </a:p>
          <a:p>
            <a:r>
              <a:rPr lang="en-US" sz="4000" dirty="0"/>
              <a:t>Software</a:t>
            </a:r>
          </a:p>
          <a:p>
            <a:r>
              <a:rPr lang="en-US" sz="4000" dirty="0"/>
              <a:t>detect depression amongst students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4507" y="2131832"/>
            <a:ext cx="6707379" cy="42689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4507" y="2131832"/>
            <a:ext cx="6707379" cy="42619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4016" y="2131830"/>
            <a:ext cx="6712883" cy="42619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6877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/>
              <a:t>MOMENTO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Combines the power of machine learning with the students’ data feeds</a:t>
            </a:r>
          </a:p>
        </p:txBody>
      </p:sp>
    </p:spTree>
    <p:extLst>
      <p:ext uri="{BB962C8B-B14F-4D97-AF65-F5344CB8AC3E}">
        <p14:creationId xmlns:p14="http://schemas.microsoft.com/office/powerpoint/2010/main" val="1261085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95% accuracy in classification problem</a:t>
            </a:r>
          </a:p>
          <a:p>
            <a:r>
              <a:rPr lang="en-US" sz="4000" dirty="0"/>
              <a:t>Evident in many areas in life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571" y="4114800"/>
            <a:ext cx="3834493" cy="23778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5587" y="4114800"/>
            <a:ext cx="1600200" cy="23778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8310" y="4114801"/>
            <a:ext cx="3831833" cy="237784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5637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Potential early detection of depression</a:t>
            </a:r>
          </a:p>
          <a:p>
            <a:r>
              <a:rPr lang="en-US" sz="4000" dirty="0"/>
              <a:t>Prevent possible unfortunate incidents</a:t>
            </a:r>
          </a:p>
          <a:p>
            <a:r>
              <a:rPr lang="en-US" sz="4000" dirty="0"/>
              <a:t>Potential to save your loved ones</a:t>
            </a:r>
          </a:p>
        </p:txBody>
      </p:sp>
    </p:spTree>
    <p:extLst>
      <p:ext uri="{BB962C8B-B14F-4D97-AF65-F5344CB8AC3E}">
        <p14:creationId xmlns:p14="http://schemas.microsoft.com/office/powerpoint/2010/main" val="8000577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4|2.2|9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5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6.4|51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8|2.7|2.8|41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4|1.2|2.7|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1.1|45.3"/>
</p:tagLst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282</TotalTime>
  <Words>248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Droplet</vt:lpstr>
      <vt:lpstr>Momento</vt:lpstr>
      <vt:lpstr>Causes of depression</vt:lpstr>
      <vt:lpstr>Consequences of depression</vt:lpstr>
      <vt:lpstr>Prevalence of depression</vt:lpstr>
      <vt:lpstr>Problem</vt:lpstr>
      <vt:lpstr>Momento</vt:lpstr>
      <vt:lpstr>MOMENTO</vt:lpstr>
      <vt:lpstr>Machine learning</vt:lpstr>
      <vt:lpstr>benefits</vt:lpstr>
      <vt:lpstr>Last journal entry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Momento</dc:title>
  <dc:creator>Ying Hao Tan</dc:creator>
  <cp:lastModifiedBy>Ying Hao Tan</cp:lastModifiedBy>
  <cp:revision>104</cp:revision>
  <dcterms:created xsi:type="dcterms:W3CDTF">2016-10-26T18:25:39Z</dcterms:created>
  <dcterms:modified xsi:type="dcterms:W3CDTF">2016-11-02T19:36:18Z</dcterms:modified>
</cp:coreProperties>
</file>