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439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24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8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0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93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0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80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08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00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2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1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682B-27E8-444F-B1DC-F9679C36BB2B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475-EA9E-4220-A302-2E0E00560C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65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02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System Architecture </a:t>
            </a:r>
          </a:p>
        </p:txBody>
      </p:sp>
      <p:pic>
        <p:nvPicPr>
          <p:cNvPr id="1026" name="Picture 2" descr="System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1235075"/>
            <a:ext cx="668337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6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59359" y="419646"/>
            <a:ext cx="9337431" cy="2250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813367" y="106465"/>
            <a:ext cx="540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Presentation: Interaction between Actor &amp;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747" y="1823610"/>
            <a:ext cx="1562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Shared Student List View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715968" y="1807450"/>
            <a:ext cx="1520485" cy="284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/>
          <p:cNvGrpSpPr/>
          <p:nvPr/>
        </p:nvGrpSpPr>
        <p:grpSpPr>
          <a:xfrm>
            <a:off x="-2522254" y="1219034"/>
            <a:ext cx="1562102" cy="284670"/>
            <a:chOff x="1501726" y="905255"/>
            <a:chExt cx="1562102" cy="284670"/>
          </a:xfrm>
        </p:grpSpPr>
        <p:sp>
          <p:nvSpPr>
            <p:cNvPr id="18" name="TextBox 17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Action View</a:t>
              </a: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59020" y="1089062"/>
            <a:ext cx="3215054" cy="284670"/>
            <a:chOff x="1501726" y="905255"/>
            <a:chExt cx="1562102" cy="284670"/>
          </a:xfrm>
        </p:grpSpPr>
        <p:sp>
          <p:nvSpPr>
            <p:cNvPr id="22" name="TextBox 21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Treatment Log  View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2142352" y="1921356"/>
            <a:ext cx="1562102" cy="284670"/>
            <a:chOff x="1501726" y="905255"/>
            <a:chExt cx="1562102" cy="284670"/>
          </a:xfrm>
        </p:grpSpPr>
        <p:sp>
          <p:nvSpPr>
            <p:cNvPr id="25" name="TextBox 24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Form View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00781" y="2801085"/>
            <a:ext cx="3398812" cy="284670"/>
            <a:chOff x="1501726" y="905255"/>
            <a:chExt cx="1562102" cy="284670"/>
          </a:xfrm>
        </p:grpSpPr>
        <p:sp>
          <p:nvSpPr>
            <p:cNvPr id="28" name="TextBox 27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Admin Assignment View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503758" y="1213598"/>
            <a:ext cx="2824086" cy="284670"/>
            <a:chOff x="1501726" y="905255"/>
            <a:chExt cx="1562102" cy="284670"/>
          </a:xfrm>
        </p:grpSpPr>
        <p:sp>
          <p:nvSpPr>
            <p:cNvPr id="34" name="TextBox 33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Journal Entry View</a:t>
              </a: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43404" y="2209519"/>
            <a:ext cx="3738133" cy="284670"/>
            <a:chOff x="1501726" y="905255"/>
            <a:chExt cx="1562102" cy="284670"/>
          </a:xfrm>
        </p:grpSpPr>
        <p:sp>
          <p:nvSpPr>
            <p:cNvPr id="37" name="TextBox 36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Module Assignment View</a:t>
              </a:r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38077" y="2107497"/>
            <a:ext cx="3738133" cy="284670"/>
            <a:chOff x="1501726" y="905255"/>
            <a:chExt cx="1562102" cy="284670"/>
          </a:xfrm>
        </p:grpSpPr>
        <p:sp>
          <p:nvSpPr>
            <p:cNvPr id="40" name="TextBox 39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Student Assignment View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49699" y="1361369"/>
            <a:ext cx="2457269" cy="284670"/>
            <a:chOff x="1501726" y="905255"/>
            <a:chExt cx="1562102" cy="284670"/>
          </a:xfrm>
        </p:grpSpPr>
        <p:sp>
          <p:nvSpPr>
            <p:cNvPr id="43" name="TextBox 42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Student View</a:t>
              </a:r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689924" y="1951606"/>
            <a:ext cx="2725492" cy="284670"/>
            <a:chOff x="1501726" y="905255"/>
            <a:chExt cx="1562102" cy="284670"/>
          </a:xfrm>
        </p:grpSpPr>
        <p:sp>
          <p:nvSpPr>
            <p:cNvPr id="46" name="TextBox 45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Create Journal View</a:t>
              </a:r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40881" y="1735842"/>
            <a:ext cx="3738133" cy="430875"/>
            <a:chOff x="1501726" y="905255"/>
            <a:chExt cx="1562102" cy="430875"/>
          </a:xfrm>
        </p:grpSpPr>
        <p:sp>
          <p:nvSpPr>
            <p:cNvPr id="49" name="TextBox 48"/>
            <p:cNvSpPr txBox="1"/>
            <p:nvPr/>
          </p:nvSpPr>
          <p:spPr>
            <a:xfrm>
              <a:off x="1501726" y="920632"/>
              <a:ext cx="1562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Create Treatment Log  View</a:t>
              </a:r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58571" y="787235"/>
            <a:ext cx="3760011" cy="284670"/>
            <a:chOff x="1501726" y="905255"/>
            <a:chExt cx="1562102" cy="284670"/>
          </a:xfrm>
        </p:grpSpPr>
        <p:sp>
          <p:nvSpPr>
            <p:cNvPr id="52" name="TextBox 51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Assigned Student List View</a:t>
              </a: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61657" y="949397"/>
            <a:ext cx="3092412" cy="284670"/>
            <a:chOff x="1501726" y="905255"/>
            <a:chExt cx="1562102" cy="284670"/>
          </a:xfrm>
        </p:grpSpPr>
        <p:sp>
          <p:nvSpPr>
            <p:cNvPr id="55" name="TextBox 54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Share Student View</a:t>
              </a:r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80747" y="549985"/>
            <a:ext cx="3738133" cy="284670"/>
            <a:chOff x="1501726" y="905255"/>
            <a:chExt cx="1562102" cy="284670"/>
          </a:xfrm>
        </p:grpSpPr>
        <p:sp>
          <p:nvSpPr>
            <p:cNvPr id="58" name="TextBox 57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Journal Comment Form View</a:t>
              </a:r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310614" y="2179789"/>
            <a:ext cx="2808739" cy="284670"/>
            <a:chOff x="1501726" y="905255"/>
            <a:chExt cx="1562102" cy="284670"/>
          </a:xfrm>
        </p:grpSpPr>
        <p:sp>
          <p:nvSpPr>
            <p:cNvPr id="61" name="TextBox 60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Set Grade View</a:t>
              </a:r>
            </a:p>
          </p:txBody>
        </p:sp>
        <p:sp>
          <p:nvSpPr>
            <p:cNvPr id="62" name="Rectangle: Rounded Corners 61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24483" y="515622"/>
            <a:ext cx="4091141" cy="284670"/>
            <a:chOff x="1501726" y="905255"/>
            <a:chExt cx="1562102" cy="284670"/>
          </a:xfrm>
        </p:grpSpPr>
        <p:sp>
          <p:nvSpPr>
            <p:cNvPr id="64" name="TextBox 63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Search Nearby Counsellor View</a:t>
              </a:r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7150" y="1598662"/>
            <a:ext cx="3169688" cy="284670"/>
            <a:chOff x="1501726" y="905255"/>
            <a:chExt cx="1562102" cy="284670"/>
          </a:xfrm>
        </p:grpSpPr>
        <p:sp>
          <p:nvSpPr>
            <p:cNvPr id="67" name="TextBox 66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Account Access View</a:t>
              </a:r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66435" y="1429592"/>
            <a:ext cx="3169688" cy="284670"/>
            <a:chOff x="1501726" y="905255"/>
            <a:chExt cx="1562102" cy="284670"/>
          </a:xfrm>
        </p:grpSpPr>
        <p:sp>
          <p:nvSpPr>
            <p:cNvPr id="70" name="TextBox 69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Counsellor Account View</a:t>
              </a:r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-3465227" y="479123"/>
            <a:ext cx="3169688" cy="284670"/>
            <a:chOff x="1501726" y="905255"/>
            <a:chExt cx="1562102" cy="284670"/>
          </a:xfrm>
        </p:grpSpPr>
        <p:sp>
          <p:nvSpPr>
            <p:cNvPr id="73" name="TextBox 72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Student Account View</a:t>
              </a:r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5" name="Rectangle: Rounded Corners 74"/>
          <p:cNvSpPr/>
          <p:nvPr/>
        </p:nvSpPr>
        <p:spPr>
          <a:xfrm>
            <a:off x="1456982" y="2868638"/>
            <a:ext cx="9337431" cy="17999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76" name="Group 75"/>
          <p:cNvGrpSpPr/>
          <p:nvPr/>
        </p:nvGrpSpPr>
        <p:grpSpPr>
          <a:xfrm>
            <a:off x="687124" y="3757477"/>
            <a:ext cx="3270399" cy="284670"/>
            <a:chOff x="1501726" y="905255"/>
            <a:chExt cx="1562102" cy="284670"/>
          </a:xfrm>
        </p:grpSpPr>
        <p:sp>
          <p:nvSpPr>
            <p:cNvPr id="77" name="TextBox 76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Account Access Control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0" name="Straight Arrow Connector 79"/>
          <p:cNvCxnSpPr>
            <a:stCxn id="68" idx="2"/>
            <a:endCxn id="78" idx="0"/>
          </p:cNvCxnSpPr>
          <p:nvPr/>
        </p:nvCxnSpPr>
        <p:spPr>
          <a:xfrm>
            <a:off x="2301994" y="1883332"/>
            <a:ext cx="20330" cy="187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208451" y="3807619"/>
            <a:ext cx="3738133" cy="284670"/>
            <a:chOff x="1501726" y="905255"/>
            <a:chExt cx="1562102" cy="284670"/>
          </a:xfrm>
        </p:grpSpPr>
        <p:sp>
          <p:nvSpPr>
            <p:cNvPr id="82" name="TextBox 81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Student Assignment Controller</a:t>
              </a:r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5" name="Straight Arrow Connector 84"/>
          <p:cNvCxnSpPr>
            <a:stCxn id="41" idx="2"/>
            <a:endCxn id="83" idx="0"/>
          </p:cNvCxnSpPr>
          <p:nvPr/>
        </p:nvCxnSpPr>
        <p:spPr>
          <a:xfrm>
            <a:off x="6607144" y="2392167"/>
            <a:ext cx="470374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553113" y="3116959"/>
            <a:ext cx="3738133" cy="284670"/>
            <a:chOff x="1501726" y="905255"/>
            <a:chExt cx="1562102" cy="284670"/>
          </a:xfrm>
        </p:grpSpPr>
        <p:sp>
          <p:nvSpPr>
            <p:cNvPr id="87" name="TextBox 86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Module Assignment Controller</a:t>
              </a:r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78410" y="3135417"/>
            <a:ext cx="2597578" cy="284670"/>
            <a:chOff x="1501726" y="905255"/>
            <a:chExt cx="1562102" cy="284670"/>
          </a:xfrm>
        </p:grpSpPr>
        <p:sp>
          <p:nvSpPr>
            <p:cNvPr id="90" name="TextBox 89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Student  Controller</a:t>
              </a:r>
            </a:p>
          </p:txBody>
        </p:sp>
        <p:sp>
          <p:nvSpPr>
            <p:cNvPr id="91" name="Rectangle: Rounded Corners 90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377875" y="3800788"/>
            <a:ext cx="2597578" cy="284670"/>
            <a:chOff x="1501726" y="905255"/>
            <a:chExt cx="1562102" cy="284670"/>
          </a:xfrm>
        </p:grpSpPr>
        <p:sp>
          <p:nvSpPr>
            <p:cNvPr id="93" name="TextBox 92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Journal  Controller</a:t>
              </a:r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257878" y="3180258"/>
            <a:ext cx="3001385" cy="284670"/>
            <a:chOff x="1501726" y="905255"/>
            <a:chExt cx="1562102" cy="284670"/>
          </a:xfrm>
        </p:grpSpPr>
        <p:sp>
          <p:nvSpPr>
            <p:cNvPr id="96" name="TextBox 95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Counsellor  Controller</a:t>
              </a:r>
            </a:p>
          </p:txBody>
        </p:sp>
        <p:sp>
          <p:nvSpPr>
            <p:cNvPr id="97" name="Rectangle: Rounded Corners 96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47520" y="3931607"/>
            <a:ext cx="3465248" cy="284670"/>
            <a:chOff x="1501726" y="905255"/>
            <a:chExt cx="1562102" cy="284670"/>
          </a:xfrm>
        </p:grpSpPr>
        <p:sp>
          <p:nvSpPr>
            <p:cNvPr id="99" name="TextBox 98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Treatment Log  Controller</a:t>
              </a:r>
            </a:p>
          </p:txBody>
        </p:sp>
        <p:sp>
          <p:nvSpPr>
            <p:cNvPr id="100" name="Rectangle: Rounded Corners 99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02" name="Straight Arrow Connector 101"/>
          <p:cNvCxnSpPr>
            <a:stCxn id="38" idx="2"/>
            <a:endCxn id="88" idx="0"/>
          </p:cNvCxnSpPr>
          <p:nvPr/>
        </p:nvCxnSpPr>
        <p:spPr>
          <a:xfrm flipH="1">
            <a:off x="3422180" y="2494189"/>
            <a:ext cx="90291" cy="62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" idx="2"/>
            <a:endCxn id="91" idx="0"/>
          </p:cNvCxnSpPr>
          <p:nvPr/>
        </p:nvCxnSpPr>
        <p:spPr>
          <a:xfrm>
            <a:off x="8476211" y="2092120"/>
            <a:ext cx="200988" cy="10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4" idx="2"/>
            <a:endCxn id="91" idx="0"/>
          </p:cNvCxnSpPr>
          <p:nvPr/>
        </p:nvCxnSpPr>
        <p:spPr>
          <a:xfrm>
            <a:off x="7478334" y="1646039"/>
            <a:ext cx="1198865" cy="148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3" idx="2"/>
            <a:endCxn id="91" idx="0"/>
          </p:cNvCxnSpPr>
          <p:nvPr/>
        </p:nvCxnSpPr>
        <p:spPr>
          <a:xfrm>
            <a:off x="7638577" y="1071905"/>
            <a:ext cx="1038622" cy="206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2" idx="2"/>
            <a:endCxn id="90" idx="0"/>
          </p:cNvCxnSpPr>
          <p:nvPr/>
        </p:nvCxnSpPr>
        <p:spPr>
          <a:xfrm flipH="1">
            <a:off x="8677199" y="2464459"/>
            <a:ext cx="37785" cy="68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7" idx="2"/>
            <a:endCxn id="94" idx="0"/>
          </p:cNvCxnSpPr>
          <p:nvPr/>
        </p:nvCxnSpPr>
        <p:spPr>
          <a:xfrm flipH="1">
            <a:off x="9676664" y="2236276"/>
            <a:ext cx="376006" cy="156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5" idx="2"/>
            <a:endCxn id="94" idx="0"/>
          </p:cNvCxnSpPr>
          <p:nvPr/>
        </p:nvCxnSpPr>
        <p:spPr>
          <a:xfrm flipH="1">
            <a:off x="9676664" y="1498268"/>
            <a:ext cx="239137" cy="23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9" idx="2"/>
            <a:endCxn id="93" idx="0"/>
          </p:cNvCxnSpPr>
          <p:nvPr/>
        </p:nvCxnSpPr>
        <p:spPr>
          <a:xfrm>
            <a:off x="9549814" y="834655"/>
            <a:ext cx="126850" cy="298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64" idx="2"/>
            <a:endCxn id="97" idx="0"/>
          </p:cNvCxnSpPr>
          <p:nvPr/>
        </p:nvCxnSpPr>
        <p:spPr>
          <a:xfrm>
            <a:off x="4570054" y="784915"/>
            <a:ext cx="1188516" cy="23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1" idx="2"/>
            <a:endCxn id="97" idx="0"/>
          </p:cNvCxnSpPr>
          <p:nvPr/>
        </p:nvCxnSpPr>
        <p:spPr>
          <a:xfrm flipH="1">
            <a:off x="5758570" y="1714262"/>
            <a:ext cx="92709" cy="14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2"/>
            <a:endCxn id="96" idx="0"/>
          </p:cNvCxnSpPr>
          <p:nvPr/>
        </p:nvCxnSpPr>
        <p:spPr>
          <a:xfrm>
            <a:off x="5707864" y="1234067"/>
            <a:ext cx="50707" cy="196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3" idx="2"/>
            <a:endCxn id="99" idx="0"/>
          </p:cNvCxnSpPr>
          <p:nvPr/>
        </p:nvCxnSpPr>
        <p:spPr>
          <a:xfrm>
            <a:off x="3666547" y="1373732"/>
            <a:ext cx="813597" cy="257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0" idx="2"/>
            <a:endCxn id="100" idx="0"/>
          </p:cNvCxnSpPr>
          <p:nvPr/>
        </p:nvCxnSpPr>
        <p:spPr>
          <a:xfrm>
            <a:off x="4109948" y="2020512"/>
            <a:ext cx="370197" cy="191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78498" y="4331212"/>
            <a:ext cx="540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App Logic : Logic to realize use case </a:t>
            </a:r>
          </a:p>
        </p:txBody>
      </p:sp>
      <p:sp>
        <p:nvSpPr>
          <p:cNvPr id="131" name="Rectangle: Rounded Corners 130"/>
          <p:cNvSpPr/>
          <p:nvPr/>
        </p:nvSpPr>
        <p:spPr>
          <a:xfrm>
            <a:off x="1471540" y="4875416"/>
            <a:ext cx="9337431" cy="1816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2" name="TextBox 131"/>
          <p:cNvSpPr txBox="1"/>
          <p:nvPr/>
        </p:nvSpPr>
        <p:spPr>
          <a:xfrm>
            <a:off x="1809777" y="6384069"/>
            <a:ext cx="540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Persistent Data : Info / Database tracked by the system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6926069" y="5118583"/>
            <a:ext cx="2186647" cy="253916"/>
            <a:chOff x="1501726" y="905255"/>
            <a:chExt cx="1562102" cy="284670"/>
          </a:xfrm>
        </p:grpSpPr>
        <p:sp>
          <p:nvSpPr>
            <p:cNvPr id="134" name="TextBox 133"/>
            <p:cNvSpPr txBox="1"/>
            <p:nvPr/>
          </p:nvSpPr>
          <p:spPr>
            <a:xfrm>
              <a:off x="1501726" y="920632"/>
              <a:ext cx="1562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Student</a:t>
              </a:r>
            </a:p>
          </p:txBody>
        </p:sp>
        <p:sp>
          <p:nvSpPr>
            <p:cNvPr id="135" name="Rectangle: Rounded Corners 134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244203" y="5805993"/>
            <a:ext cx="1857373" cy="310202"/>
            <a:chOff x="1531135" y="905255"/>
            <a:chExt cx="1562102" cy="284670"/>
          </a:xfrm>
        </p:grpSpPr>
        <p:sp>
          <p:nvSpPr>
            <p:cNvPr id="137" name="TextBox 136"/>
            <p:cNvSpPr txBox="1"/>
            <p:nvPr/>
          </p:nvSpPr>
          <p:spPr>
            <a:xfrm>
              <a:off x="1531135" y="931082"/>
              <a:ext cx="1562102" cy="233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User</a:t>
              </a:r>
            </a:p>
          </p:txBody>
        </p:sp>
        <p:sp>
          <p:nvSpPr>
            <p:cNvPr id="138" name="Rectangle: Rounded Corners 137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510881" y="5144815"/>
            <a:ext cx="2186647" cy="267632"/>
            <a:chOff x="1501726" y="905255"/>
            <a:chExt cx="1562102" cy="300047"/>
          </a:xfrm>
        </p:grpSpPr>
        <p:sp>
          <p:nvSpPr>
            <p:cNvPr id="140" name="TextBox 139"/>
            <p:cNvSpPr txBox="1"/>
            <p:nvPr/>
          </p:nvSpPr>
          <p:spPr>
            <a:xfrm>
              <a:off x="1501726" y="920632"/>
              <a:ext cx="1562102" cy="28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Treatment Log</a:t>
              </a:r>
            </a:p>
          </p:txBody>
        </p:sp>
        <p:sp>
          <p:nvSpPr>
            <p:cNvPr id="141" name="Rectangle: Rounded Corners 140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951382" y="5323071"/>
            <a:ext cx="1783464" cy="294947"/>
            <a:chOff x="1501726" y="905255"/>
            <a:chExt cx="1562102" cy="300047"/>
          </a:xfrm>
        </p:grpSpPr>
        <p:sp>
          <p:nvSpPr>
            <p:cNvPr id="143" name="TextBox 142"/>
            <p:cNvSpPr txBox="1"/>
            <p:nvPr/>
          </p:nvSpPr>
          <p:spPr>
            <a:xfrm>
              <a:off x="1501726" y="920632"/>
              <a:ext cx="1562102" cy="28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Module</a:t>
              </a:r>
            </a:p>
          </p:txBody>
        </p:sp>
        <p:sp>
          <p:nvSpPr>
            <p:cNvPr id="144" name="Rectangle: Rounded Corners 143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587675" y="5146130"/>
            <a:ext cx="2186647" cy="267632"/>
            <a:chOff x="1501726" y="905255"/>
            <a:chExt cx="1562102" cy="300047"/>
          </a:xfrm>
        </p:grpSpPr>
        <p:sp>
          <p:nvSpPr>
            <p:cNvPr id="146" name="TextBox 145"/>
            <p:cNvSpPr txBox="1"/>
            <p:nvPr/>
          </p:nvSpPr>
          <p:spPr>
            <a:xfrm>
              <a:off x="1501726" y="920632"/>
              <a:ext cx="1562102" cy="28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Journal Entry</a:t>
              </a:r>
            </a:p>
          </p:txBody>
        </p:sp>
        <p:sp>
          <p:nvSpPr>
            <p:cNvPr id="147" name="Rectangle: Rounded Corners 146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105711" y="5135424"/>
            <a:ext cx="2186647" cy="267632"/>
            <a:chOff x="1501726" y="905255"/>
            <a:chExt cx="1562102" cy="300047"/>
          </a:xfrm>
        </p:grpSpPr>
        <p:sp>
          <p:nvSpPr>
            <p:cNvPr id="149" name="TextBox 148"/>
            <p:cNvSpPr txBox="1"/>
            <p:nvPr/>
          </p:nvSpPr>
          <p:spPr>
            <a:xfrm>
              <a:off x="1501726" y="920632"/>
              <a:ext cx="1562102" cy="28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Counsellor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301994" y="5868914"/>
            <a:ext cx="2186647" cy="267632"/>
            <a:chOff x="1501726" y="905255"/>
            <a:chExt cx="1562102" cy="300047"/>
          </a:xfrm>
        </p:grpSpPr>
        <p:sp>
          <p:nvSpPr>
            <p:cNvPr id="152" name="TextBox 151"/>
            <p:cNvSpPr txBox="1"/>
            <p:nvPr/>
          </p:nvSpPr>
          <p:spPr>
            <a:xfrm>
              <a:off x="1501726" y="920632"/>
              <a:ext cx="1562102" cy="28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50" dirty="0"/>
                <a:t>Grade Report</a:t>
              </a:r>
            </a:p>
          </p:txBody>
        </p:sp>
        <p:sp>
          <p:nvSpPr>
            <p:cNvPr id="153" name="Rectangle: Rounded Corners 152"/>
            <p:cNvSpPr/>
            <p:nvPr/>
          </p:nvSpPr>
          <p:spPr>
            <a:xfrm>
              <a:off x="1921413" y="905255"/>
              <a:ext cx="722728" cy="284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5" name="Straight Arrow Connector 154"/>
          <p:cNvCxnSpPr>
            <a:stCxn id="88" idx="2"/>
            <a:endCxn id="153" idx="0"/>
          </p:cNvCxnSpPr>
          <p:nvPr/>
        </p:nvCxnSpPr>
        <p:spPr>
          <a:xfrm flipH="1">
            <a:off x="3395317" y="3401629"/>
            <a:ext cx="26863" cy="246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99" idx="2"/>
            <a:endCxn id="141" idx="0"/>
          </p:cNvCxnSpPr>
          <p:nvPr/>
        </p:nvCxnSpPr>
        <p:spPr>
          <a:xfrm>
            <a:off x="4480144" y="4200900"/>
            <a:ext cx="124060" cy="94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94" idx="2"/>
            <a:endCxn id="147" idx="0"/>
          </p:cNvCxnSpPr>
          <p:nvPr/>
        </p:nvCxnSpPr>
        <p:spPr>
          <a:xfrm>
            <a:off x="9676664" y="4085458"/>
            <a:ext cx="4334" cy="106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83" idx="2"/>
            <a:endCxn id="135" idx="0"/>
          </p:cNvCxnSpPr>
          <p:nvPr/>
        </p:nvCxnSpPr>
        <p:spPr>
          <a:xfrm>
            <a:off x="7077518" y="4092289"/>
            <a:ext cx="941874" cy="10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1" idx="2"/>
            <a:endCxn id="134" idx="0"/>
          </p:cNvCxnSpPr>
          <p:nvPr/>
        </p:nvCxnSpPr>
        <p:spPr>
          <a:xfrm flipH="1">
            <a:off x="8019393" y="3420087"/>
            <a:ext cx="657806" cy="171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6" idx="2"/>
            <a:endCxn id="150" idx="0"/>
          </p:cNvCxnSpPr>
          <p:nvPr/>
        </p:nvCxnSpPr>
        <p:spPr>
          <a:xfrm>
            <a:off x="5758571" y="3449551"/>
            <a:ext cx="440463" cy="168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8" idx="2"/>
            <a:endCxn id="144" idx="0"/>
          </p:cNvCxnSpPr>
          <p:nvPr/>
        </p:nvCxnSpPr>
        <p:spPr>
          <a:xfrm flipH="1">
            <a:off x="2843114" y="3401629"/>
            <a:ext cx="579066" cy="1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78" idx="2"/>
            <a:endCxn id="138" idx="0"/>
          </p:cNvCxnSpPr>
          <p:nvPr/>
        </p:nvCxnSpPr>
        <p:spPr>
          <a:xfrm flipH="1">
            <a:off x="2137922" y="4042147"/>
            <a:ext cx="184402" cy="176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07202" y="1271227"/>
            <a:ext cx="565307" cy="423327"/>
            <a:chOff x="240751" y="1013948"/>
            <a:chExt cx="907217" cy="679365"/>
          </a:xfrm>
        </p:grpSpPr>
        <p:sp>
          <p:nvSpPr>
            <p:cNvPr id="171" name="Oval 170"/>
            <p:cNvSpPr/>
            <p:nvPr/>
          </p:nvSpPr>
          <p:spPr>
            <a:xfrm>
              <a:off x="478876" y="1013948"/>
              <a:ext cx="669092" cy="669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242699" y="1034804"/>
              <a:ext cx="0" cy="65850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40751" y="1373732"/>
              <a:ext cx="23812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99229" y="1800485"/>
            <a:ext cx="131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Boundary Class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33171" y="3386252"/>
            <a:ext cx="583269" cy="457890"/>
            <a:chOff x="322896" y="3678428"/>
            <a:chExt cx="739134" cy="580250"/>
          </a:xfrm>
        </p:grpSpPr>
        <p:sp>
          <p:nvSpPr>
            <p:cNvPr id="179" name="Oval 178"/>
            <p:cNvSpPr/>
            <p:nvPr/>
          </p:nvSpPr>
          <p:spPr>
            <a:xfrm>
              <a:off x="385919" y="3678428"/>
              <a:ext cx="580250" cy="5802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Arrow: Curved Down 177"/>
            <p:cNvSpPr/>
            <p:nvPr/>
          </p:nvSpPr>
          <p:spPr>
            <a:xfrm rot="1267457" flipH="1">
              <a:off x="322896" y="3682480"/>
              <a:ext cx="739134" cy="41453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233126" y="3982407"/>
            <a:ext cx="131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Class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367889" y="5518263"/>
            <a:ext cx="783471" cy="477609"/>
            <a:chOff x="318912" y="5551560"/>
            <a:chExt cx="783471" cy="477609"/>
          </a:xfrm>
        </p:grpSpPr>
        <p:sp>
          <p:nvSpPr>
            <p:cNvPr id="182" name="Oval 181"/>
            <p:cNvSpPr/>
            <p:nvPr/>
          </p:nvSpPr>
          <p:spPr>
            <a:xfrm>
              <a:off x="474772" y="5551560"/>
              <a:ext cx="477609" cy="477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318912" y="6010296"/>
              <a:ext cx="783471" cy="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283073" y="6176440"/>
            <a:ext cx="131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Entity Class</a:t>
            </a:r>
          </a:p>
        </p:txBody>
      </p:sp>
    </p:spTree>
    <p:extLst>
      <p:ext uri="{BB962C8B-B14F-4D97-AF65-F5344CB8AC3E}">
        <p14:creationId xmlns:p14="http://schemas.microsoft.com/office/powerpoint/2010/main" val="82093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System Architecture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yaosheng</dc:creator>
  <cp:lastModifiedBy>ng yaosheng</cp:lastModifiedBy>
  <cp:revision>14</cp:revision>
  <dcterms:created xsi:type="dcterms:W3CDTF">2016-10-11T08:07:18Z</dcterms:created>
  <dcterms:modified xsi:type="dcterms:W3CDTF">2016-10-11T09:56:15Z</dcterms:modified>
</cp:coreProperties>
</file>