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6" r:id="rId7"/>
    <p:sldId id="262" r:id="rId8"/>
    <p:sldId id="264" r:id="rId9"/>
    <p:sldId id="265"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 initials="M" lastIdx="2" clrIdx="0">
    <p:extLst>
      <p:ext uri="{19B8F6BF-5375-455C-9EA6-DF929625EA0E}">
        <p15:presenceInfo xmlns:p15="http://schemas.microsoft.com/office/powerpoint/2012/main" userId="d2fb5bea3dfbf6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590DF-F3AC-421C-84B8-8F13147DDF23}" v="311" dt="2020-10-14T23:37:39.541"/>
    <p1510:client id="{3F60E9B6-BFFB-45D1-B0B3-CBADE3F84C3A}" v="8" dt="2020-10-14T02:47:48.830"/>
    <p1510:client id="{472C905F-E319-430B-BEC0-C35C9A11A55A}" v="227" dt="2020-10-14T22:07:36.460"/>
    <p1510:client id="{937437C9-E521-4916-88EA-2A2375FD9F7F}" v="1" dt="2020-10-14T21:53:55.669"/>
    <p1510:client id="{95E6C0B1-0B95-4A8A-B252-7FFC56203B42}" v="29" dt="2020-10-14T21:28:38.581"/>
    <p1510:client id="{F06D94EE-7D6C-4FC5-8DB3-1EF6B8DC6605}" v="1" dt="2020-10-14T23:47:58.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r, Max Pierce (mpg8vj)" userId="S::mpg8vj@virginia.edu::56ca221a-ff92-46f2-a7a8-0451c8507471" providerId="AD" clId="Web-{3F60E9B6-BFFB-45D1-B0B3-CBADE3F84C3A}"/>
    <pc:docChg chg="modSld">
      <pc:chgData name="Greer, Max Pierce (mpg8vj)" userId="S::mpg8vj@virginia.edu::56ca221a-ff92-46f2-a7a8-0451c8507471" providerId="AD" clId="Web-{3F60E9B6-BFFB-45D1-B0B3-CBADE3F84C3A}" dt="2020-10-14T02:47:48.830" v="7"/>
      <pc:docMkLst>
        <pc:docMk/>
      </pc:docMkLst>
      <pc:sldChg chg="delSp">
        <pc:chgData name="Greer, Max Pierce (mpg8vj)" userId="S::mpg8vj@virginia.edu::56ca221a-ff92-46f2-a7a8-0451c8507471" providerId="AD" clId="Web-{3F60E9B6-BFFB-45D1-B0B3-CBADE3F84C3A}" dt="2020-10-14T02:47:48.830" v="7"/>
        <pc:sldMkLst>
          <pc:docMk/>
          <pc:sldMk cId="1565045423" sldId="256"/>
        </pc:sldMkLst>
        <pc:picChg chg="del">
          <ac:chgData name="Greer, Max Pierce (mpg8vj)" userId="S::mpg8vj@virginia.edu::56ca221a-ff92-46f2-a7a8-0451c8507471" providerId="AD" clId="Web-{3F60E9B6-BFFB-45D1-B0B3-CBADE3F84C3A}" dt="2020-10-14T02:47:48.830" v="7"/>
          <ac:picMkLst>
            <pc:docMk/>
            <pc:sldMk cId="1565045423" sldId="256"/>
            <ac:picMk id="1025" creationId="{50D4697A-9AA1-4058-9F7B-CAE964FF75FB}"/>
          </ac:picMkLst>
        </pc:picChg>
        <pc:picChg chg="del">
          <ac:chgData name="Greer, Max Pierce (mpg8vj)" userId="S::mpg8vj@virginia.edu::56ca221a-ff92-46f2-a7a8-0451c8507471" providerId="AD" clId="Web-{3F60E9B6-BFFB-45D1-B0B3-CBADE3F84C3A}" dt="2020-10-14T02:47:48.127" v="6"/>
          <ac:picMkLst>
            <pc:docMk/>
            <pc:sldMk cId="1565045423" sldId="256"/>
            <ac:picMk id="1026" creationId="{83EA3E05-685D-49E1-9FD0-6103C3600287}"/>
          </ac:picMkLst>
        </pc:picChg>
        <pc:picChg chg="del">
          <ac:chgData name="Greer, Max Pierce (mpg8vj)" userId="S::mpg8vj@virginia.edu::56ca221a-ff92-46f2-a7a8-0451c8507471" providerId="AD" clId="Web-{3F60E9B6-BFFB-45D1-B0B3-CBADE3F84C3A}" dt="2020-10-14T02:47:47.518" v="5"/>
          <ac:picMkLst>
            <pc:docMk/>
            <pc:sldMk cId="1565045423" sldId="256"/>
            <ac:picMk id="1027" creationId="{96095809-6580-46C5-8760-23605883D738}"/>
          </ac:picMkLst>
        </pc:picChg>
        <pc:picChg chg="del">
          <ac:chgData name="Greer, Max Pierce (mpg8vj)" userId="S::mpg8vj@virginia.edu::56ca221a-ff92-46f2-a7a8-0451c8507471" providerId="AD" clId="Web-{3F60E9B6-BFFB-45D1-B0B3-CBADE3F84C3A}" dt="2020-10-14T02:47:46.924" v="4"/>
          <ac:picMkLst>
            <pc:docMk/>
            <pc:sldMk cId="1565045423" sldId="256"/>
            <ac:picMk id="1028" creationId="{D2916280-11DC-43C5-AD1C-26285D5F8E0A}"/>
          </ac:picMkLst>
        </pc:picChg>
        <pc:picChg chg="del">
          <ac:chgData name="Greer, Max Pierce (mpg8vj)" userId="S::mpg8vj@virginia.edu::56ca221a-ff92-46f2-a7a8-0451c8507471" providerId="AD" clId="Web-{3F60E9B6-BFFB-45D1-B0B3-CBADE3F84C3A}" dt="2020-10-14T02:47:46.002" v="3"/>
          <ac:picMkLst>
            <pc:docMk/>
            <pc:sldMk cId="1565045423" sldId="256"/>
            <ac:picMk id="1029" creationId="{871AB531-087D-4D7E-A41C-4D2F8A345685}"/>
          </ac:picMkLst>
        </pc:picChg>
        <pc:picChg chg="del">
          <ac:chgData name="Greer, Max Pierce (mpg8vj)" userId="S::mpg8vj@virginia.edu::56ca221a-ff92-46f2-a7a8-0451c8507471" providerId="AD" clId="Web-{3F60E9B6-BFFB-45D1-B0B3-CBADE3F84C3A}" dt="2020-10-14T02:47:45.487" v="2"/>
          <ac:picMkLst>
            <pc:docMk/>
            <pc:sldMk cId="1565045423" sldId="256"/>
            <ac:picMk id="1030" creationId="{E1D1BD8B-E9DC-433A-95E7-CBB6B1473651}"/>
          </ac:picMkLst>
        </pc:picChg>
        <pc:picChg chg="del">
          <ac:chgData name="Greer, Max Pierce (mpg8vj)" userId="S::mpg8vj@virginia.edu::56ca221a-ff92-46f2-a7a8-0451c8507471" providerId="AD" clId="Web-{3F60E9B6-BFFB-45D1-B0B3-CBADE3F84C3A}" dt="2020-10-14T02:47:44.862" v="1"/>
          <ac:picMkLst>
            <pc:docMk/>
            <pc:sldMk cId="1565045423" sldId="256"/>
            <ac:picMk id="1031" creationId="{A3E57BBD-AEB5-4BE5-81B1-5714FE151D3F}"/>
          </ac:picMkLst>
        </pc:picChg>
        <pc:picChg chg="del">
          <ac:chgData name="Greer, Max Pierce (mpg8vj)" userId="S::mpg8vj@virginia.edu::56ca221a-ff92-46f2-a7a8-0451c8507471" providerId="AD" clId="Web-{3F60E9B6-BFFB-45D1-B0B3-CBADE3F84C3A}" dt="2020-10-14T02:47:44.174" v="0"/>
          <ac:picMkLst>
            <pc:docMk/>
            <pc:sldMk cId="1565045423" sldId="256"/>
            <ac:picMk id="1032" creationId="{4EA6BCFE-A911-49D9-9C2D-E49610DC84D4}"/>
          </ac:picMkLst>
        </pc:picChg>
      </pc:sldChg>
    </pc:docChg>
  </pc:docChgLst>
  <pc:docChgLst>
    <pc:chgData name="Greer, Max Pierce (mpg8vj)" userId="S::mpg8vj@virginia.edu::56ca221a-ff92-46f2-a7a8-0451c8507471" providerId="AD" clId="Web-{472C905F-E319-430B-BEC0-C35C9A11A55A}"/>
    <pc:docChg chg="addSld modSld">
      <pc:chgData name="Greer, Max Pierce (mpg8vj)" userId="S::mpg8vj@virginia.edu::56ca221a-ff92-46f2-a7a8-0451c8507471" providerId="AD" clId="Web-{472C905F-E319-430B-BEC0-C35C9A11A55A}" dt="2020-10-14T22:07:35.897" v="223" actId="20577"/>
      <pc:docMkLst>
        <pc:docMk/>
      </pc:docMkLst>
      <pc:sldChg chg="addSp delSp modSp">
        <pc:chgData name="Greer, Max Pierce (mpg8vj)" userId="S::mpg8vj@virginia.edu::56ca221a-ff92-46f2-a7a8-0451c8507471" providerId="AD" clId="Web-{472C905F-E319-430B-BEC0-C35C9A11A55A}" dt="2020-10-14T21:59:42.288" v="8"/>
        <pc:sldMkLst>
          <pc:docMk/>
          <pc:sldMk cId="1937028839" sldId="260"/>
        </pc:sldMkLst>
        <pc:spChg chg="add del mod">
          <ac:chgData name="Greer, Max Pierce (mpg8vj)" userId="S::mpg8vj@virginia.edu::56ca221a-ff92-46f2-a7a8-0451c8507471" providerId="AD" clId="Web-{472C905F-E319-430B-BEC0-C35C9A11A55A}" dt="2020-10-14T21:59:02.146" v="4"/>
          <ac:spMkLst>
            <pc:docMk/>
            <pc:sldMk cId="1937028839" sldId="260"/>
            <ac:spMk id="2" creationId="{FC085060-5445-4F09-94F9-903EFA85893D}"/>
          </ac:spMkLst>
        </pc:spChg>
        <pc:spChg chg="mod">
          <ac:chgData name="Greer, Max Pierce (mpg8vj)" userId="S::mpg8vj@virginia.edu::56ca221a-ff92-46f2-a7a8-0451c8507471" providerId="AD" clId="Web-{472C905F-E319-430B-BEC0-C35C9A11A55A}" dt="2020-10-14T21:58:55.005" v="0" actId="1076"/>
          <ac:spMkLst>
            <pc:docMk/>
            <pc:sldMk cId="1937028839" sldId="260"/>
            <ac:spMk id="5" creationId="{05A90667-072E-49F6-8CB7-69D846AFBF08}"/>
          </ac:spMkLst>
        </pc:spChg>
        <pc:picChg chg="add del mod">
          <ac:chgData name="Greer, Max Pierce (mpg8vj)" userId="S::mpg8vj@virginia.edu::56ca221a-ff92-46f2-a7a8-0451c8507471" providerId="AD" clId="Web-{472C905F-E319-430B-BEC0-C35C9A11A55A}" dt="2020-10-14T21:59:42.288" v="8"/>
          <ac:picMkLst>
            <pc:docMk/>
            <pc:sldMk cId="1937028839" sldId="260"/>
            <ac:picMk id="4" creationId="{A6A164AE-A667-4C53-9A32-C76B3A87DDBD}"/>
          </ac:picMkLst>
        </pc:picChg>
      </pc:sldChg>
      <pc:sldChg chg="addSp modSp new">
        <pc:chgData name="Greer, Max Pierce (mpg8vj)" userId="S::mpg8vj@virginia.edu::56ca221a-ff92-46f2-a7a8-0451c8507471" providerId="AD" clId="Web-{472C905F-E319-430B-BEC0-C35C9A11A55A}" dt="2020-10-14T22:07:35.897" v="222" actId="20577"/>
        <pc:sldMkLst>
          <pc:docMk/>
          <pc:sldMk cId="3631661220" sldId="261"/>
        </pc:sldMkLst>
        <pc:spChg chg="add mod">
          <ac:chgData name="Greer, Max Pierce (mpg8vj)" userId="S::mpg8vj@virginia.edu::56ca221a-ff92-46f2-a7a8-0451c8507471" providerId="AD" clId="Web-{472C905F-E319-430B-BEC0-C35C9A11A55A}" dt="2020-10-14T22:07:35.897" v="222" actId="20577"/>
          <ac:spMkLst>
            <pc:docMk/>
            <pc:sldMk cId="3631661220" sldId="261"/>
            <ac:spMk id="3" creationId="{DA3F3B05-11AB-42EF-9D56-BE3591E47CDC}"/>
          </ac:spMkLst>
        </pc:spChg>
        <pc:picChg chg="add mod">
          <ac:chgData name="Greer, Max Pierce (mpg8vj)" userId="S::mpg8vj@virginia.edu::56ca221a-ff92-46f2-a7a8-0451c8507471" providerId="AD" clId="Web-{472C905F-E319-430B-BEC0-C35C9A11A55A}" dt="2020-10-14T21:59:53.523" v="12" actId="14100"/>
          <ac:picMkLst>
            <pc:docMk/>
            <pc:sldMk cId="3631661220" sldId="261"/>
            <ac:picMk id="2" creationId="{78AC5208-1D35-4F65-A447-7CA1FB1FD44C}"/>
          </ac:picMkLst>
        </pc:picChg>
      </pc:sldChg>
    </pc:docChg>
  </pc:docChgLst>
  <pc:docChgLst>
    <pc:chgData name="Greer, Max Pierce (mpg8vj)" userId="S::mpg8vj@virginia.edu::56ca221a-ff92-46f2-a7a8-0451c8507471" providerId="AD" clId="Web-{F06D94EE-7D6C-4FC5-8DB3-1EF6B8DC6605}"/>
    <pc:docChg chg="modSld">
      <pc:chgData name="Greer, Max Pierce (mpg8vj)" userId="S::mpg8vj@virginia.edu::56ca221a-ff92-46f2-a7a8-0451c8507471" providerId="AD" clId="Web-{F06D94EE-7D6C-4FC5-8DB3-1EF6B8DC6605}" dt="2020-10-14T23:47:58.946" v="0" actId="1076"/>
      <pc:docMkLst>
        <pc:docMk/>
      </pc:docMkLst>
      <pc:sldChg chg="modSp">
        <pc:chgData name="Greer, Max Pierce (mpg8vj)" userId="S::mpg8vj@virginia.edu::56ca221a-ff92-46f2-a7a8-0451c8507471" providerId="AD" clId="Web-{F06D94EE-7D6C-4FC5-8DB3-1EF6B8DC6605}" dt="2020-10-14T23:47:58.946" v="0" actId="1076"/>
        <pc:sldMkLst>
          <pc:docMk/>
          <pc:sldMk cId="1565045423" sldId="256"/>
        </pc:sldMkLst>
        <pc:picChg chg="mod">
          <ac:chgData name="Greer, Max Pierce (mpg8vj)" userId="S::mpg8vj@virginia.edu::56ca221a-ff92-46f2-a7a8-0451c8507471" providerId="AD" clId="Web-{F06D94EE-7D6C-4FC5-8DB3-1EF6B8DC6605}" dt="2020-10-14T23:47:58.946" v="0" actId="1076"/>
          <ac:picMkLst>
            <pc:docMk/>
            <pc:sldMk cId="1565045423" sldId="256"/>
            <ac:picMk id="20" creationId="{70607923-762E-4557-A059-ABD071C87B17}"/>
          </ac:picMkLst>
        </pc:picChg>
      </pc:sldChg>
    </pc:docChg>
  </pc:docChgLst>
  <pc:docChgLst>
    <pc:chgData name="Greer, Max Pierce (mpg8vj)" userId="S::mpg8vj@virginia.edu::56ca221a-ff92-46f2-a7a8-0451c8507471" providerId="AD" clId="Web-{95E6C0B1-0B95-4A8A-B252-7FFC56203B42}"/>
    <pc:docChg chg="addSld modSld">
      <pc:chgData name="Greer, Max Pierce (mpg8vj)" userId="S::mpg8vj@virginia.edu::56ca221a-ff92-46f2-a7a8-0451c8507471" providerId="AD" clId="Web-{95E6C0B1-0B95-4A8A-B252-7FFC56203B42}" dt="2020-10-14T21:28:38.581" v="26"/>
      <pc:docMkLst>
        <pc:docMk/>
      </pc:docMkLst>
      <pc:sldChg chg="addSp delSp modSp add replId">
        <pc:chgData name="Greer, Max Pierce (mpg8vj)" userId="S::mpg8vj@virginia.edu::56ca221a-ff92-46f2-a7a8-0451c8507471" providerId="AD" clId="Web-{95E6C0B1-0B95-4A8A-B252-7FFC56203B42}" dt="2020-10-14T21:28:38.581" v="26"/>
        <pc:sldMkLst>
          <pc:docMk/>
          <pc:sldMk cId="1937028839" sldId="260"/>
        </pc:sldMkLst>
        <pc:spChg chg="del mod">
          <ac:chgData name="Greer, Max Pierce (mpg8vj)" userId="S::mpg8vj@virginia.edu::56ca221a-ff92-46f2-a7a8-0451c8507471" providerId="AD" clId="Web-{95E6C0B1-0B95-4A8A-B252-7FFC56203B42}" dt="2020-10-14T21:28:38.581" v="26"/>
          <ac:spMkLst>
            <pc:docMk/>
            <pc:sldMk cId="1937028839" sldId="260"/>
            <ac:spMk id="4" creationId="{D9CD4F12-0445-4BFB-B142-99FADE535E4E}"/>
          </ac:spMkLst>
        </pc:spChg>
        <pc:spChg chg="add mod">
          <ac:chgData name="Greer, Max Pierce (mpg8vj)" userId="S::mpg8vj@virginia.edu::56ca221a-ff92-46f2-a7a8-0451c8507471" providerId="AD" clId="Web-{95E6C0B1-0B95-4A8A-B252-7FFC56203B42}" dt="2020-10-14T21:28:34.362" v="25" actId="1076"/>
          <ac:spMkLst>
            <pc:docMk/>
            <pc:sldMk cId="1937028839" sldId="260"/>
            <ac:spMk id="5" creationId="{05A90667-072E-49F6-8CB7-69D846AFBF08}"/>
          </ac:spMkLst>
        </pc:spChg>
        <pc:picChg chg="add del mod">
          <ac:chgData name="Greer, Max Pierce (mpg8vj)" userId="S::mpg8vj@virginia.edu::56ca221a-ff92-46f2-a7a8-0451c8507471" providerId="AD" clId="Web-{95E6C0B1-0B95-4A8A-B252-7FFC56203B42}" dt="2020-10-14T21:27:54.815" v="12"/>
          <ac:picMkLst>
            <pc:docMk/>
            <pc:sldMk cId="1937028839" sldId="260"/>
            <ac:picMk id="2" creationId="{5F9D878E-9722-4491-9BC1-A96AB96242C3}"/>
          </ac:picMkLst>
        </pc:picChg>
        <pc:picChg chg="add mod">
          <ac:chgData name="Greer, Max Pierce (mpg8vj)" userId="S::mpg8vj@virginia.edu::56ca221a-ff92-46f2-a7a8-0451c8507471" providerId="AD" clId="Web-{95E6C0B1-0B95-4A8A-B252-7FFC56203B42}" dt="2020-10-14T21:28:14.596" v="16" actId="14100"/>
          <ac:picMkLst>
            <pc:docMk/>
            <pc:sldMk cId="1937028839" sldId="260"/>
            <ac:picMk id="3" creationId="{B830B078-88C3-43AC-AB44-BDA3FD82B1F3}"/>
          </ac:picMkLst>
        </pc:picChg>
        <pc:picChg chg="del">
          <ac:chgData name="Greer, Max Pierce (mpg8vj)" userId="S::mpg8vj@virginia.edu::56ca221a-ff92-46f2-a7a8-0451c8507471" providerId="AD" clId="Web-{95E6C0B1-0B95-4A8A-B252-7FFC56203B42}" dt="2020-10-14T21:26:35.503" v="5"/>
          <ac:picMkLst>
            <pc:docMk/>
            <pc:sldMk cId="1937028839" sldId="260"/>
            <ac:picMk id="7" creationId="{7193F74A-1036-483D-9339-D983207C0A0D}"/>
          </ac:picMkLst>
        </pc:picChg>
      </pc:sldChg>
    </pc:docChg>
  </pc:docChgLst>
  <pc:docChgLst>
    <pc:chgData name="Greer, Max Pierce (mpg8vj)" userId="S::mpg8vj@virginia.edu::56ca221a-ff92-46f2-a7a8-0451c8507471" providerId="AD" clId="Web-{937437C9-E521-4916-88EA-2A2375FD9F7F}"/>
    <pc:docChg chg="modSld">
      <pc:chgData name="Greer, Max Pierce (mpg8vj)" userId="S::mpg8vj@virginia.edu::56ca221a-ff92-46f2-a7a8-0451c8507471" providerId="AD" clId="Web-{937437C9-E521-4916-88EA-2A2375FD9F7F}" dt="2020-10-14T21:53:55.669" v="0"/>
      <pc:docMkLst>
        <pc:docMk/>
      </pc:docMkLst>
      <pc:sldChg chg="modSp">
        <pc:chgData name="Greer, Max Pierce (mpg8vj)" userId="S::mpg8vj@virginia.edu::56ca221a-ff92-46f2-a7a8-0451c8507471" providerId="AD" clId="Web-{937437C9-E521-4916-88EA-2A2375FD9F7F}" dt="2020-10-14T21:53:55.669" v="0"/>
        <pc:sldMkLst>
          <pc:docMk/>
          <pc:sldMk cId="1937028839" sldId="260"/>
        </pc:sldMkLst>
        <pc:picChg chg="mod">
          <ac:chgData name="Greer, Max Pierce (mpg8vj)" userId="S::mpg8vj@virginia.edu::56ca221a-ff92-46f2-a7a8-0451c8507471" providerId="AD" clId="Web-{937437C9-E521-4916-88EA-2A2375FD9F7F}" dt="2020-10-14T21:53:55.669" v="0"/>
          <ac:picMkLst>
            <pc:docMk/>
            <pc:sldMk cId="1937028839" sldId="260"/>
            <ac:picMk id="3" creationId="{B830B078-88C3-43AC-AB44-BDA3FD82B1F3}"/>
          </ac:picMkLst>
        </pc:picChg>
      </pc:sldChg>
    </pc:docChg>
  </pc:docChgLst>
  <pc:docChgLst>
    <pc:chgData name="Greer, Max Pierce (mpg8vj)" userId="S::mpg8vj@virginia.edu::56ca221a-ff92-46f2-a7a8-0451c8507471" providerId="AD" clId="Web-{293590DF-F3AC-421C-84B8-8F13147DDF23}"/>
    <pc:docChg chg="addSld modSld sldOrd">
      <pc:chgData name="Greer, Max Pierce (mpg8vj)" userId="S::mpg8vj@virginia.edu::56ca221a-ff92-46f2-a7a8-0451c8507471" providerId="AD" clId="Web-{293590DF-F3AC-421C-84B8-8F13147DDF23}" dt="2020-10-14T23:37:38.745" v="299"/>
      <pc:docMkLst>
        <pc:docMk/>
      </pc:docMkLst>
      <pc:sldChg chg="modSp">
        <pc:chgData name="Greer, Max Pierce (mpg8vj)" userId="S::mpg8vj@virginia.edu::56ca221a-ff92-46f2-a7a8-0451c8507471" providerId="AD" clId="Web-{293590DF-F3AC-421C-84B8-8F13147DDF23}" dt="2020-10-14T23:31:28.060" v="297"/>
        <pc:sldMkLst>
          <pc:docMk/>
          <pc:sldMk cId="1937028839" sldId="260"/>
        </pc:sldMkLst>
        <pc:spChg chg="mod">
          <ac:chgData name="Greer, Max Pierce (mpg8vj)" userId="S::mpg8vj@virginia.edu::56ca221a-ff92-46f2-a7a8-0451c8507471" providerId="AD" clId="Web-{293590DF-F3AC-421C-84B8-8F13147DDF23}" dt="2020-10-14T23:23:06.417" v="172" actId="20577"/>
          <ac:spMkLst>
            <pc:docMk/>
            <pc:sldMk cId="1937028839" sldId="260"/>
            <ac:spMk id="5" creationId="{05A90667-072E-49F6-8CB7-69D846AFBF08}"/>
          </ac:spMkLst>
        </pc:spChg>
        <pc:picChg chg="mod">
          <ac:chgData name="Greer, Max Pierce (mpg8vj)" userId="S::mpg8vj@virginia.edu::56ca221a-ff92-46f2-a7a8-0451c8507471" providerId="AD" clId="Web-{293590DF-F3AC-421C-84B8-8F13147DDF23}" dt="2020-10-14T23:31:28.060" v="297"/>
          <ac:picMkLst>
            <pc:docMk/>
            <pc:sldMk cId="1937028839" sldId="260"/>
            <ac:picMk id="3" creationId="{B830B078-88C3-43AC-AB44-BDA3FD82B1F3}"/>
          </ac:picMkLst>
        </pc:picChg>
      </pc:sldChg>
      <pc:sldChg chg="addSp delSp modSp ord">
        <pc:chgData name="Greer, Max Pierce (mpg8vj)" userId="S::mpg8vj@virginia.edu::56ca221a-ff92-46f2-a7a8-0451c8507471" providerId="AD" clId="Web-{293590DF-F3AC-421C-84B8-8F13147DDF23}" dt="2020-10-14T23:29:50.275" v="295"/>
        <pc:sldMkLst>
          <pc:docMk/>
          <pc:sldMk cId="3631661220" sldId="261"/>
        </pc:sldMkLst>
        <pc:spChg chg="mod">
          <ac:chgData name="Greer, Max Pierce (mpg8vj)" userId="S::mpg8vj@virginia.edu::56ca221a-ff92-46f2-a7a8-0451c8507471" providerId="AD" clId="Web-{293590DF-F3AC-421C-84B8-8F13147DDF23}" dt="2020-10-14T23:25:46.251" v="289" actId="1076"/>
          <ac:spMkLst>
            <pc:docMk/>
            <pc:sldMk cId="3631661220" sldId="261"/>
            <ac:spMk id="3" creationId="{DA3F3B05-11AB-42EF-9D56-BE3591E47CDC}"/>
          </ac:spMkLst>
        </pc:spChg>
        <pc:picChg chg="mod">
          <ac:chgData name="Greer, Max Pierce (mpg8vj)" userId="S::mpg8vj@virginia.edu::56ca221a-ff92-46f2-a7a8-0451c8507471" providerId="AD" clId="Web-{293590DF-F3AC-421C-84B8-8F13147DDF23}" dt="2020-10-14T23:25:49.204" v="290" actId="14100"/>
          <ac:picMkLst>
            <pc:docMk/>
            <pc:sldMk cId="3631661220" sldId="261"/>
            <ac:picMk id="2" creationId="{78AC5208-1D35-4F65-A447-7CA1FB1FD44C}"/>
          </ac:picMkLst>
        </pc:picChg>
        <pc:picChg chg="add del mod">
          <ac:chgData name="Greer, Max Pierce (mpg8vj)" userId="S::mpg8vj@virginia.edu::56ca221a-ff92-46f2-a7a8-0451c8507471" providerId="AD" clId="Web-{293590DF-F3AC-421C-84B8-8F13147DDF23}" dt="2020-10-14T23:20:29.583" v="111"/>
          <ac:picMkLst>
            <pc:docMk/>
            <pc:sldMk cId="3631661220" sldId="261"/>
            <ac:picMk id="4" creationId="{8BBB1450-CF01-45BB-9543-4B9D8BDECEBA}"/>
          </ac:picMkLst>
        </pc:picChg>
        <pc:picChg chg="add del mod">
          <ac:chgData name="Greer, Max Pierce (mpg8vj)" userId="S::mpg8vj@virginia.edu::56ca221a-ff92-46f2-a7a8-0451c8507471" providerId="AD" clId="Web-{293590DF-F3AC-421C-84B8-8F13147DDF23}" dt="2020-10-14T23:20:51.068" v="114"/>
          <ac:picMkLst>
            <pc:docMk/>
            <pc:sldMk cId="3631661220" sldId="261"/>
            <ac:picMk id="5" creationId="{819E7A32-83EA-4AF2-A274-F267DFD2BAFD}"/>
          </ac:picMkLst>
        </pc:picChg>
        <pc:picChg chg="add mod">
          <ac:chgData name="Greer, Max Pierce (mpg8vj)" userId="S::mpg8vj@virginia.edu::56ca221a-ff92-46f2-a7a8-0451c8507471" providerId="AD" clId="Web-{293590DF-F3AC-421C-84B8-8F13147DDF23}" dt="2020-10-14T23:29:50.275" v="295"/>
          <ac:picMkLst>
            <pc:docMk/>
            <pc:sldMk cId="3631661220" sldId="261"/>
            <ac:picMk id="6" creationId="{3D44D3BE-325B-4BC7-B273-201CF50EB58C}"/>
          </ac:picMkLst>
        </pc:picChg>
      </pc:sldChg>
      <pc:sldChg chg="addSp modSp add ord replId">
        <pc:chgData name="Greer, Max Pierce (mpg8vj)" userId="S::mpg8vj@virginia.edu::56ca221a-ff92-46f2-a7a8-0451c8507471" providerId="AD" clId="Web-{293590DF-F3AC-421C-84B8-8F13147DDF23}" dt="2020-10-14T23:33:40.892" v="298"/>
        <pc:sldMkLst>
          <pc:docMk/>
          <pc:sldMk cId="609442756" sldId="262"/>
        </pc:sldMkLst>
        <pc:spChg chg="mod">
          <ac:chgData name="Greer, Max Pierce (mpg8vj)" userId="S::mpg8vj@virginia.edu::56ca221a-ff92-46f2-a7a8-0451c8507471" providerId="AD" clId="Web-{293590DF-F3AC-421C-84B8-8F13147DDF23}" dt="2020-10-14T23:26:23.736" v="294" actId="1076"/>
          <ac:spMkLst>
            <pc:docMk/>
            <pc:sldMk cId="609442756" sldId="262"/>
            <ac:spMk id="3" creationId="{DA3F3B05-11AB-42EF-9D56-BE3591E47CDC}"/>
          </ac:spMkLst>
        </pc:spChg>
        <pc:picChg chg="mod">
          <ac:chgData name="Greer, Max Pierce (mpg8vj)" userId="S::mpg8vj@virginia.edu::56ca221a-ff92-46f2-a7a8-0451c8507471" providerId="AD" clId="Web-{293590DF-F3AC-421C-84B8-8F13147DDF23}" dt="2020-10-14T23:26:16.487" v="291" actId="14100"/>
          <ac:picMkLst>
            <pc:docMk/>
            <pc:sldMk cId="609442756" sldId="262"/>
            <ac:picMk id="2" creationId="{78AC5208-1D35-4F65-A447-7CA1FB1FD44C}"/>
          </ac:picMkLst>
        </pc:picChg>
        <pc:picChg chg="add mod">
          <ac:chgData name="Greer, Max Pierce (mpg8vj)" userId="S::mpg8vj@virginia.edu::56ca221a-ff92-46f2-a7a8-0451c8507471" providerId="AD" clId="Web-{293590DF-F3AC-421C-84B8-8F13147DDF23}" dt="2020-10-14T23:33:40.892" v="298"/>
          <ac:picMkLst>
            <pc:docMk/>
            <pc:sldMk cId="609442756" sldId="262"/>
            <ac:picMk id="4" creationId="{A621E18D-5750-49B5-BDE4-3C50B93BBC44}"/>
          </ac:picMkLst>
        </pc:picChg>
      </pc:sldChg>
      <pc:sldChg chg="addSp delSp modSp add replId">
        <pc:chgData name="Greer, Max Pierce (mpg8vj)" userId="S::mpg8vj@virginia.edu::56ca221a-ff92-46f2-a7a8-0451c8507471" providerId="AD" clId="Web-{293590DF-F3AC-421C-84B8-8F13147DDF23}" dt="2020-10-14T23:37:38.745" v="299"/>
        <pc:sldMkLst>
          <pc:docMk/>
          <pc:sldMk cId="2423316689" sldId="263"/>
        </pc:sldMkLst>
        <pc:spChg chg="mod">
          <ac:chgData name="Greer, Max Pierce (mpg8vj)" userId="S::mpg8vj@virginia.edu::56ca221a-ff92-46f2-a7a8-0451c8507471" providerId="AD" clId="Web-{293590DF-F3AC-421C-84B8-8F13147DDF23}" dt="2020-10-14T23:23:43.934" v="284" actId="20577"/>
          <ac:spMkLst>
            <pc:docMk/>
            <pc:sldMk cId="2423316689" sldId="263"/>
            <ac:spMk id="5" creationId="{05A90667-072E-49F6-8CB7-69D846AFBF08}"/>
          </ac:spMkLst>
        </pc:spChg>
        <pc:picChg chg="add mod">
          <ac:chgData name="Greer, Max Pierce (mpg8vj)" userId="S::mpg8vj@virginia.edu::56ca221a-ff92-46f2-a7a8-0451c8507471" providerId="AD" clId="Web-{293590DF-F3AC-421C-84B8-8F13147DDF23}" dt="2020-10-14T23:37:38.745" v="299"/>
          <ac:picMkLst>
            <pc:docMk/>
            <pc:sldMk cId="2423316689" sldId="263"/>
            <ac:picMk id="2" creationId="{FB83AFBE-7092-4DCE-8B0E-9393B4946A6F}"/>
          </ac:picMkLst>
        </pc:picChg>
        <pc:picChg chg="del">
          <ac:chgData name="Greer, Max Pierce (mpg8vj)" userId="S::mpg8vj@virginia.edu::56ca221a-ff92-46f2-a7a8-0451c8507471" providerId="AD" clId="Web-{293590DF-F3AC-421C-84B8-8F13147DDF23}" dt="2020-10-14T23:17:22.155" v="98"/>
          <ac:picMkLst>
            <pc:docMk/>
            <pc:sldMk cId="2423316689" sldId="263"/>
            <ac:picMk id="3" creationId="{B830B078-88C3-43AC-AB44-BDA3FD82B1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36E2-A175-49D1-B445-0A9FD775A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CC193-7C0B-420B-AB5A-C9313C576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16EDD9-4C65-4518-A134-7462D99FF6B4}"/>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5" name="Footer Placeholder 4">
            <a:extLst>
              <a:ext uri="{FF2B5EF4-FFF2-40B4-BE49-F238E27FC236}">
                <a16:creationId xmlns:a16="http://schemas.microsoft.com/office/drawing/2014/main" id="{E35BA278-BFF2-4D66-B698-BB837C989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8E947-A804-4F5A-B7AF-2B44FA98084F}"/>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270777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8CF8-F54C-4C12-96EF-EFED79D5B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7F970-F1AA-4F68-B0AB-8685D4CC0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43DDC-807F-4A19-A6E1-640D9FF3686D}"/>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5" name="Footer Placeholder 4">
            <a:extLst>
              <a:ext uri="{FF2B5EF4-FFF2-40B4-BE49-F238E27FC236}">
                <a16:creationId xmlns:a16="http://schemas.microsoft.com/office/drawing/2014/main" id="{1BA5248D-D431-4098-909D-5F2D9BD37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AF3CF-A253-4137-819F-C9365C59EDB1}"/>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44273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A94F5-3C14-445B-AB3B-F7BE34DE2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0C2190-5EDE-4A86-AC85-1E9CF42F6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B6412-CDE2-4794-BF72-02AF30CF5834}"/>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5" name="Footer Placeholder 4">
            <a:extLst>
              <a:ext uri="{FF2B5EF4-FFF2-40B4-BE49-F238E27FC236}">
                <a16:creationId xmlns:a16="http://schemas.microsoft.com/office/drawing/2014/main" id="{68ECB2B0-462F-4FFC-909E-638EA8CDB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C715-B7C5-46AE-8B18-32084115DFBA}"/>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387344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7ADA-5508-4B58-9756-73DF3E922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4429B-1553-4F19-8351-BBD7D54B9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BB5C9-4830-4A64-B7C5-406329FE59BF}"/>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5" name="Footer Placeholder 4">
            <a:extLst>
              <a:ext uri="{FF2B5EF4-FFF2-40B4-BE49-F238E27FC236}">
                <a16:creationId xmlns:a16="http://schemas.microsoft.com/office/drawing/2014/main" id="{E5ED3480-95C2-4BD6-BF5E-6BA6AC36B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31AC8-8453-4C30-B46C-BC68890FC0E7}"/>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618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D3F-B687-48E4-A524-37DF6E062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8CD19A-0F8F-4538-9843-79AE7D4FC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770DE-75B4-4565-B165-8D757BF7395A}"/>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5" name="Footer Placeholder 4">
            <a:extLst>
              <a:ext uri="{FF2B5EF4-FFF2-40B4-BE49-F238E27FC236}">
                <a16:creationId xmlns:a16="http://schemas.microsoft.com/office/drawing/2014/main" id="{7A1362DB-5F20-4008-A8CD-249B2D638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408F2-BFB7-4084-9AB2-EB6422FF5B73}"/>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7861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AD06-B1F9-44E4-9E7B-730CD8BBB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7497F-3BDB-4221-A002-BDAE0057F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021D8-7656-4235-B223-171B403AF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14EE4-A7E2-40A1-B463-D612E1F22C83}"/>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6" name="Footer Placeholder 5">
            <a:extLst>
              <a:ext uri="{FF2B5EF4-FFF2-40B4-BE49-F238E27FC236}">
                <a16:creationId xmlns:a16="http://schemas.microsoft.com/office/drawing/2014/main" id="{BE2D498B-6264-4DDF-9BE9-1FA89D503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57172-E977-4502-9661-BEAA4C36B776}"/>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28375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5EFF-0251-43CC-AA5E-E7F0CC5F7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C962E6-A94C-4B7B-A478-3E40FE81F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D862D-0350-4711-952C-639FDB64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5A69BC-BA1B-49AA-87D1-E82382371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4050-33C8-452F-97BC-65CF3DCA0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8CBA8E-8DBC-471B-8149-A1A475B5FA66}"/>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8" name="Footer Placeholder 7">
            <a:extLst>
              <a:ext uri="{FF2B5EF4-FFF2-40B4-BE49-F238E27FC236}">
                <a16:creationId xmlns:a16="http://schemas.microsoft.com/office/drawing/2014/main" id="{E5DB1170-DA42-4489-A6F8-7029971C87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D3C07-2D72-4ABE-8809-7E69CD09AFAE}"/>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39085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7AB1-3227-4A08-8DC1-9DB0D0E55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A9E8D1-1AC1-40C9-8319-0D48CDF9F5FD}"/>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4" name="Footer Placeholder 3">
            <a:extLst>
              <a:ext uri="{FF2B5EF4-FFF2-40B4-BE49-F238E27FC236}">
                <a16:creationId xmlns:a16="http://schemas.microsoft.com/office/drawing/2014/main" id="{F538674F-91EF-477B-8BCB-219F38278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592BE8-700D-47CC-AFB7-78EDAACC4802}"/>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4931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E8D1B-B088-4E38-B3A3-CE035EB8E81A}"/>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3" name="Footer Placeholder 2">
            <a:extLst>
              <a:ext uri="{FF2B5EF4-FFF2-40B4-BE49-F238E27FC236}">
                <a16:creationId xmlns:a16="http://schemas.microsoft.com/office/drawing/2014/main" id="{5A92BAE8-611C-48E8-AC26-9BFC6A00E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B4DC3-DE02-4B7C-BDAB-6D3012846EF2}"/>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6108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4590-D336-4599-9E51-6F12FA29A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71B18-1B01-43AF-B174-43142051C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F806A-E1E6-42EC-A9F0-6A5B0752E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1003E-8E5D-4355-9F5A-4E91D282DFF7}"/>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6" name="Footer Placeholder 5">
            <a:extLst>
              <a:ext uri="{FF2B5EF4-FFF2-40B4-BE49-F238E27FC236}">
                <a16:creationId xmlns:a16="http://schemas.microsoft.com/office/drawing/2014/main" id="{975A12BD-E9CA-4FB1-8593-1133E8260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F6976-2E1D-40AE-B699-2D9A3AF9B0CA}"/>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263070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E56-BAB1-48D5-9D62-10B9D343C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4CCA5-0440-437D-8E69-2AC663F7C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96F98-60C6-439C-A3B0-AE88A5F1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A90E9-74E1-491E-B905-3A620CA8F763}"/>
              </a:ext>
            </a:extLst>
          </p:cNvPr>
          <p:cNvSpPr>
            <a:spLocks noGrp="1"/>
          </p:cNvSpPr>
          <p:nvPr>
            <p:ph type="dt" sz="half" idx="10"/>
          </p:nvPr>
        </p:nvSpPr>
        <p:spPr/>
        <p:txBody>
          <a:bodyPr/>
          <a:lstStyle/>
          <a:p>
            <a:fld id="{6716886A-2109-4FF5-87F4-65901B0E80F9}" type="datetimeFigureOut">
              <a:rPr lang="en-US" smtClean="0"/>
              <a:t>10/15/2020</a:t>
            </a:fld>
            <a:endParaRPr lang="en-US"/>
          </a:p>
        </p:txBody>
      </p:sp>
      <p:sp>
        <p:nvSpPr>
          <p:cNvPr id="6" name="Footer Placeholder 5">
            <a:extLst>
              <a:ext uri="{FF2B5EF4-FFF2-40B4-BE49-F238E27FC236}">
                <a16:creationId xmlns:a16="http://schemas.microsoft.com/office/drawing/2014/main" id="{7FFE1B24-3BA4-4CC1-99B6-D41C9B875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B4662-0187-4473-811F-48E1CA9CB1BC}"/>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8008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17F9D-D9F0-4318-91A9-6FD3922D7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2A8F2-ECD4-4893-9DEE-E5F7CDCA1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55F2A-BEF2-4017-AAFD-89E5B7A60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6886A-2109-4FF5-87F4-65901B0E80F9}" type="datetimeFigureOut">
              <a:rPr lang="en-US" smtClean="0"/>
              <a:t>10/15/2020</a:t>
            </a:fld>
            <a:endParaRPr lang="en-US"/>
          </a:p>
        </p:txBody>
      </p:sp>
      <p:sp>
        <p:nvSpPr>
          <p:cNvPr id="5" name="Footer Placeholder 4">
            <a:extLst>
              <a:ext uri="{FF2B5EF4-FFF2-40B4-BE49-F238E27FC236}">
                <a16:creationId xmlns:a16="http://schemas.microsoft.com/office/drawing/2014/main" id="{6868017D-62AD-4E26-A471-EA19732C8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445B1-C251-4AC8-B61B-FB12DC7E2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F44D7-6280-41C7-BD7F-443F11D5A64B}" type="slidenum">
              <a:rPr lang="en-US" smtClean="0"/>
              <a:t>‹#›</a:t>
            </a:fld>
            <a:endParaRPr lang="en-US"/>
          </a:p>
        </p:txBody>
      </p:sp>
    </p:spTree>
    <p:extLst>
      <p:ext uri="{BB962C8B-B14F-4D97-AF65-F5344CB8AC3E}">
        <p14:creationId xmlns:p14="http://schemas.microsoft.com/office/powerpoint/2010/main" val="1180519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626518" y="152949"/>
            <a:ext cx="10515600" cy="1325563"/>
          </a:xfrm>
        </p:spPr>
        <p:txBody>
          <a:bodyPr>
            <a:normAutofit fontScale="90000"/>
          </a:bodyPr>
          <a:lstStyle/>
          <a:p>
            <a:r>
              <a:rPr lang="en-US" sz="1800" dirty="0">
                <a:effectLst/>
                <a:latin typeface="Calibri" panose="020F0502020204030204" pitchFamily="34" charset="0"/>
              </a:rPr>
              <a:t>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a:t>
            </a:r>
            <a:br>
              <a:rPr lang="en-US" sz="1800" dirty="0">
                <a:latin typeface="Calibri" panose="020F0502020204030204" pitchFamily="34" charset="0"/>
              </a:rPr>
            </a:br>
            <a:br>
              <a:rPr lang="en-US" sz="1800" dirty="0">
                <a:latin typeface="Calibri" panose="020F0502020204030204" pitchFamily="34" charset="0"/>
              </a:rPr>
            </a:br>
            <a:br>
              <a:rPr lang="en-US" sz="1800" dirty="0">
                <a:effectLst/>
                <a:latin typeface="Calibri" panose="020F0502020204030204" pitchFamily="34" charset="0"/>
              </a:rPr>
            </a:br>
            <a:endParaRPr lang="en-US" sz="1800" dirty="0"/>
          </a:p>
        </p:txBody>
      </p:sp>
      <p:pic>
        <p:nvPicPr>
          <p:cNvPr id="18" name="Picture 17">
            <a:extLst>
              <a:ext uri="{FF2B5EF4-FFF2-40B4-BE49-F238E27FC236}">
                <a16:creationId xmlns:a16="http://schemas.microsoft.com/office/drawing/2014/main" id="{E25BE6AE-361F-4DC0-9386-96ED3991B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516" y="1281753"/>
            <a:ext cx="3674298" cy="2653660"/>
          </a:xfrm>
          <a:prstGeom prst="rect">
            <a:avLst/>
          </a:prstGeom>
        </p:spPr>
      </p:pic>
      <p:pic>
        <p:nvPicPr>
          <p:cNvPr id="20" name="Picture 19">
            <a:extLst>
              <a:ext uri="{FF2B5EF4-FFF2-40B4-BE49-F238E27FC236}">
                <a16:creationId xmlns:a16="http://schemas.microsoft.com/office/drawing/2014/main" id="{70607923-762E-4557-A059-ABD071C87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832" y="4015061"/>
            <a:ext cx="3674298" cy="2653660"/>
          </a:xfrm>
          <a:prstGeom prst="rect">
            <a:avLst/>
          </a:prstGeom>
        </p:spPr>
      </p:pic>
      <p:pic>
        <p:nvPicPr>
          <p:cNvPr id="22" name="Picture 21">
            <a:extLst>
              <a:ext uri="{FF2B5EF4-FFF2-40B4-BE49-F238E27FC236}">
                <a16:creationId xmlns:a16="http://schemas.microsoft.com/office/drawing/2014/main" id="{E2226C8D-2BE3-4365-9F81-548976DC8C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4832" y="1312864"/>
            <a:ext cx="3674298" cy="2653660"/>
          </a:xfrm>
          <a:prstGeom prst="rect">
            <a:avLst/>
          </a:prstGeom>
        </p:spPr>
      </p:pic>
      <p:pic>
        <p:nvPicPr>
          <p:cNvPr id="24" name="Picture 23">
            <a:extLst>
              <a:ext uri="{FF2B5EF4-FFF2-40B4-BE49-F238E27FC236}">
                <a16:creationId xmlns:a16="http://schemas.microsoft.com/office/drawing/2014/main" id="{F150E3F2-ECB8-43FC-A494-F1A4ADAC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7169" y="4014314"/>
            <a:ext cx="3674298" cy="2653660"/>
          </a:xfrm>
          <a:prstGeom prst="rect">
            <a:avLst/>
          </a:prstGeom>
        </p:spPr>
      </p:pic>
      <p:pic>
        <p:nvPicPr>
          <p:cNvPr id="28" name="Picture 27">
            <a:extLst>
              <a:ext uri="{FF2B5EF4-FFF2-40B4-BE49-F238E27FC236}">
                <a16:creationId xmlns:a16="http://schemas.microsoft.com/office/drawing/2014/main" id="{C34A06D2-3881-4DBD-9EAF-03B374E80951}"/>
              </a:ext>
            </a:extLst>
          </p:cNvPr>
          <p:cNvPicPr>
            <a:picLocks noChangeAspect="1"/>
          </p:cNvPicPr>
          <p:nvPr/>
        </p:nvPicPr>
        <p:blipFill>
          <a:blip r:embed="rId6"/>
          <a:stretch>
            <a:fillRect/>
          </a:stretch>
        </p:blipFill>
        <p:spPr>
          <a:xfrm>
            <a:off x="188028" y="2354263"/>
            <a:ext cx="3343275" cy="3162300"/>
          </a:xfrm>
          <a:prstGeom prst="rect">
            <a:avLst/>
          </a:prstGeom>
        </p:spPr>
      </p:pic>
      <p:sp>
        <p:nvSpPr>
          <p:cNvPr id="30" name="TextBox 29">
            <a:extLst>
              <a:ext uri="{FF2B5EF4-FFF2-40B4-BE49-F238E27FC236}">
                <a16:creationId xmlns:a16="http://schemas.microsoft.com/office/drawing/2014/main" id="{E254E4C5-3927-4928-A58D-7CC2F9028F31}"/>
              </a:ext>
            </a:extLst>
          </p:cNvPr>
          <p:cNvSpPr txBox="1"/>
          <p:nvPr/>
        </p:nvSpPr>
        <p:spPr>
          <a:xfrm>
            <a:off x="287354" y="1077463"/>
            <a:ext cx="3823162" cy="1107996"/>
          </a:xfrm>
          <a:prstGeom prst="rect">
            <a:avLst/>
          </a:prstGeom>
          <a:noFill/>
        </p:spPr>
        <p:txBody>
          <a:bodyPr wrap="none" rtlCol="0">
            <a:spAutoFit/>
          </a:bodyPr>
          <a:lstStyle/>
          <a:p>
            <a:r>
              <a:rPr lang="en-US" sz="1600" u="sng" dirty="0"/>
              <a:t>Wholesale purchases were not exactly</a:t>
            </a:r>
          </a:p>
          <a:p>
            <a:r>
              <a:rPr lang="en-US" sz="1600" u="sng" dirty="0"/>
              <a:t>The same as the pie chart.  Relative Market </a:t>
            </a:r>
          </a:p>
          <a:p>
            <a:r>
              <a:rPr lang="en-US" sz="1600" u="sng" dirty="0"/>
              <a:t>Shares have not changed much.. Don’t drop</a:t>
            </a:r>
          </a:p>
          <a:p>
            <a:r>
              <a:rPr lang="en-US" sz="1600" u="sng" dirty="0"/>
              <a:t>Salt and Vinegar (last question)</a:t>
            </a:r>
          </a:p>
        </p:txBody>
      </p:sp>
    </p:spTree>
    <p:extLst>
      <p:ext uri="{BB962C8B-B14F-4D97-AF65-F5344CB8AC3E}">
        <p14:creationId xmlns:p14="http://schemas.microsoft.com/office/powerpoint/2010/main" val="1565045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4" descr="Chart, waterfall chart&#10;&#10;Description automatically generated">
            <a:extLst>
              <a:ext uri="{FF2B5EF4-FFF2-40B4-BE49-F238E27FC236}">
                <a16:creationId xmlns:a16="http://schemas.microsoft.com/office/drawing/2014/main" id="{B830B078-88C3-43AC-AB44-BDA3FD82B1F3}"/>
              </a:ext>
            </a:extLst>
          </p:cNvPr>
          <p:cNvPicPr>
            <a:picLocks noChangeAspect="1"/>
          </p:cNvPicPr>
          <p:nvPr/>
        </p:nvPicPr>
        <p:blipFill>
          <a:blip r:embed="rId2"/>
          <a:stretch>
            <a:fillRect/>
          </a:stretch>
        </p:blipFill>
        <p:spPr>
          <a:xfrm>
            <a:off x="3367934" y="596308"/>
            <a:ext cx="8702460" cy="5728015"/>
          </a:xfrm>
          <a:prstGeom prst="rect">
            <a:avLst/>
          </a:prstGeom>
        </p:spPr>
      </p:pic>
      <p:sp>
        <p:nvSpPr>
          <p:cNvPr id="5" name="TextBox 4">
            <a:extLst>
              <a:ext uri="{FF2B5EF4-FFF2-40B4-BE49-F238E27FC236}">
                <a16:creationId xmlns:a16="http://schemas.microsoft.com/office/drawing/2014/main" id="{05A90667-072E-49F6-8CB7-69D846AFBF08}"/>
              </a:ext>
            </a:extLst>
          </p:cNvPr>
          <p:cNvSpPr txBox="1"/>
          <p:nvPr/>
        </p:nvSpPr>
        <p:spPr>
          <a:xfrm>
            <a:off x="432668" y="435250"/>
            <a:ext cx="2743199"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latin typeface="Calibri Light"/>
                <a:cs typeface="Calibri Light"/>
              </a:rPr>
              <a:t>Without discount</a:t>
            </a:r>
            <a:endParaRPr lang="en-US" dirty="0">
              <a:cs typeface="Calibri"/>
            </a:endParaRPr>
          </a:p>
        </p:txBody>
      </p:sp>
    </p:spTree>
    <p:extLst>
      <p:ext uri="{BB962C8B-B14F-4D97-AF65-F5344CB8AC3E}">
        <p14:creationId xmlns:p14="http://schemas.microsoft.com/office/powerpoint/2010/main" val="193702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F3B05-11AB-42EF-9D56-BE3591E47CDC}"/>
              </a:ext>
            </a:extLst>
          </p:cNvPr>
          <p:cNvSpPr txBox="1"/>
          <p:nvPr/>
        </p:nvSpPr>
        <p:spPr>
          <a:xfrm>
            <a:off x="7441683" y="266585"/>
            <a:ext cx="4924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Without discount</a:t>
            </a:r>
            <a:endParaRPr lang="en-US" dirty="0">
              <a:cs typeface="Calibri"/>
            </a:endParaRPr>
          </a:p>
        </p:txBody>
      </p:sp>
      <p:pic>
        <p:nvPicPr>
          <p:cNvPr id="6" name="Picture 6" descr="Chart, bar chart&#10;&#10;Description automatically generated">
            <a:extLst>
              <a:ext uri="{FF2B5EF4-FFF2-40B4-BE49-F238E27FC236}">
                <a16:creationId xmlns:a16="http://schemas.microsoft.com/office/drawing/2014/main" id="{3D44D3BE-325B-4BC7-B273-201CF50EB58C}"/>
              </a:ext>
            </a:extLst>
          </p:cNvPr>
          <p:cNvPicPr>
            <a:picLocks noChangeAspect="1"/>
          </p:cNvPicPr>
          <p:nvPr/>
        </p:nvPicPr>
        <p:blipFill>
          <a:blip r:embed="rId2"/>
          <a:stretch>
            <a:fillRect/>
          </a:stretch>
        </p:blipFill>
        <p:spPr>
          <a:xfrm>
            <a:off x="133817" y="1766076"/>
            <a:ext cx="7212978" cy="4747628"/>
          </a:xfrm>
          <a:prstGeom prst="rect">
            <a:avLst/>
          </a:prstGeom>
        </p:spPr>
      </p:pic>
    </p:spTree>
    <p:extLst>
      <p:ext uri="{BB962C8B-B14F-4D97-AF65-F5344CB8AC3E}">
        <p14:creationId xmlns:p14="http://schemas.microsoft.com/office/powerpoint/2010/main" val="363166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195309" y="240838"/>
            <a:ext cx="6603056" cy="1325563"/>
          </a:xfrm>
        </p:spPr>
        <p:txBody>
          <a:bodyPr>
            <a:normAutofit fontScale="90000"/>
          </a:bodyPr>
          <a:lstStyle/>
          <a:p>
            <a:r>
              <a:rPr lang="en-US" sz="1800" dirty="0">
                <a:effectLst/>
                <a:latin typeface="Calibri" panose="020F0502020204030204" pitchFamily="34" charset="0"/>
              </a:rPr>
              <a:t>Price Hike in Jan 08’ decreased sales quantity from what was </a:t>
            </a:r>
            <a:br>
              <a:rPr lang="en-US" sz="1800" dirty="0">
                <a:effectLst/>
                <a:latin typeface="Calibri" panose="020F0502020204030204" pitchFamily="34" charset="0"/>
              </a:rPr>
            </a:br>
            <a:r>
              <a:rPr lang="en-US" sz="1800" dirty="0">
                <a:effectLst/>
                <a:latin typeface="Calibri" panose="020F0502020204030204" pitchFamily="34" charset="0"/>
              </a:rPr>
              <a:t>observed in 2007, but sales rebounded in 2009</a:t>
            </a:r>
            <a:br>
              <a:rPr lang="en-US" sz="1800" dirty="0">
                <a:effectLst/>
                <a:latin typeface="Calibri" panose="020F0502020204030204" pitchFamily="34" charset="0"/>
              </a:rPr>
            </a:br>
            <a:br>
              <a:rPr lang="en-US" sz="1800" dirty="0">
                <a:effectLst/>
                <a:latin typeface="Calibri" panose="020F0502020204030204" pitchFamily="34" charset="0"/>
              </a:rPr>
            </a:br>
            <a:r>
              <a:rPr lang="en-US" sz="1800" dirty="0">
                <a:effectLst/>
                <a:latin typeface="Calibri" panose="020F0502020204030204" pitchFamily="34" charset="0"/>
              </a:rPr>
              <a:t>Despite decrease in total sales, Rte11 saw in increase in income</a:t>
            </a:r>
            <a:br>
              <a:rPr lang="en-US" sz="1800" dirty="0">
                <a:effectLst/>
                <a:latin typeface="Calibri" panose="020F0502020204030204" pitchFamily="34" charset="0"/>
              </a:rPr>
            </a:br>
            <a:br>
              <a:rPr lang="en-US" sz="1800" dirty="0">
                <a:effectLst/>
                <a:latin typeface="Calibri" panose="020F0502020204030204" pitchFamily="34" charset="0"/>
              </a:rPr>
            </a:br>
            <a:endParaRPr lang="en-US" sz="1800" dirty="0"/>
          </a:p>
        </p:txBody>
      </p:sp>
      <p:pic>
        <p:nvPicPr>
          <p:cNvPr id="7" name="Picture 6">
            <a:extLst>
              <a:ext uri="{FF2B5EF4-FFF2-40B4-BE49-F238E27FC236}">
                <a16:creationId xmlns:a16="http://schemas.microsoft.com/office/drawing/2014/main" id="{7193F74A-1036-483D-9339-D983207C0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09" y="1979720"/>
            <a:ext cx="5960210" cy="4513155"/>
          </a:xfrm>
          <a:prstGeom prst="rect">
            <a:avLst/>
          </a:prstGeom>
        </p:spPr>
      </p:pic>
      <p:pic>
        <p:nvPicPr>
          <p:cNvPr id="3" name="Picture 2">
            <a:extLst>
              <a:ext uri="{FF2B5EF4-FFF2-40B4-BE49-F238E27FC236}">
                <a16:creationId xmlns:a16="http://schemas.microsoft.com/office/drawing/2014/main" id="{28FB152A-D679-407A-851D-F7934B50D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953" y="138346"/>
            <a:ext cx="5043777" cy="3298856"/>
          </a:xfrm>
          <a:prstGeom prst="rect">
            <a:avLst/>
          </a:prstGeom>
        </p:spPr>
      </p:pic>
      <p:pic>
        <p:nvPicPr>
          <p:cNvPr id="13" name="Picture 12">
            <a:extLst>
              <a:ext uri="{FF2B5EF4-FFF2-40B4-BE49-F238E27FC236}">
                <a16:creationId xmlns:a16="http://schemas.microsoft.com/office/drawing/2014/main" id="{3C27974A-6625-4833-AC97-F30B786AC1D8}"/>
              </a:ext>
            </a:extLst>
          </p:cNvPr>
          <p:cNvPicPr>
            <a:picLocks noChangeAspect="1"/>
          </p:cNvPicPr>
          <p:nvPr/>
        </p:nvPicPr>
        <p:blipFill>
          <a:blip r:embed="rId4"/>
          <a:stretch>
            <a:fillRect/>
          </a:stretch>
        </p:blipFill>
        <p:spPr>
          <a:xfrm>
            <a:off x="6599926" y="3773696"/>
            <a:ext cx="5592074" cy="2945958"/>
          </a:xfrm>
          <a:prstGeom prst="rect">
            <a:avLst/>
          </a:prstGeom>
        </p:spPr>
      </p:pic>
    </p:spTree>
    <p:extLst>
      <p:ext uri="{BB962C8B-B14F-4D97-AF65-F5344CB8AC3E}">
        <p14:creationId xmlns:p14="http://schemas.microsoft.com/office/powerpoint/2010/main" val="216899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3EA8AA-F219-4992-A503-B1D661B8FB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01619" y="1966551"/>
            <a:ext cx="6119863" cy="4486522"/>
          </a:xfrm>
          <a:prstGeom prst="rect">
            <a:avLst/>
          </a:prstGeom>
        </p:spPr>
      </p:pic>
      <p:pic>
        <p:nvPicPr>
          <p:cNvPr id="12" name="Picture 11">
            <a:extLst>
              <a:ext uri="{FF2B5EF4-FFF2-40B4-BE49-F238E27FC236}">
                <a16:creationId xmlns:a16="http://schemas.microsoft.com/office/drawing/2014/main" id="{0A34A28D-572D-4CDD-9727-411759F84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411" y="1966551"/>
            <a:ext cx="5874278" cy="4242534"/>
          </a:xfrm>
          <a:prstGeom prst="rect">
            <a:avLst/>
          </a:prstGeom>
        </p:spPr>
      </p:pic>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5007006" y="365125"/>
            <a:ext cx="6346794" cy="1325563"/>
          </a:xfrm>
        </p:spPr>
        <p:txBody>
          <a:bodyPr>
            <a:normAutofit/>
          </a:bodyPr>
          <a:lstStyle/>
          <a:p>
            <a:r>
              <a:rPr lang="en-US" sz="1800" dirty="0">
                <a:effectLst/>
                <a:latin typeface="Calibri" panose="020F0502020204030204" pitchFamily="34" charset="0"/>
              </a:rPr>
              <a:t>Is this a seasonal business?</a:t>
            </a:r>
            <a:br>
              <a:rPr lang="en-US" sz="1800" dirty="0">
                <a:effectLst/>
                <a:latin typeface="Calibri" panose="020F0502020204030204" pitchFamily="34" charset="0"/>
              </a:rPr>
            </a:br>
            <a:br>
              <a:rPr lang="en-US" sz="1800" dirty="0">
                <a:effectLst/>
                <a:latin typeface="Calibri" panose="020F0502020204030204" pitchFamily="34" charset="0"/>
              </a:rPr>
            </a:br>
            <a:r>
              <a:rPr lang="en-US" sz="1800" u="sng" dirty="0">
                <a:effectLst/>
                <a:latin typeface="Calibri" panose="020F0502020204030204" pitchFamily="34" charset="0"/>
              </a:rPr>
              <a:t>Yes- less purchases in winter months</a:t>
            </a:r>
            <a:endParaRPr lang="en-US" sz="1800" u="sng" dirty="0"/>
          </a:p>
        </p:txBody>
      </p:sp>
      <p:pic>
        <p:nvPicPr>
          <p:cNvPr id="3" name="Picture 2">
            <a:extLst>
              <a:ext uri="{FF2B5EF4-FFF2-40B4-BE49-F238E27FC236}">
                <a16:creationId xmlns:a16="http://schemas.microsoft.com/office/drawing/2014/main" id="{D4CB7E2D-D1FD-4449-B633-5AAF4AB9394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630" y="714544"/>
            <a:ext cx="4041875" cy="5778331"/>
          </a:xfrm>
          <a:prstGeom prst="rect">
            <a:avLst/>
          </a:prstGeom>
        </p:spPr>
      </p:pic>
    </p:spTree>
    <p:extLst>
      <p:ext uri="{BB962C8B-B14F-4D97-AF65-F5344CB8AC3E}">
        <p14:creationId xmlns:p14="http://schemas.microsoft.com/office/powerpoint/2010/main" val="33669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86077-7533-4FD0-ACE5-8FCB74E80864}"/>
              </a:ext>
            </a:extLst>
          </p:cNvPr>
          <p:cNvSpPr>
            <a:spLocks noGrp="1"/>
          </p:cNvSpPr>
          <p:nvPr>
            <p:ph sz="half" idx="1"/>
          </p:nvPr>
        </p:nvSpPr>
        <p:spPr>
          <a:xfrm>
            <a:off x="385437" y="150273"/>
            <a:ext cx="9344487" cy="1376686"/>
          </a:xfrm>
        </p:spPr>
        <p:txBody>
          <a:bodyPr>
            <a:normAutofit fontScale="70000" lnSpcReduction="20000"/>
          </a:bodyPr>
          <a:lstStyle/>
          <a:p>
            <a:pPr marL="0" indent="0">
              <a:buNone/>
            </a:pPr>
            <a:r>
              <a:rPr lang="en-US" sz="1800" b="0" i="1" u="sng" dirty="0">
                <a:solidFill>
                  <a:srgbClr val="000000"/>
                </a:solidFill>
                <a:effectLst/>
                <a:latin typeface="inherit"/>
              </a:rPr>
              <a:t>How did eliminating some of its flavors affect its sales?</a:t>
            </a:r>
            <a:br>
              <a:rPr lang="en-US" sz="1800" b="0" i="0" dirty="0">
                <a:solidFill>
                  <a:srgbClr val="000000"/>
                </a:solidFill>
                <a:effectLst/>
                <a:latin typeface="inherit"/>
              </a:rPr>
            </a:br>
            <a:endParaRPr lang="en-US" sz="1800" b="0" i="0" dirty="0">
              <a:solidFill>
                <a:srgbClr val="000000"/>
              </a:solidFill>
              <a:effectLst/>
              <a:latin typeface="inherit"/>
            </a:endParaRPr>
          </a:p>
          <a:p>
            <a:r>
              <a:rPr lang="en-US" sz="1800" b="0" i="0" u="none" strike="noStrike" baseline="0" dirty="0">
                <a:latin typeface="Times New Roman" panose="02020603050405020304" pitchFamily="18" charset="0"/>
              </a:rPr>
              <a:t>In the previous two years, it had discontinued the flavors </a:t>
            </a:r>
            <a:r>
              <a:rPr lang="en-US" sz="1800" b="0" i="0" u="sng" strike="noStrike" baseline="0" dirty="0">
                <a:latin typeface="Times New Roman" panose="02020603050405020304" pitchFamily="18" charset="0"/>
              </a:rPr>
              <a:t>Green Chile Enchilada, Garlic &amp; Herb, and Cinnamon &amp;Sugar Sweet Potato.</a:t>
            </a:r>
          </a:p>
          <a:p>
            <a:r>
              <a:rPr lang="en-US" sz="1800" b="0" i="0" u="none" strike="noStrike" baseline="0" dirty="0">
                <a:latin typeface="Times New Roman" panose="02020603050405020304" pitchFamily="18" charset="0"/>
              </a:rPr>
              <a:t>Next on the potential chopping block was Salt and Vinegar, and Chesapeake Crab, a flavor unique to Route 11. Both were disappointing performers whose sales probably </a:t>
            </a:r>
            <a:r>
              <a:rPr lang="en-US" sz="1800" b="0" i="0" u="none" strike="noStrike" baseline="0" dirty="0" err="1">
                <a:latin typeface="Times New Roman" panose="02020603050405020304" pitchFamily="18" charset="0"/>
              </a:rPr>
              <a:t>didnot</a:t>
            </a:r>
            <a:r>
              <a:rPr lang="en-US" sz="1800" b="0" i="0" u="none" strike="noStrike" baseline="0" dirty="0">
                <a:latin typeface="Times New Roman" panose="02020603050405020304" pitchFamily="18" charset="0"/>
              </a:rPr>
              <a:t> justify their costs.</a:t>
            </a:r>
          </a:p>
          <a:p>
            <a:pPr marL="0" indent="0">
              <a:buNone/>
            </a:pPr>
            <a:r>
              <a:rPr lang="en-US" sz="1800" u="sng" dirty="0">
                <a:latin typeface="Times New Roman" panose="02020603050405020304" pitchFamily="18" charset="0"/>
              </a:rPr>
              <a:t>Eliminating the 3 low sellers had no affect.  Recommend against eliminating S&amp;V or Chesapeake Crab</a:t>
            </a:r>
            <a:endParaRPr lang="en-US" sz="1800" b="0" i="0" u="sng" strike="noStrike" baseline="0" dirty="0">
              <a:latin typeface="Times New Roman" panose="02020603050405020304" pitchFamily="18" charset="0"/>
            </a:endParaRPr>
          </a:p>
        </p:txBody>
      </p:sp>
      <p:pic>
        <p:nvPicPr>
          <p:cNvPr id="6" name="Content Placeholder 5">
            <a:extLst>
              <a:ext uri="{FF2B5EF4-FFF2-40B4-BE49-F238E27FC236}">
                <a16:creationId xmlns:a16="http://schemas.microsoft.com/office/drawing/2014/main" id="{BA052247-D10B-4F94-B573-60C2596B7C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305194"/>
            <a:ext cx="5971541" cy="4520414"/>
          </a:xfrm>
        </p:spPr>
      </p:pic>
      <p:pic>
        <p:nvPicPr>
          <p:cNvPr id="9" name="Picture 8">
            <a:extLst>
              <a:ext uri="{FF2B5EF4-FFF2-40B4-BE49-F238E27FC236}">
                <a16:creationId xmlns:a16="http://schemas.microsoft.com/office/drawing/2014/main" id="{8087227A-2CDA-42FB-9A0F-70C6CB74E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167" y="2305194"/>
            <a:ext cx="5817833" cy="4402533"/>
          </a:xfrm>
          <a:prstGeom prst="rect">
            <a:avLst/>
          </a:prstGeom>
        </p:spPr>
      </p:pic>
    </p:spTree>
    <p:extLst>
      <p:ext uri="{BB962C8B-B14F-4D97-AF65-F5344CB8AC3E}">
        <p14:creationId xmlns:p14="http://schemas.microsoft.com/office/powerpoint/2010/main" val="255965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A90667-072E-49F6-8CB7-69D846AFBF08}"/>
              </a:ext>
            </a:extLst>
          </p:cNvPr>
          <p:cNvSpPr txBox="1"/>
          <p:nvPr/>
        </p:nvSpPr>
        <p:spPr>
          <a:xfrm>
            <a:off x="432668" y="435250"/>
            <a:ext cx="2743199" cy="43581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latin typeface="Calibri Light"/>
                <a:cs typeface="Calibri Light"/>
              </a:rPr>
              <a:t>Accounting for a 25% discount on half cases sold, as well as 1mm/</a:t>
            </a:r>
            <a:r>
              <a:rPr lang="en-US" b="1" dirty="0" err="1">
                <a:latin typeface="Calibri Light"/>
                <a:cs typeface="Calibri Light"/>
              </a:rPr>
              <a:t>yr</a:t>
            </a:r>
            <a:r>
              <a:rPr lang="en-US" b="1" dirty="0">
                <a:latin typeface="Calibri Light"/>
                <a:cs typeface="Calibri Light"/>
              </a:rPr>
              <a:t> operating cost</a:t>
            </a:r>
          </a:p>
          <a:p>
            <a:pPr marL="285750" indent="-285750">
              <a:lnSpc>
                <a:spcPct val="90000"/>
              </a:lnSpc>
              <a:spcBef>
                <a:spcPct val="0"/>
              </a:spcBef>
              <a:buFont typeface="Arial,Sans-Serif"/>
              <a:buChar char="•"/>
            </a:pPr>
            <a:r>
              <a:rPr lang="en-US" dirty="0">
                <a:latin typeface="Calibri Light"/>
                <a:cs typeface="Calibri Light"/>
              </a:rPr>
              <a:t>How big is this business? Is this company growing?</a:t>
            </a:r>
            <a:endParaRPr lang="en-US" dirty="0">
              <a:ea typeface="+mn-lt"/>
              <a:cs typeface="+mn-lt"/>
            </a:endParaRPr>
          </a:p>
          <a:p>
            <a:pPr>
              <a:lnSpc>
                <a:spcPct val="90000"/>
              </a:lnSpc>
              <a:spcBef>
                <a:spcPct val="0"/>
              </a:spcBef>
            </a:pPr>
            <a:endParaRPr lang="en-US" dirty="0">
              <a:ea typeface="+mn-lt"/>
              <a:cs typeface="+mn-lt"/>
            </a:endParaRPr>
          </a:p>
          <a:p>
            <a:pPr marL="285750" indent="-285750">
              <a:lnSpc>
                <a:spcPct val="90000"/>
              </a:lnSpc>
              <a:spcBef>
                <a:spcPct val="0"/>
              </a:spcBef>
              <a:buFont typeface="Arial,Sans-Serif"/>
              <a:buChar char="•"/>
            </a:pPr>
            <a:r>
              <a:rPr lang="en-US" dirty="0">
                <a:latin typeface="Calibri Light"/>
                <a:cs typeface="Calibri Light"/>
              </a:rPr>
              <a:t>What are the dollar sales in 2010? What is the growth in dollar sales from 2007–2010?</a:t>
            </a:r>
            <a:endParaRPr lang="en-US" dirty="0">
              <a:ea typeface="+mn-lt"/>
              <a:cs typeface="+mn-lt"/>
            </a:endParaRPr>
          </a:p>
          <a:p>
            <a:pPr>
              <a:lnSpc>
                <a:spcPct val="90000"/>
              </a:lnSpc>
              <a:spcBef>
                <a:spcPct val="0"/>
              </a:spcBef>
            </a:pPr>
            <a:endParaRPr lang="en-US" dirty="0">
              <a:ea typeface="+mn-lt"/>
              <a:cs typeface="+mn-lt"/>
            </a:endParaRPr>
          </a:p>
          <a:p>
            <a:pPr marL="285750" indent="-285750">
              <a:lnSpc>
                <a:spcPct val="90000"/>
              </a:lnSpc>
              <a:spcBef>
                <a:spcPct val="0"/>
              </a:spcBef>
              <a:buFont typeface="Arial,Sans-Serif"/>
              <a:buChar char="•"/>
            </a:pPr>
            <a:r>
              <a:rPr lang="en-US" dirty="0">
                <a:latin typeface="Calibri Light"/>
                <a:cs typeface="Calibri Light"/>
              </a:rPr>
              <a:t>Is Route 11 making money?</a:t>
            </a:r>
            <a:endParaRPr lang="en-US" dirty="0">
              <a:ea typeface="+mn-lt"/>
              <a:cs typeface="+mn-lt"/>
            </a:endParaRPr>
          </a:p>
          <a:p>
            <a:pPr>
              <a:lnSpc>
                <a:spcPct val="90000"/>
              </a:lnSpc>
              <a:spcBef>
                <a:spcPct val="0"/>
              </a:spcBef>
            </a:pPr>
            <a:endParaRPr lang="en-US" dirty="0">
              <a:ea typeface="+mn-lt"/>
              <a:cs typeface="+mn-lt"/>
            </a:endParaRPr>
          </a:p>
          <a:p>
            <a:pPr algn="l"/>
            <a:endParaRPr lang="en-US" dirty="0">
              <a:cs typeface="Calibri"/>
            </a:endParaRPr>
          </a:p>
        </p:txBody>
      </p:sp>
      <p:pic>
        <p:nvPicPr>
          <p:cNvPr id="2" name="Picture 3">
            <a:extLst>
              <a:ext uri="{FF2B5EF4-FFF2-40B4-BE49-F238E27FC236}">
                <a16:creationId xmlns:a16="http://schemas.microsoft.com/office/drawing/2014/main" id="{FB83AFBE-7092-4DCE-8B0E-9393B4946A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1455" y="1297394"/>
            <a:ext cx="7672043" cy="5017859"/>
          </a:xfrm>
          <a:prstGeom prst="rect">
            <a:avLst/>
          </a:prstGeom>
        </p:spPr>
      </p:pic>
    </p:spTree>
    <p:extLst>
      <p:ext uri="{BB962C8B-B14F-4D97-AF65-F5344CB8AC3E}">
        <p14:creationId xmlns:p14="http://schemas.microsoft.com/office/powerpoint/2010/main" val="242331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5EB14C-03A7-47B7-A076-814F9A986318}"/>
              </a:ext>
            </a:extLst>
          </p:cNvPr>
          <p:cNvPicPr>
            <a:picLocks noChangeAspect="1"/>
          </p:cNvPicPr>
          <p:nvPr/>
        </p:nvPicPr>
        <p:blipFill>
          <a:blip r:embed="rId2"/>
          <a:stretch>
            <a:fillRect/>
          </a:stretch>
        </p:blipFill>
        <p:spPr>
          <a:xfrm>
            <a:off x="0" y="198054"/>
            <a:ext cx="12192000" cy="6461891"/>
          </a:xfrm>
          <a:prstGeom prst="rect">
            <a:avLst/>
          </a:prstGeom>
        </p:spPr>
      </p:pic>
    </p:spTree>
    <p:extLst>
      <p:ext uri="{BB962C8B-B14F-4D97-AF65-F5344CB8AC3E}">
        <p14:creationId xmlns:p14="http://schemas.microsoft.com/office/powerpoint/2010/main" val="1619194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F3B05-11AB-42EF-9D56-BE3591E47CDC}"/>
              </a:ext>
            </a:extLst>
          </p:cNvPr>
          <p:cNvSpPr txBox="1"/>
          <p:nvPr/>
        </p:nvSpPr>
        <p:spPr>
          <a:xfrm>
            <a:off x="8802094" y="4051406"/>
            <a:ext cx="353652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calculate profit I multiplied </a:t>
            </a:r>
          </a:p>
          <a:p>
            <a:r>
              <a:rPr lang="en-US" dirty="0"/>
              <a:t>(cases sold * </a:t>
            </a:r>
            <a:r>
              <a:rPr lang="en-US" dirty="0" err="1"/>
              <a:t>unitprice</a:t>
            </a:r>
            <a:r>
              <a:rPr lang="en-US" dirty="0"/>
              <a:t>) – </a:t>
            </a:r>
          </a:p>
          <a:p>
            <a:r>
              <a:rPr lang="en-US" dirty="0"/>
              <a:t>(cases sold *</a:t>
            </a:r>
            <a:r>
              <a:rPr lang="en-US" dirty="0" err="1"/>
              <a:t>caseCost</a:t>
            </a:r>
            <a:r>
              <a:rPr lang="en-US" dirty="0"/>
              <a:t>)</a:t>
            </a:r>
          </a:p>
          <a:p>
            <a:endParaRPr lang="en-US" dirty="0">
              <a:cs typeface="Calibri"/>
            </a:endParaRPr>
          </a:p>
          <a:p>
            <a:r>
              <a:rPr lang="en-US" dirty="0">
                <a:cs typeface="Calibri"/>
              </a:rPr>
              <a:t>I got </a:t>
            </a:r>
            <a:r>
              <a:rPr lang="en-US" dirty="0" err="1">
                <a:cs typeface="Calibri"/>
              </a:rPr>
              <a:t>caseCost</a:t>
            </a:r>
            <a:r>
              <a:rPr lang="en-US" dirty="0">
                <a:cs typeface="Calibri"/>
              </a:rPr>
              <a:t> from </a:t>
            </a:r>
            <a:r>
              <a:rPr lang="en-US" dirty="0" err="1">
                <a:cs typeface="Calibri"/>
              </a:rPr>
              <a:t>costperbag</a:t>
            </a:r>
            <a:r>
              <a:rPr lang="en-US" dirty="0">
                <a:cs typeface="Calibri"/>
              </a:rPr>
              <a:t>*#bags in a case</a:t>
            </a:r>
          </a:p>
          <a:p>
            <a:endParaRPr lang="en-US" dirty="0">
              <a:cs typeface="Calibri"/>
            </a:endParaRPr>
          </a:p>
          <a:p>
            <a:r>
              <a:rPr lang="en-US" dirty="0">
                <a:cs typeface="Calibri"/>
              </a:rPr>
              <a:t>This is accounting for 25% </a:t>
            </a:r>
            <a:r>
              <a:rPr lang="en-US" dirty="0" err="1">
                <a:cs typeface="Calibri"/>
              </a:rPr>
              <a:t>dicount</a:t>
            </a:r>
            <a:r>
              <a:rPr lang="en-US" dirty="0">
                <a:cs typeface="Calibri"/>
              </a:rPr>
              <a:t> on ½ sales</a:t>
            </a:r>
          </a:p>
        </p:txBody>
      </p:sp>
      <p:sp>
        <p:nvSpPr>
          <p:cNvPr id="5" name="AutoShape 2">
            <a:extLst>
              <a:ext uri="{FF2B5EF4-FFF2-40B4-BE49-F238E27FC236}">
                <a16:creationId xmlns:a16="http://schemas.microsoft.com/office/drawing/2014/main" id="{76A708E4-63C0-48DC-AA46-5070F3B74A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DFD7BEFB-6D84-4742-9277-9EB8D2D71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07381"/>
            <a:ext cx="8333710" cy="5450619"/>
          </a:xfrm>
          <a:prstGeom prst="rect">
            <a:avLst/>
          </a:prstGeom>
        </p:spPr>
      </p:pic>
    </p:spTree>
    <p:extLst>
      <p:ext uri="{BB962C8B-B14F-4D97-AF65-F5344CB8AC3E}">
        <p14:creationId xmlns:p14="http://schemas.microsoft.com/office/powerpoint/2010/main" val="60944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D7D248-2081-4C9D-9237-0009F9CE1473}"/>
              </a:ext>
            </a:extLst>
          </p:cNvPr>
          <p:cNvPicPr>
            <a:picLocks noChangeAspect="1"/>
          </p:cNvPicPr>
          <p:nvPr/>
        </p:nvPicPr>
        <p:blipFill>
          <a:blip r:embed="rId2"/>
          <a:stretch>
            <a:fillRect/>
          </a:stretch>
        </p:blipFill>
        <p:spPr>
          <a:xfrm>
            <a:off x="0" y="281539"/>
            <a:ext cx="12192000" cy="6294922"/>
          </a:xfrm>
          <a:prstGeom prst="rect">
            <a:avLst/>
          </a:prstGeom>
        </p:spPr>
      </p:pic>
    </p:spTree>
    <p:extLst>
      <p:ext uri="{BB962C8B-B14F-4D97-AF65-F5344CB8AC3E}">
        <p14:creationId xmlns:p14="http://schemas.microsoft.com/office/powerpoint/2010/main" val="41670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E87026-1E1B-46CF-9685-42C935310D2F}"/>
              </a:ext>
            </a:extLst>
          </p:cNvPr>
          <p:cNvPicPr>
            <a:picLocks noChangeAspect="1"/>
          </p:cNvPicPr>
          <p:nvPr/>
        </p:nvPicPr>
        <p:blipFill>
          <a:blip r:embed="rId2"/>
          <a:stretch>
            <a:fillRect/>
          </a:stretch>
        </p:blipFill>
        <p:spPr>
          <a:xfrm>
            <a:off x="0" y="231887"/>
            <a:ext cx="12192000" cy="6394226"/>
          </a:xfrm>
          <a:prstGeom prst="rect">
            <a:avLst/>
          </a:prstGeom>
        </p:spPr>
      </p:pic>
    </p:spTree>
    <p:extLst>
      <p:ext uri="{BB962C8B-B14F-4D97-AF65-F5344CB8AC3E}">
        <p14:creationId xmlns:p14="http://schemas.microsoft.com/office/powerpoint/2010/main" val="12582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352</Words>
  <Application>Microsoft Office PowerPoint</Application>
  <PresentationFormat>Widescreen</PresentationFormat>
  <Paragraphs>26</Paragraphs>
  <Slides>11</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Arial,Sans-Serif</vt:lpstr>
      <vt:lpstr>Calibri</vt:lpstr>
      <vt:lpstr>Calibri Light</vt:lpstr>
      <vt:lpstr>inherit</vt:lpstr>
      <vt:lpstr>Times New Roman</vt:lpstr>
      <vt:lpstr>Office Theme</vt:lpstr>
      <vt:lpstr>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   </vt:lpstr>
      <vt:lpstr>Price Hike in Jan 08’ decreased sales quantity from what was  observed in 2007, but sales rebounded in 2009  Despite decrease in total sales, Rte11 saw in increase in income  </vt:lpstr>
      <vt:lpstr>Is this a seasonal business?  Yes- less purchases in winter months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dc:title>
  <dc:creator>Max</dc:creator>
  <cp:lastModifiedBy>Max</cp:lastModifiedBy>
  <cp:revision>141</cp:revision>
  <dcterms:created xsi:type="dcterms:W3CDTF">2020-10-13T21:55:38Z</dcterms:created>
  <dcterms:modified xsi:type="dcterms:W3CDTF">2020-10-16T00:40:22Z</dcterms:modified>
</cp:coreProperties>
</file>