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36E2-A175-49D1-B445-0A9FD775A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CC193-7C0B-420B-AB5A-C9313C576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16EDD9-4C65-4518-A134-7462D99FF6B4}"/>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E35BA278-BFF2-4D66-B698-BB837C989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8E947-A804-4F5A-B7AF-2B44FA98084F}"/>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270777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8CF8-F54C-4C12-96EF-EFED79D5B3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7F970-F1AA-4F68-B0AB-8685D4CC0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43DDC-807F-4A19-A6E1-640D9FF3686D}"/>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1BA5248D-D431-4098-909D-5F2D9BD37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AF3CF-A253-4137-819F-C9365C59EDB1}"/>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44273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A94F5-3C14-445B-AB3B-F7BE34DE23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0C2190-5EDE-4A86-AC85-1E9CF42F6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B6412-CDE2-4794-BF72-02AF30CF5834}"/>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68ECB2B0-462F-4FFC-909E-638EA8CDB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7C715-B7C5-46AE-8B18-32084115DFBA}"/>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387344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7ADA-5508-4B58-9756-73DF3E922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4429B-1553-4F19-8351-BBD7D54B97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BB5C9-4830-4A64-B7C5-406329FE59BF}"/>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E5ED3480-95C2-4BD6-BF5E-6BA6AC36B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31AC8-8453-4C30-B46C-BC68890FC0E7}"/>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6187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D3F-B687-48E4-A524-37DF6E062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8CD19A-0F8F-4538-9843-79AE7D4FC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770DE-75B4-4565-B165-8D757BF7395A}"/>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7A1362DB-5F20-4008-A8CD-249B2D638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408F2-BFB7-4084-9AB2-EB6422FF5B73}"/>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7861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AD06-B1F9-44E4-9E7B-730CD8BBB5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7497F-3BDB-4221-A002-BDAE0057F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3021D8-7656-4235-B223-171B403AF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14EE4-A7E2-40A1-B463-D612E1F22C83}"/>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6" name="Footer Placeholder 5">
            <a:extLst>
              <a:ext uri="{FF2B5EF4-FFF2-40B4-BE49-F238E27FC236}">
                <a16:creationId xmlns:a16="http://schemas.microsoft.com/office/drawing/2014/main" id="{BE2D498B-6264-4DDF-9BE9-1FA89D503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57172-E977-4502-9661-BEAA4C36B776}"/>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28375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5EFF-0251-43CC-AA5E-E7F0CC5F7D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C962E6-A94C-4B7B-A478-3E40FE81F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D862D-0350-4711-952C-639FDB646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5A69BC-BA1B-49AA-87D1-E82382371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74050-33C8-452F-97BC-65CF3DCA0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8CBA8E-8DBC-471B-8149-A1A475B5FA66}"/>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8" name="Footer Placeholder 7">
            <a:extLst>
              <a:ext uri="{FF2B5EF4-FFF2-40B4-BE49-F238E27FC236}">
                <a16:creationId xmlns:a16="http://schemas.microsoft.com/office/drawing/2014/main" id="{E5DB1170-DA42-4489-A6F8-7029971C87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0D3C07-2D72-4ABE-8809-7E69CD09AFAE}"/>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390854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7AB1-3227-4A08-8DC1-9DB0D0E550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A9E8D1-1AC1-40C9-8319-0D48CDF9F5FD}"/>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4" name="Footer Placeholder 3">
            <a:extLst>
              <a:ext uri="{FF2B5EF4-FFF2-40B4-BE49-F238E27FC236}">
                <a16:creationId xmlns:a16="http://schemas.microsoft.com/office/drawing/2014/main" id="{F538674F-91EF-477B-8BCB-219F38278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592BE8-700D-47CC-AFB7-78EDAACC4802}"/>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4931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AE8D1B-B088-4E38-B3A3-CE035EB8E81A}"/>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3" name="Footer Placeholder 2">
            <a:extLst>
              <a:ext uri="{FF2B5EF4-FFF2-40B4-BE49-F238E27FC236}">
                <a16:creationId xmlns:a16="http://schemas.microsoft.com/office/drawing/2014/main" id="{5A92BAE8-611C-48E8-AC26-9BFC6A00E1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BB4DC3-DE02-4B7C-BDAB-6D3012846EF2}"/>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61086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4590-D336-4599-9E51-6F12FA29A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F71B18-1B01-43AF-B174-43142051C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8F806A-E1E6-42EC-A9F0-6A5B0752E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1003E-8E5D-4355-9F5A-4E91D282DFF7}"/>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6" name="Footer Placeholder 5">
            <a:extLst>
              <a:ext uri="{FF2B5EF4-FFF2-40B4-BE49-F238E27FC236}">
                <a16:creationId xmlns:a16="http://schemas.microsoft.com/office/drawing/2014/main" id="{975A12BD-E9CA-4FB1-8593-1133E8260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F6976-2E1D-40AE-B699-2D9A3AF9B0CA}"/>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263070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FE56-BAB1-48D5-9D62-10B9D343C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74CCA5-0440-437D-8E69-2AC663F7C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96F98-60C6-439C-A3B0-AE88A5F1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A90E9-74E1-491E-B905-3A620CA8F763}"/>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6" name="Footer Placeholder 5">
            <a:extLst>
              <a:ext uri="{FF2B5EF4-FFF2-40B4-BE49-F238E27FC236}">
                <a16:creationId xmlns:a16="http://schemas.microsoft.com/office/drawing/2014/main" id="{7FFE1B24-3BA4-4CC1-99B6-D41C9B875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B4662-0187-4473-811F-48E1CA9CB1BC}"/>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8008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17F9D-D9F0-4318-91A9-6FD3922D7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32A8F2-ECD4-4893-9DEE-E5F7CDCA1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55F2A-BEF2-4017-AAFD-89E5B7A60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6868017D-62AD-4E26-A471-EA19732C8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445B1-C251-4AC8-B61B-FB12DC7E2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F44D7-6280-41C7-BD7F-443F11D5A64B}" type="slidenum">
              <a:rPr lang="en-US" smtClean="0"/>
              <a:t>‹#›</a:t>
            </a:fld>
            <a:endParaRPr lang="en-US"/>
          </a:p>
        </p:txBody>
      </p:sp>
    </p:spTree>
    <p:extLst>
      <p:ext uri="{BB962C8B-B14F-4D97-AF65-F5344CB8AC3E}">
        <p14:creationId xmlns:p14="http://schemas.microsoft.com/office/powerpoint/2010/main" val="1180519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a:xfrm>
            <a:off x="626518" y="-12699"/>
            <a:ext cx="10515600" cy="1325563"/>
          </a:xfrm>
        </p:spPr>
        <p:txBody>
          <a:bodyPr>
            <a:normAutofit fontScale="90000"/>
          </a:bodyPr>
          <a:lstStyle/>
          <a:p>
            <a:r>
              <a:rPr lang="en-US" sz="1800" dirty="0">
                <a:effectLst/>
                <a:latin typeface="Calibri" panose="020F0502020204030204" pitchFamily="34" charset="0"/>
              </a:rPr>
              <a:t>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a:t>
            </a:r>
            <a:br>
              <a:rPr lang="en-US" sz="1800" dirty="0">
                <a:latin typeface="Calibri" panose="020F0502020204030204" pitchFamily="34" charset="0"/>
              </a:rPr>
            </a:br>
            <a:r>
              <a:rPr lang="en-US" sz="1800" dirty="0">
                <a:latin typeface="Calibri" panose="020F0502020204030204" pitchFamily="34" charset="0"/>
              </a:rPr>
              <a:t>this</a:t>
            </a:r>
            <a:br>
              <a:rPr lang="en-US" sz="1800" dirty="0">
                <a:effectLst/>
                <a:latin typeface="Calibri" panose="020F0502020204030204" pitchFamily="34" charset="0"/>
              </a:rPr>
            </a:br>
            <a:endParaRPr lang="en-US" sz="1800" dirty="0"/>
          </a:p>
        </p:txBody>
      </p:sp>
      <p:pic>
        <p:nvPicPr>
          <p:cNvPr id="18" name="Picture 17">
            <a:extLst>
              <a:ext uri="{FF2B5EF4-FFF2-40B4-BE49-F238E27FC236}">
                <a16:creationId xmlns:a16="http://schemas.microsoft.com/office/drawing/2014/main" id="{E25BE6AE-361F-4DC0-9386-96ED3991B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516" y="1281753"/>
            <a:ext cx="3674298" cy="2653660"/>
          </a:xfrm>
          <a:prstGeom prst="rect">
            <a:avLst/>
          </a:prstGeom>
        </p:spPr>
      </p:pic>
      <p:pic>
        <p:nvPicPr>
          <p:cNvPr id="20" name="Picture 19">
            <a:extLst>
              <a:ext uri="{FF2B5EF4-FFF2-40B4-BE49-F238E27FC236}">
                <a16:creationId xmlns:a16="http://schemas.microsoft.com/office/drawing/2014/main" id="{70607923-762E-4557-A059-ABD071C87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4832" y="3839215"/>
            <a:ext cx="3674298" cy="2653660"/>
          </a:xfrm>
          <a:prstGeom prst="rect">
            <a:avLst/>
          </a:prstGeom>
        </p:spPr>
      </p:pic>
      <p:pic>
        <p:nvPicPr>
          <p:cNvPr id="22" name="Picture 21">
            <a:extLst>
              <a:ext uri="{FF2B5EF4-FFF2-40B4-BE49-F238E27FC236}">
                <a16:creationId xmlns:a16="http://schemas.microsoft.com/office/drawing/2014/main" id="{E2226C8D-2BE3-4365-9F81-548976DC8C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4832" y="1312864"/>
            <a:ext cx="3674298" cy="2653660"/>
          </a:xfrm>
          <a:prstGeom prst="rect">
            <a:avLst/>
          </a:prstGeom>
        </p:spPr>
      </p:pic>
      <p:pic>
        <p:nvPicPr>
          <p:cNvPr id="24" name="Picture 23">
            <a:extLst>
              <a:ext uri="{FF2B5EF4-FFF2-40B4-BE49-F238E27FC236}">
                <a16:creationId xmlns:a16="http://schemas.microsoft.com/office/drawing/2014/main" id="{F150E3F2-ECB8-43FC-A494-F1A4ADACD1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7169" y="4014314"/>
            <a:ext cx="3674298" cy="2653660"/>
          </a:xfrm>
          <a:prstGeom prst="rect">
            <a:avLst/>
          </a:prstGeom>
        </p:spPr>
      </p:pic>
      <p:pic>
        <p:nvPicPr>
          <p:cNvPr id="28" name="Picture 27">
            <a:extLst>
              <a:ext uri="{FF2B5EF4-FFF2-40B4-BE49-F238E27FC236}">
                <a16:creationId xmlns:a16="http://schemas.microsoft.com/office/drawing/2014/main" id="{C34A06D2-3881-4DBD-9EAF-03B374E80951}"/>
              </a:ext>
            </a:extLst>
          </p:cNvPr>
          <p:cNvPicPr>
            <a:picLocks noChangeAspect="1"/>
          </p:cNvPicPr>
          <p:nvPr/>
        </p:nvPicPr>
        <p:blipFill>
          <a:blip r:embed="rId7"/>
          <a:stretch>
            <a:fillRect/>
          </a:stretch>
        </p:blipFill>
        <p:spPr>
          <a:xfrm>
            <a:off x="188028" y="2354263"/>
            <a:ext cx="3343275" cy="3162300"/>
          </a:xfrm>
          <a:prstGeom prst="rect">
            <a:avLst/>
          </a:prstGeom>
        </p:spPr>
      </p:pic>
    </p:spTree>
    <p:extLst>
      <p:ext uri="{BB962C8B-B14F-4D97-AF65-F5344CB8AC3E}">
        <p14:creationId xmlns:p14="http://schemas.microsoft.com/office/powerpoint/2010/main" val="156504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3EA8AA-F219-4992-A503-B1D661B8FB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01619" y="1966551"/>
            <a:ext cx="6119863" cy="4486522"/>
          </a:xfrm>
          <a:prstGeom prst="rect">
            <a:avLst/>
          </a:prstGeom>
        </p:spPr>
      </p:pic>
      <p:pic>
        <p:nvPicPr>
          <p:cNvPr id="12" name="Picture 11">
            <a:extLst>
              <a:ext uri="{FF2B5EF4-FFF2-40B4-BE49-F238E27FC236}">
                <a16:creationId xmlns:a16="http://schemas.microsoft.com/office/drawing/2014/main" id="{0A34A28D-572D-4CDD-9727-411759F84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619" y="2713120"/>
            <a:ext cx="5874278" cy="4242534"/>
          </a:xfrm>
          <a:prstGeom prst="rect">
            <a:avLst/>
          </a:prstGeom>
        </p:spPr>
      </p:pic>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a:xfrm>
            <a:off x="5007006" y="365125"/>
            <a:ext cx="6346794" cy="1325563"/>
          </a:xfrm>
        </p:spPr>
        <p:txBody>
          <a:bodyPr>
            <a:normAutofit/>
          </a:bodyPr>
          <a:lstStyle/>
          <a:p>
            <a:r>
              <a:rPr lang="en-US" sz="1800" dirty="0">
                <a:effectLst/>
                <a:latin typeface="Calibri" panose="020F0502020204030204" pitchFamily="34" charset="0"/>
              </a:rPr>
              <a:t>Is this a seasonal business?</a:t>
            </a:r>
            <a:br>
              <a:rPr lang="en-US" sz="1800" dirty="0">
                <a:effectLst/>
                <a:latin typeface="Calibri" panose="020F0502020204030204" pitchFamily="34" charset="0"/>
              </a:rPr>
            </a:br>
            <a:br>
              <a:rPr lang="en-US" sz="1800" dirty="0">
                <a:effectLst/>
                <a:latin typeface="Calibri" panose="020F0502020204030204" pitchFamily="34" charset="0"/>
              </a:rPr>
            </a:br>
            <a:r>
              <a:rPr lang="en-US" sz="1800" dirty="0">
                <a:effectLst/>
                <a:latin typeface="Calibri" panose="020F0502020204030204" pitchFamily="34" charset="0"/>
              </a:rPr>
              <a:t>Yes- less purchases in winter months</a:t>
            </a:r>
            <a:endParaRPr lang="en-US" sz="1800" dirty="0"/>
          </a:p>
        </p:txBody>
      </p:sp>
      <p:pic>
        <p:nvPicPr>
          <p:cNvPr id="3" name="Picture 2">
            <a:extLst>
              <a:ext uri="{FF2B5EF4-FFF2-40B4-BE49-F238E27FC236}">
                <a16:creationId xmlns:a16="http://schemas.microsoft.com/office/drawing/2014/main" id="{D4CB7E2D-D1FD-4449-B633-5AAF4AB9394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0630" y="714544"/>
            <a:ext cx="4041875" cy="5778331"/>
          </a:xfrm>
          <a:prstGeom prst="rect">
            <a:avLst/>
          </a:prstGeom>
        </p:spPr>
      </p:pic>
    </p:spTree>
    <p:extLst>
      <p:ext uri="{BB962C8B-B14F-4D97-AF65-F5344CB8AC3E}">
        <p14:creationId xmlns:p14="http://schemas.microsoft.com/office/powerpoint/2010/main" val="33669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p:txBody>
          <a:bodyPr>
            <a:normAutofit/>
          </a:bodyPr>
          <a:lstStyle/>
          <a:p>
            <a:r>
              <a:rPr lang="en-US" sz="1800" dirty="0">
                <a:effectLst/>
                <a:latin typeface="Calibri" panose="020F0502020204030204" pitchFamily="34" charset="0"/>
              </a:rPr>
              <a:t>Price Hike in Jan 08’ decrease sales from what was observed in 2007, but sales rebounded in 2009</a:t>
            </a:r>
            <a:endParaRPr lang="en-US" sz="1800" dirty="0"/>
          </a:p>
        </p:txBody>
      </p:sp>
      <p:pic>
        <p:nvPicPr>
          <p:cNvPr id="7" name="Picture 6">
            <a:extLst>
              <a:ext uri="{FF2B5EF4-FFF2-40B4-BE49-F238E27FC236}">
                <a16:creationId xmlns:a16="http://schemas.microsoft.com/office/drawing/2014/main" id="{7193F74A-1036-483D-9339-D983207C0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128" y="1308147"/>
            <a:ext cx="6555511" cy="4963925"/>
          </a:xfrm>
          <a:prstGeom prst="rect">
            <a:avLst/>
          </a:prstGeom>
        </p:spPr>
      </p:pic>
    </p:spTree>
    <p:extLst>
      <p:ext uri="{BB962C8B-B14F-4D97-AF65-F5344CB8AC3E}">
        <p14:creationId xmlns:p14="http://schemas.microsoft.com/office/powerpoint/2010/main" val="216899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86077-7533-4FD0-ACE5-8FCB74E80864}"/>
              </a:ext>
            </a:extLst>
          </p:cNvPr>
          <p:cNvSpPr>
            <a:spLocks noGrp="1"/>
          </p:cNvSpPr>
          <p:nvPr>
            <p:ph sz="half" idx="1"/>
          </p:nvPr>
        </p:nvSpPr>
        <p:spPr>
          <a:xfrm>
            <a:off x="385437" y="150273"/>
            <a:ext cx="9344487" cy="1376686"/>
          </a:xfrm>
        </p:spPr>
        <p:txBody>
          <a:bodyPr>
            <a:normAutofit fontScale="70000" lnSpcReduction="20000"/>
          </a:bodyPr>
          <a:lstStyle/>
          <a:p>
            <a:pPr marL="0" indent="0">
              <a:buNone/>
            </a:pPr>
            <a:r>
              <a:rPr lang="en-US" sz="1800" b="0" i="1" u="sng" dirty="0">
                <a:solidFill>
                  <a:srgbClr val="000000"/>
                </a:solidFill>
                <a:effectLst/>
                <a:latin typeface="inherit"/>
              </a:rPr>
              <a:t>How did eliminating some of its flavors affect its sales?</a:t>
            </a:r>
            <a:br>
              <a:rPr lang="en-US" sz="1800" b="0" i="0" dirty="0">
                <a:solidFill>
                  <a:srgbClr val="000000"/>
                </a:solidFill>
                <a:effectLst/>
                <a:latin typeface="inherit"/>
              </a:rPr>
            </a:br>
            <a:endParaRPr lang="en-US" sz="1800" b="0" i="0" dirty="0">
              <a:solidFill>
                <a:srgbClr val="000000"/>
              </a:solidFill>
              <a:effectLst/>
              <a:latin typeface="inherit"/>
            </a:endParaRPr>
          </a:p>
          <a:p>
            <a:r>
              <a:rPr lang="en-US" sz="1800" b="0" i="0" u="none" strike="noStrike" baseline="0" dirty="0">
                <a:latin typeface="Times New Roman" panose="02020603050405020304" pitchFamily="18" charset="0"/>
              </a:rPr>
              <a:t>In the previous two years, it had discontinued the flavors </a:t>
            </a:r>
            <a:r>
              <a:rPr lang="en-US" sz="1800" b="0" i="0" u="sng" strike="noStrike" baseline="0" dirty="0">
                <a:latin typeface="Times New Roman" panose="02020603050405020304" pitchFamily="18" charset="0"/>
              </a:rPr>
              <a:t>Green Chile Enchilada, Garlic &amp; Herb, and Cinnamon &amp;Sugar Sweet Potato.</a:t>
            </a:r>
          </a:p>
          <a:p>
            <a:r>
              <a:rPr lang="en-US" sz="1800" b="0" i="0" u="none" strike="noStrike" baseline="0" dirty="0">
                <a:latin typeface="Times New Roman" panose="02020603050405020304" pitchFamily="18" charset="0"/>
              </a:rPr>
              <a:t>Next on the potential chopping block was Salt and Vinegar, and Chesapeake Crab, a flavor unique to Route 11. Both were disappointing performers whose sales probably </a:t>
            </a:r>
            <a:r>
              <a:rPr lang="en-US" sz="1800" b="0" i="0" u="none" strike="noStrike" baseline="0" dirty="0" err="1">
                <a:latin typeface="Times New Roman" panose="02020603050405020304" pitchFamily="18" charset="0"/>
              </a:rPr>
              <a:t>didnot</a:t>
            </a:r>
            <a:r>
              <a:rPr lang="en-US" sz="1800" b="0" i="0" u="none" strike="noStrike" baseline="0" dirty="0">
                <a:latin typeface="Times New Roman" panose="02020603050405020304" pitchFamily="18" charset="0"/>
              </a:rPr>
              <a:t> justify their costs.</a:t>
            </a:r>
          </a:p>
          <a:p>
            <a:pPr marL="0" indent="0">
              <a:buNone/>
            </a:pPr>
            <a:r>
              <a:rPr lang="en-US" sz="1800" dirty="0">
                <a:latin typeface="Times New Roman" panose="02020603050405020304" pitchFamily="18" charset="0"/>
              </a:rPr>
              <a:t>Eliminating the 3 low sellers had no affect.  Recommend against eliminating S&amp;V or Chesapeake Crab</a:t>
            </a:r>
            <a:endParaRPr lang="en-US" sz="1800" b="0" i="0" u="none" strike="noStrike" baseline="0" dirty="0">
              <a:latin typeface="Times New Roman" panose="02020603050405020304" pitchFamily="18" charset="0"/>
            </a:endParaRPr>
          </a:p>
        </p:txBody>
      </p:sp>
      <p:pic>
        <p:nvPicPr>
          <p:cNvPr id="6" name="Content Placeholder 5">
            <a:extLst>
              <a:ext uri="{FF2B5EF4-FFF2-40B4-BE49-F238E27FC236}">
                <a16:creationId xmlns:a16="http://schemas.microsoft.com/office/drawing/2014/main" id="{BA052247-D10B-4F94-B573-60C2596B7C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305194"/>
            <a:ext cx="5971541" cy="4520414"/>
          </a:xfrm>
        </p:spPr>
      </p:pic>
      <p:pic>
        <p:nvPicPr>
          <p:cNvPr id="9" name="Picture 8">
            <a:extLst>
              <a:ext uri="{FF2B5EF4-FFF2-40B4-BE49-F238E27FC236}">
                <a16:creationId xmlns:a16="http://schemas.microsoft.com/office/drawing/2014/main" id="{8087227A-2CDA-42FB-9A0F-70C6CB74E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167" y="2305194"/>
            <a:ext cx="5817833" cy="4402533"/>
          </a:xfrm>
          <a:prstGeom prst="rect">
            <a:avLst/>
          </a:prstGeom>
        </p:spPr>
      </p:pic>
    </p:spTree>
    <p:extLst>
      <p:ext uri="{BB962C8B-B14F-4D97-AF65-F5344CB8AC3E}">
        <p14:creationId xmlns:p14="http://schemas.microsoft.com/office/powerpoint/2010/main" val="2559658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209</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inherit</vt:lpstr>
      <vt:lpstr>Times New Roman</vt:lpstr>
      <vt:lpstr>Office Theme</vt:lpstr>
      <vt:lpstr>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 this </vt:lpstr>
      <vt:lpstr>Is this a seasonal business?  Yes- less purchases in winter months</vt:lpstr>
      <vt:lpstr>Price Hike in Jan 08’ decrease sales from what was observed in 2007, but sales rebounded in 2009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dc:title>
  <dc:creator>Max</dc:creator>
  <cp:lastModifiedBy>Max</cp:lastModifiedBy>
  <cp:revision>11</cp:revision>
  <dcterms:created xsi:type="dcterms:W3CDTF">2020-10-13T21:55:38Z</dcterms:created>
  <dcterms:modified xsi:type="dcterms:W3CDTF">2020-10-14T02:39:25Z</dcterms:modified>
</cp:coreProperties>
</file>