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1835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B1F6-21D9-4C2C-B24D-C9999CD8772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1F43-1C29-4D16-A31D-D5470B1F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26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B1F6-21D9-4C2C-B24D-C9999CD8772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1F43-1C29-4D16-A31D-D5470B1F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01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B1F6-21D9-4C2C-B24D-C9999CD8772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1F43-1C29-4D16-A31D-D5470B1F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8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B1F6-21D9-4C2C-B24D-C9999CD8772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1F43-1C29-4D16-A31D-D5470B1F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87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B1F6-21D9-4C2C-B24D-C9999CD8772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1F43-1C29-4D16-A31D-D5470B1F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40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B1F6-21D9-4C2C-B24D-C9999CD8772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1F43-1C29-4D16-A31D-D5470B1F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4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B1F6-21D9-4C2C-B24D-C9999CD8772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1F43-1C29-4D16-A31D-D5470B1F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82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B1F6-21D9-4C2C-B24D-C9999CD8772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1F43-1C29-4D16-A31D-D5470B1F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89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B1F6-21D9-4C2C-B24D-C9999CD8772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1F43-1C29-4D16-A31D-D5470B1F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07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B1F6-21D9-4C2C-B24D-C9999CD8772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1F43-1C29-4D16-A31D-D5470B1F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9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B1F6-21D9-4C2C-B24D-C9999CD8772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1F43-1C29-4D16-A31D-D5470B1F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77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6B1F6-21D9-4C2C-B24D-C9999CD8772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01F43-1C29-4D16-A31D-D5470B1F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00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2066F9-6F26-D5F6-5608-EEE83F5FE4B8}"/>
              </a:ext>
            </a:extLst>
          </p:cNvPr>
          <p:cNvSpPr txBox="1"/>
          <p:nvPr/>
        </p:nvSpPr>
        <p:spPr>
          <a:xfrm>
            <a:off x="3337212" y="2756247"/>
            <a:ext cx="1569027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b="0" i="0">
                <a:solidFill>
                  <a:srgbClr val="202124"/>
                </a:solidFill>
                <a:effectLst/>
                <a:latin typeface="Google Sans"/>
              </a:rPr>
              <a:t> Male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15355-FA5B-3453-6BA0-8F506FA72B43}"/>
              </a:ext>
            </a:extLst>
          </p:cNvPr>
          <p:cNvSpPr txBox="1"/>
          <p:nvPr/>
        </p:nvSpPr>
        <p:spPr>
          <a:xfrm>
            <a:off x="696191" y="2261754"/>
            <a:ext cx="1569027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/>
              <a:t>AGE: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68061-ABE9-8378-4DFC-5ED09548678F}"/>
              </a:ext>
            </a:extLst>
          </p:cNvPr>
          <p:cNvSpPr txBox="1"/>
          <p:nvPr/>
        </p:nvSpPr>
        <p:spPr>
          <a:xfrm>
            <a:off x="696191" y="2788226"/>
            <a:ext cx="1569027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/>
              <a:t>GENDER: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0BE06-01EA-99AF-EC94-1C9B7AE4295E}"/>
              </a:ext>
            </a:extLst>
          </p:cNvPr>
          <p:cNvSpPr txBox="1"/>
          <p:nvPr/>
        </p:nvSpPr>
        <p:spPr>
          <a:xfrm>
            <a:off x="696190" y="4042064"/>
            <a:ext cx="1569027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/>
              <a:t>WEIGHT: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95A95-5A52-C142-8941-09F3DF8E35DC}"/>
              </a:ext>
            </a:extLst>
          </p:cNvPr>
          <p:cNvSpPr txBox="1"/>
          <p:nvPr/>
        </p:nvSpPr>
        <p:spPr>
          <a:xfrm>
            <a:off x="696191" y="3411682"/>
            <a:ext cx="1569027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/>
              <a:t>HEIGHT: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48F55-28AD-9DBE-0B3C-605AD9E16D8A}"/>
              </a:ext>
            </a:extLst>
          </p:cNvPr>
          <p:cNvSpPr txBox="1"/>
          <p:nvPr/>
        </p:nvSpPr>
        <p:spPr>
          <a:xfrm>
            <a:off x="696190" y="5132200"/>
            <a:ext cx="1569027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/>
              <a:t>JOB: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B95635-7181-19A6-017C-BD47CF01E9E3}"/>
              </a:ext>
            </a:extLst>
          </p:cNvPr>
          <p:cNvSpPr txBox="1"/>
          <p:nvPr/>
        </p:nvSpPr>
        <p:spPr>
          <a:xfrm>
            <a:off x="696190" y="4568536"/>
            <a:ext cx="1984665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/>
              <a:t>RELATION STATUS: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23FAEF-D18A-4325-F053-9EAFE2D324DA}"/>
              </a:ext>
            </a:extLst>
          </p:cNvPr>
          <p:cNvSpPr txBox="1"/>
          <p:nvPr/>
        </p:nvSpPr>
        <p:spPr>
          <a:xfrm>
            <a:off x="696190" y="1837711"/>
            <a:ext cx="1569027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/>
              <a:t>NAME: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F4A20E-5733-BEA5-5F60-78BD9881815A}"/>
              </a:ext>
            </a:extLst>
          </p:cNvPr>
          <p:cNvSpPr txBox="1"/>
          <p:nvPr/>
        </p:nvSpPr>
        <p:spPr>
          <a:xfrm>
            <a:off x="3428999" y="3443879"/>
            <a:ext cx="1569027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/>
              <a:t>57 cm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FBB77-ADB1-02C6-17F6-66504BD64DA9}"/>
              </a:ext>
            </a:extLst>
          </p:cNvPr>
          <p:cNvSpPr txBox="1"/>
          <p:nvPr/>
        </p:nvSpPr>
        <p:spPr>
          <a:xfrm>
            <a:off x="3337210" y="4563455"/>
            <a:ext cx="1569027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/>
              <a:t>Single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471AF-65E8-3D5A-BA7F-3D0846EF1393}"/>
              </a:ext>
            </a:extLst>
          </p:cNvPr>
          <p:cNvSpPr txBox="1"/>
          <p:nvPr/>
        </p:nvSpPr>
        <p:spPr>
          <a:xfrm>
            <a:off x="3392633" y="4042064"/>
            <a:ext cx="1569027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/>
              <a:t>36 kg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35268-C020-0F02-1AF8-3514B011605F}"/>
              </a:ext>
            </a:extLst>
          </p:cNvPr>
          <p:cNvSpPr txBox="1"/>
          <p:nvPr/>
        </p:nvSpPr>
        <p:spPr>
          <a:xfrm>
            <a:off x="3337210" y="5150937"/>
            <a:ext cx="1569027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/>
              <a:t>Barking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9D33FC-5E30-FA49-89DF-52C726656D88}"/>
              </a:ext>
            </a:extLst>
          </p:cNvPr>
          <p:cNvSpPr txBox="1"/>
          <p:nvPr/>
        </p:nvSpPr>
        <p:spPr>
          <a:xfrm>
            <a:off x="3337210" y="1726917"/>
            <a:ext cx="1569027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b="0" i="0">
                <a:solidFill>
                  <a:srgbClr val="202124"/>
                </a:solidFill>
                <a:effectLst/>
                <a:latin typeface="Google Sans"/>
              </a:rPr>
              <a:t> Tom Louis </a:t>
            </a:r>
            <a:r>
              <a:rPr lang="en-IN" sz="2000" b="0" i="0">
                <a:solidFill>
                  <a:srgbClr val="202124"/>
                </a:solidFill>
                <a:effectLst/>
                <a:latin typeface="Google Sans"/>
              </a:rPr>
              <a:t>ll</a:t>
            </a:r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65D8E4-4566-DB71-C40D-03E8E7D2193C}"/>
              </a:ext>
            </a:extLst>
          </p:cNvPr>
          <p:cNvSpPr txBox="1"/>
          <p:nvPr/>
        </p:nvSpPr>
        <p:spPr>
          <a:xfrm>
            <a:off x="3429000" y="2269340"/>
            <a:ext cx="1569027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B06F75-35A1-427F-D8DC-E9C443894605}"/>
              </a:ext>
            </a:extLst>
          </p:cNvPr>
          <p:cNvSpPr txBox="1"/>
          <p:nvPr/>
        </p:nvSpPr>
        <p:spPr>
          <a:xfrm>
            <a:off x="2552696" y="520780"/>
            <a:ext cx="1569027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2000"/>
              <a:t>BIO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296023-64F8-B49F-6E0B-B0D5096C5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0" y="6061478"/>
            <a:ext cx="2049731" cy="216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</TotalTime>
  <Words>30</Words>
  <Application>Microsoft Office PowerPoint</Application>
  <PresentationFormat>A4 Paper (210x297 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Greeshma G S</dc:creator>
  <cp:lastModifiedBy>Greeshma G S</cp:lastModifiedBy>
  <cp:revision>2</cp:revision>
  <dcterms:created xsi:type="dcterms:W3CDTF">2023-07-29T06:34:32Z</dcterms:created>
  <dcterms:modified xsi:type="dcterms:W3CDTF">2023-08-04T13:46:54Z</dcterms:modified>
</cp:coreProperties>
</file>