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6" r:id="rId3"/>
    <p:sldId id="267" r:id="rId4"/>
    <p:sldId id="259" r:id="rId5"/>
    <p:sldId id="268" r:id="rId6"/>
    <p:sldId id="261" r:id="rId7"/>
    <p:sldId id="263" r:id="rId8"/>
    <p:sldId id="262" r:id="rId9"/>
    <p:sldId id="270" r:id="rId10"/>
    <p:sldId id="269" r:id="rId11"/>
    <p:sldId id="271" r:id="rId12"/>
    <p:sldId id="272"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Summary Section" id="{E71013FC-0181-4A67-A757-82A78A981E5C}">
          <p14:sldIdLst>
            <p14:sldId id="275"/>
          </p14:sldIdLst>
        </p14:section>
        <p14:section name="Final Project on Cartpole using Q learning " id="{E3F847AA-1023-4C4F-B2B4-D9923EC9D9D8}">
          <p14:sldIdLst>
            <p14:sldId id="256"/>
          </p14:sldIdLst>
        </p14:section>
        <p14:section name="Contents" id="{D9562CD0-C996-48D4-B502-A02F3DC8A05C}">
          <p14:sldIdLst>
            <p14:sldId id="266"/>
          </p14:sldIdLst>
        </p14:section>
        <p14:section name="Introductioon" id="{9BCA301A-C3AE-40F8-A661-8ED573E4CC25}">
          <p14:sldIdLst>
            <p14:sldId id="267"/>
          </p14:sldIdLst>
        </p14:section>
        <p14:section name="Goal" id="{86B5E03F-D4F8-4E33-8B79-6AD6ED05D1C8}">
          <p14:sldIdLst>
            <p14:sldId id="259"/>
          </p14:sldIdLst>
        </p14:section>
        <p14:section name="Methodology" id="{3DE3377C-A3A9-4B09-9022-340DD87FBCD2}">
          <p14:sldIdLst>
            <p14:sldId id="268"/>
          </p14:sldIdLst>
        </p14:section>
        <p14:section name="Approach" id="{E31EF1AB-43B6-4881-8911-A5E5CEA1382E}">
          <p14:sldIdLst>
            <p14:sldId id="261"/>
            <p14:sldId id="263"/>
          </p14:sldIdLst>
        </p14:section>
        <p14:section name="Q-Learning Algorithm" id="{3DDA4581-1620-4B73-8F3A-31D08C9237AB}">
          <p14:sldIdLst>
            <p14:sldId id="262"/>
          </p14:sldIdLst>
        </p14:section>
        <p14:section name="Implementation" id="{55C150E5-FDF2-44C2-A369-335D70DA841C}">
          <p14:sldIdLst>
            <p14:sldId id="270"/>
            <p14:sldId id="269"/>
          </p14:sldIdLst>
        </p14:section>
        <p14:section name="Evaluation/Result" id="{DDC0EF43-E9E4-4277-A9B2-727744778398}">
          <p14:sldIdLst>
            <p14:sldId id="271"/>
          </p14:sldIdLst>
        </p14:section>
        <p14:section name="Graph" id="{5F52FA77-BB3B-4A6F-8068-8AF2D48665E7}">
          <p14:sldIdLst>
            <p14:sldId id="272"/>
          </p14:sldIdLst>
        </p14:section>
        <p14:section name="Conclusion" id="{A819207F-8D23-4BF5-BDCE-9E2FE230DB35}">
          <p14:sldIdLst>
            <p14:sldId id="273"/>
          </p14:sldIdLst>
        </p14:section>
        <p14:section name="Thank You" id="{8B2B67C4-3165-4F44-8772-1D81B9F378DB}">
          <p14:sldIdLst>
            <p14:sldId id="274"/>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73" d="100"/>
          <a:sy n="73" d="100"/>
        </p:scale>
        <p:origin x="-61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7CE2F-538C-4695-B759-B55DE0C4AAB6}" type="doc">
      <dgm:prSet loTypeId="urn:microsoft.com/office/officeart/2005/8/layout/default#1" loCatId="list" qsTypeId="urn:microsoft.com/office/officeart/2005/8/quickstyle/simple1" qsCatId="simple" csTypeId="urn:microsoft.com/office/officeart/2005/8/colors/colorful1#1" csCatId="colorful"/>
      <dgm:spPr/>
      <dgm:t>
        <a:bodyPr/>
        <a:lstStyle/>
        <a:p>
          <a:endParaRPr lang="en-US"/>
        </a:p>
      </dgm:t>
    </dgm:pt>
    <dgm:pt modelId="{1F0D7E97-A0D9-4A34-A22E-C7FE5AFD1DE5}">
      <dgm:prSet/>
      <dgm:spPr/>
      <dgm:t>
        <a:bodyPr/>
        <a:lstStyle/>
        <a:p>
          <a:r>
            <a:rPr lang="en-US"/>
            <a:t>Introduction</a:t>
          </a:r>
        </a:p>
      </dgm:t>
    </dgm:pt>
    <dgm:pt modelId="{8F11F1C3-F9A8-4DC4-9918-BC06612E61FD}" type="parTrans" cxnId="{9D65A1CC-F6A9-45FB-9FCC-699622EEE256}">
      <dgm:prSet/>
      <dgm:spPr/>
      <dgm:t>
        <a:bodyPr/>
        <a:lstStyle/>
        <a:p>
          <a:endParaRPr lang="en-US"/>
        </a:p>
      </dgm:t>
    </dgm:pt>
    <dgm:pt modelId="{C1DA246D-5358-4760-B36C-3314E1937B1C}" type="sibTrans" cxnId="{9D65A1CC-F6A9-45FB-9FCC-699622EEE256}">
      <dgm:prSet/>
      <dgm:spPr/>
      <dgm:t>
        <a:bodyPr/>
        <a:lstStyle/>
        <a:p>
          <a:endParaRPr lang="en-US"/>
        </a:p>
      </dgm:t>
    </dgm:pt>
    <dgm:pt modelId="{7486CF1A-2EB2-4380-B024-C082B12164BA}">
      <dgm:prSet/>
      <dgm:spPr/>
      <dgm:t>
        <a:bodyPr/>
        <a:lstStyle/>
        <a:p>
          <a:r>
            <a:rPr lang="en-US"/>
            <a:t>Goal</a:t>
          </a:r>
        </a:p>
      </dgm:t>
    </dgm:pt>
    <dgm:pt modelId="{5839ABE0-22DE-4A4F-8EB2-ACD650C41078}" type="parTrans" cxnId="{A5890D95-1E19-4830-9398-0AEC89548A56}">
      <dgm:prSet/>
      <dgm:spPr/>
      <dgm:t>
        <a:bodyPr/>
        <a:lstStyle/>
        <a:p>
          <a:endParaRPr lang="en-US"/>
        </a:p>
      </dgm:t>
    </dgm:pt>
    <dgm:pt modelId="{9FF8AFA4-052A-4783-BC50-3A0A0017622A}" type="sibTrans" cxnId="{A5890D95-1E19-4830-9398-0AEC89548A56}">
      <dgm:prSet/>
      <dgm:spPr/>
      <dgm:t>
        <a:bodyPr/>
        <a:lstStyle/>
        <a:p>
          <a:endParaRPr lang="en-US"/>
        </a:p>
      </dgm:t>
    </dgm:pt>
    <dgm:pt modelId="{E3D4324A-CFF6-4548-BFAE-E30AF504B6A1}">
      <dgm:prSet/>
      <dgm:spPr/>
      <dgm:t>
        <a:bodyPr/>
        <a:lstStyle/>
        <a:p>
          <a:r>
            <a:rPr lang="en-US"/>
            <a:t>Methodology</a:t>
          </a:r>
        </a:p>
      </dgm:t>
    </dgm:pt>
    <dgm:pt modelId="{61DD0BA5-D800-4266-B5E2-933CA5CBDA06}" type="parTrans" cxnId="{4ED5F981-1301-42A6-9819-2C42F79E6DBC}">
      <dgm:prSet/>
      <dgm:spPr/>
      <dgm:t>
        <a:bodyPr/>
        <a:lstStyle/>
        <a:p>
          <a:endParaRPr lang="en-US"/>
        </a:p>
      </dgm:t>
    </dgm:pt>
    <dgm:pt modelId="{151C446B-AD02-493B-BF91-FDE7E6BDF003}" type="sibTrans" cxnId="{4ED5F981-1301-42A6-9819-2C42F79E6DBC}">
      <dgm:prSet/>
      <dgm:spPr/>
      <dgm:t>
        <a:bodyPr/>
        <a:lstStyle/>
        <a:p>
          <a:endParaRPr lang="en-US"/>
        </a:p>
      </dgm:t>
    </dgm:pt>
    <dgm:pt modelId="{248084E6-AC61-41B9-BFE6-0D6EE8922C3C}">
      <dgm:prSet/>
      <dgm:spPr/>
      <dgm:t>
        <a:bodyPr/>
        <a:lstStyle/>
        <a:p>
          <a:r>
            <a:rPr lang="en-US"/>
            <a:t>Approach</a:t>
          </a:r>
        </a:p>
      </dgm:t>
    </dgm:pt>
    <dgm:pt modelId="{98951293-BA0A-4A6A-BA59-927FCC4B9744}" type="parTrans" cxnId="{C9BF9F2E-21E6-4D7A-8818-32B22A345C27}">
      <dgm:prSet/>
      <dgm:spPr/>
      <dgm:t>
        <a:bodyPr/>
        <a:lstStyle/>
        <a:p>
          <a:endParaRPr lang="en-US"/>
        </a:p>
      </dgm:t>
    </dgm:pt>
    <dgm:pt modelId="{C22FA0EC-05C5-44E6-A566-4056F9F31A3B}" type="sibTrans" cxnId="{C9BF9F2E-21E6-4D7A-8818-32B22A345C27}">
      <dgm:prSet/>
      <dgm:spPr/>
      <dgm:t>
        <a:bodyPr/>
        <a:lstStyle/>
        <a:p>
          <a:endParaRPr lang="en-US"/>
        </a:p>
      </dgm:t>
    </dgm:pt>
    <dgm:pt modelId="{CA975578-4722-4550-8AE0-CB2769A2F17A}">
      <dgm:prSet/>
      <dgm:spPr/>
      <dgm:t>
        <a:bodyPr/>
        <a:lstStyle/>
        <a:p>
          <a:r>
            <a:rPr lang="en-US"/>
            <a:t>Algorithm</a:t>
          </a:r>
        </a:p>
      </dgm:t>
    </dgm:pt>
    <dgm:pt modelId="{C8B4113F-A62A-4F3B-8787-8605C163C484}" type="parTrans" cxnId="{814D08EF-B0EB-4B02-8AA8-0A218F6AA415}">
      <dgm:prSet/>
      <dgm:spPr/>
      <dgm:t>
        <a:bodyPr/>
        <a:lstStyle/>
        <a:p>
          <a:endParaRPr lang="en-US"/>
        </a:p>
      </dgm:t>
    </dgm:pt>
    <dgm:pt modelId="{FCCC4062-A926-41D7-A2EB-6EAF0243421D}" type="sibTrans" cxnId="{814D08EF-B0EB-4B02-8AA8-0A218F6AA415}">
      <dgm:prSet/>
      <dgm:spPr/>
      <dgm:t>
        <a:bodyPr/>
        <a:lstStyle/>
        <a:p>
          <a:endParaRPr lang="en-US"/>
        </a:p>
      </dgm:t>
    </dgm:pt>
    <dgm:pt modelId="{FFF10DEA-9DD8-4298-8464-88FC0ABD1F6B}">
      <dgm:prSet/>
      <dgm:spPr/>
      <dgm:t>
        <a:bodyPr/>
        <a:lstStyle/>
        <a:p>
          <a:r>
            <a:rPr lang="en-US"/>
            <a:t>Implementation</a:t>
          </a:r>
        </a:p>
      </dgm:t>
    </dgm:pt>
    <dgm:pt modelId="{32072FEB-2DFB-4FB9-A39A-F25EA51BBCE5}" type="parTrans" cxnId="{22324119-FEEE-40B0-B68B-83165FB2415A}">
      <dgm:prSet/>
      <dgm:spPr/>
      <dgm:t>
        <a:bodyPr/>
        <a:lstStyle/>
        <a:p>
          <a:endParaRPr lang="en-US"/>
        </a:p>
      </dgm:t>
    </dgm:pt>
    <dgm:pt modelId="{C568F4A3-B318-4F82-9A1C-2AD829531B22}" type="sibTrans" cxnId="{22324119-FEEE-40B0-B68B-83165FB2415A}">
      <dgm:prSet/>
      <dgm:spPr/>
      <dgm:t>
        <a:bodyPr/>
        <a:lstStyle/>
        <a:p>
          <a:endParaRPr lang="en-US"/>
        </a:p>
      </dgm:t>
    </dgm:pt>
    <dgm:pt modelId="{D7FC7B06-1AAF-42E3-B794-0493583B55B8}">
      <dgm:prSet/>
      <dgm:spPr/>
      <dgm:t>
        <a:bodyPr/>
        <a:lstStyle/>
        <a:p>
          <a:r>
            <a:rPr lang="en-US"/>
            <a:t>Evaluation/Result</a:t>
          </a:r>
        </a:p>
      </dgm:t>
    </dgm:pt>
    <dgm:pt modelId="{E6F633C6-26A9-4F42-8D40-1E00A08BD91E}" type="parTrans" cxnId="{8C064077-F8CF-4A46-916C-2BABAFBD48AF}">
      <dgm:prSet/>
      <dgm:spPr/>
      <dgm:t>
        <a:bodyPr/>
        <a:lstStyle/>
        <a:p>
          <a:endParaRPr lang="en-US"/>
        </a:p>
      </dgm:t>
    </dgm:pt>
    <dgm:pt modelId="{CB765FE2-8888-4954-9C16-4BD9ABC30DA2}" type="sibTrans" cxnId="{8C064077-F8CF-4A46-916C-2BABAFBD48AF}">
      <dgm:prSet/>
      <dgm:spPr/>
      <dgm:t>
        <a:bodyPr/>
        <a:lstStyle/>
        <a:p>
          <a:endParaRPr lang="en-US"/>
        </a:p>
      </dgm:t>
    </dgm:pt>
    <dgm:pt modelId="{8679F8F3-13E7-4BDB-A6B7-E5737D9EE3E5}">
      <dgm:prSet/>
      <dgm:spPr/>
      <dgm:t>
        <a:bodyPr/>
        <a:lstStyle/>
        <a:p>
          <a:r>
            <a:rPr lang="en-US"/>
            <a:t>Conclusion</a:t>
          </a:r>
        </a:p>
      </dgm:t>
    </dgm:pt>
    <dgm:pt modelId="{388DAF7B-493E-4C99-80B9-BAB8AC4AA82A}" type="parTrans" cxnId="{E62129AE-414D-4965-8A2B-8492D7DFA3C3}">
      <dgm:prSet/>
      <dgm:spPr/>
      <dgm:t>
        <a:bodyPr/>
        <a:lstStyle/>
        <a:p>
          <a:endParaRPr lang="en-US"/>
        </a:p>
      </dgm:t>
    </dgm:pt>
    <dgm:pt modelId="{DE7C111D-E738-4582-A241-615B44FFC832}" type="sibTrans" cxnId="{E62129AE-414D-4965-8A2B-8492D7DFA3C3}">
      <dgm:prSet/>
      <dgm:spPr/>
      <dgm:t>
        <a:bodyPr/>
        <a:lstStyle/>
        <a:p>
          <a:endParaRPr lang="en-US"/>
        </a:p>
      </dgm:t>
    </dgm:pt>
    <dgm:pt modelId="{CA84B534-63AD-42E1-9C9F-BEED561E6E24}">
      <dgm:prSet/>
      <dgm:spPr/>
      <dgm:t>
        <a:bodyPr/>
        <a:lstStyle/>
        <a:p>
          <a:r>
            <a:rPr lang="en-US"/>
            <a:t>Thank you</a:t>
          </a:r>
        </a:p>
      </dgm:t>
    </dgm:pt>
    <dgm:pt modelId="{A8E6F7D2-A27C-464A-AE5E-CBA76FE5D337}" type="parTrans" cxnId="{84098718-BFF2-4B62-9D4D-5B3849FF016B}">
      <dgm:prSet/>
      <dgm:spPr/>
      <dgm:t>
        <a:bodyPr/>
        <a:lstStyle/>
        <a:p>
          <a:endParaRPr lang="en-US"/>
        </a:p>
      </dgm:t>
    </dgm:pt>
    <dgm:pt modelId="{31516E42-6BEF-4850-8314-0B33442610AB}" type="sibTrans" cxnId="{84098718-BFF2-4B62-9D4D-5B3849FF016B}">
      <dgm:prSet/>
      <dgm:spPr/>
      <dgm:t>
        <a:bodyPr/>
        <a:lstStyle/>
        <a:p>
          <a:endParaRPr lang="en-US"/>
        </a:p>
      </dgm:t>
    </dgm:pt>
    <dgm:pt modelId="{97B46307-2D6B-4248-9F26-1A7719FD2120}" type="pres">
      <dgm:prSet presAssocID="{FBA7CE2F-538C-4695-B759-B55DE0C4AAB6}" presName="diagram" presStyleCnt="0">
        <dgm:presLayoutVars>
          <dgm:dir/>
          <dgm:resizeHandles val="exact"/>
        </dgm:presLayoutVars>
      </dgm:prSet>
      <dgm:spPr/>
      <dgm:t>
        <a:bodyPr/>
        <a:lstStyle/>
        <a:p>
          <a:endParaRPr lang="en-US"/>
        </a:p>
      </dgm:t>
    </dgm:pt>
    <dgm:pt modelId="{79A88F02-EE9C-4828-85DE-280A2192080D}" type="pres">
      <dgm:prSet presAssocID="{1F0D7E97-A0D9-4A34-A22E-C7FE5AFD1DE5}" presName="node" presStyleLbl="node1" presStyleIdx="0" presStyleCnt="9">
        <dgm:presLayoutVars>
          <dgm:bulletEnabled val="1"/>
        </dgm:presLayoutVars>
      </dgm:prSet>
      <dgm:spPr/>
      <dgm:t>
        <a:bodyPr/>
        <a:lstStyle/>
        <a:p>
          <a:endParaRPr lang="en-US"/>
        </a:p>
      </dgm:t>
    </dgm:pt>
    <dgm:pt modelId="{7AEDB280-8F9E-4F4C-BCB8-C08158C43460}" type="pres">
      <dgm:prSet presAssocID="{C1DA246D-5358-4760-B36C-3314E1937B1C}" presName="sibTrans" presStyleCnt="0"/>
      <dgm:spPr/>
    </dgm:pt>
    <dgm:pt modelId="{B6B7AF74-F6ED-4AE0-AD69-2678F5AB8CB2}" type="pres">
      <dgm:prSet presAssocID="{7486CF1A-2EB2-4380-B024-C082B12164BA}" presName="node" presStyleLbl="node1" presStyleIdx="1" presStyleCnt="9">
        <dgm:presLayoutVars>
          <dgm:bulletEnabled val="1"/>
        </dgm:presLayoutVars>
      </dgm:prSet>
      <dgm:spPr/>
      <dgm:t>
        <a:bodyPr/>
        <a:lstStyle/>
        <a:p>
          <a:endParaRPr lang="en-US"/>
        </a:p>
      </dgm:t>
    </dgm:pt>
    <dgm:pt modelId="{C2246F8C-3442-4333-B42E-DB70971D9322}" type="pres">
      <dgm:prSet presAssocID="{9FF8AFA4-052A-4783-BC50-3A0A0017622A}" presName="sibTrans" presStyleCnt="0"/>
      <dgm:spPr/>
    </dgm:pt>
    <dgm:pt modelId="{010D10C3-50EE-4DA9-9CF7-D38B8F81FC34}" type="pres">
      <dgm:prSet presAssocID="{E3D4324A-CFF6-4548-BFAE-E30AF504B6A1}" presName="node" presStyleLbl="node1" presStyleIdx="2" presStyleCnt="9">
        <dgm:presLayoutVars>
          <dgm:bulletEnabled val="1"/>
        </dgm:presLayoutVars>
      </dgm:prSet>
      <dgm:spPr/>
      <dgm:t>
        <a:bodyPr/>
        <a:lstStyle/>
        <a:p>
          <a:endParaRPr lang="en-US"/>
        </a:p>
      </dgm:t>
    </dgm:pt>
    <dgm:pt modelId="{E8EB2F9E-738E-4CE5-BBEF-1338C199D133}" type="pres">
      <dgm:prSet presAssocID="{151C446B-AD02-493B-BF91-FDE7E6BDF003}" presName="sibTrans" presStyleCnt="0"/>
      <dgm:spPr/>
    </dgm:pt>
    <dgm:pt modelId="{9D20FA14-659D-4C13-B2D0-82355CD46871}" type="pres">
      <dgm:prSet presAssocID="{248084E6-AC61-41B9-BFE6-0D6EE8922C3C}" presName="node" presStyleLbl="node1" presStyleIdx="3" presStyleCnt="9">
        <dgm:presLayoutVars>
          <dgm:bulletEnabled val="1"/>
        </dgm:presLayoutVars>
      </dgm:prSet>
      <dgm:spPr/>
      <dgm:t>
        <a:bodyPr/>
        <a:lstStyle/>
        <a:p>
          <a:endParaRPr lang="en-US"/>
        </a:p>
      </dgm:t>
    </dgm:pt>
    <dgm:pt modelId="{AF25AF4C-7791-4DDD-B6A8-46BF74A19FB5}" type="pres">
      <dgm:prSet presAssocID="{C22FA0EC-05C5-44E6-A566-4056F9F31A3B}" presName="sibTrans" presStyleCnt="0"/>
      <dgm:spPr/>
    </dgm:pt>
    <dgm:pt modelId="{60DCF3D6-7ADD-4D53-87ED-C883A7BB1B36}" type="pres">
      <dgm:prSet presAssocID="{CA975578-4722-4550-8AE0-CB2769A2F17A}" presName="node" presStyleLbl="node1" presStyleIdx="4" presStyleCnt="9">
        <dgm:presLayoutVars>
          <dgm:bulletEnabled val="1"/>
        </dgm:presLayoutVars>
      </dgm:prSet>
      <dgm:spPr/>
      <dgm:t>
        <a:bodyPr/>
        <a:lstStyle/>
        <a:p>
          <a:endParaRPr lang="en-US"/>
        </a:p>
      </dgm:t>
    </dgm:pt>
    <dgm:pt modelId="{9157BC60-CA17-46C6-9707-ED467AED2E85}" type="pres">
      <dgm:prSet presAssocID="{FCCC4062-A926-41D7-A2EB-6EAF0243421D}" presName="sibTrans" presStyleCnt="0"/>
      <dgm:spPr/>
    </dgm:pt>
    <dgm:pt modelId="{7ACC2174-BCE6-446B-A06A-B231B93960E6}" type="pres">
      <dgm:prSet presAssocID="{FFF10DEA-9DD8-4298-8464-88FC0ABD1F6B}" presName="node" presStyleLbl="node1" presStyleIdx="5" presStyleCnt="9">
        <dgm:presLayoutVars>
          <dgm:bulletEnabled val="1"/>
        </dgm:presLayoutVars>
      </dgm:prSet>
      <dgm:spPr/>
      <dgm:t>
        <a:bodyPr/>
        <a:lstStyle/>
        <a:p>
          <a:endParaRPr lang="en-US"/>
        </a:p>
      </dgm:t>
    </dgm:pt>
    <dgm:pt modelId="{6C1EBAEE-07C0-4202-B22B-021052A733B9}" type="pres">
      <dgm:prSet presAssocID="{C568F4A3-B318-4F82-9A1C-2AD829531B22}" presName="sibTrans" presStyleCnt="0"/>
      <dgm:spPr/>
    </dgm:pt>
    <dgm:pt modelId="{0B3D8815-F585-4478-8CC2-20D4C005462F}" type="pres">
      <dgm:prSet presAssocID="{D7FC7B06-1AAF-42E3-B794-0493583B55B8}" presName="node" presStyleLbl="node1" presStyleIdx="6" presStyleCnt="9">
        <dgm:presLayoutVars>
          <dgm:bulletEnabled val="1"/>
        </dgm:presLayoutVars>
      </dgm:prSet>
      <dgm:spPr/>
      <dgm:t>
        <a:bodyPr/>
        <a:lstStyle/>
        <a:p>
          <a:endParaRPr lang="en-US"/>
        </a:p>
      </dgm:t>
    </dgm:pt>
    <dgm:pt modelId="{6B6F4C22-C053-44A5-8C50-E3D4726FBB1C}" type="pres">
      <dgm:prSet presAssocID="{CB765FE2-8888-4954-9C16-4BD9ABC30DA2}" presName="sibTrans" presStyleCnt="0"/>
      <dgm:spPr/>
    </dgm:pt>
    <dgm:pt modelId="{35F9DD61-FF92-4F20-B8C8-0BF2FA36DFD3}" type="pres">
      <dgm:prSet presAssocID="{8679F8F3-13E7-4BDB-A6B7-E5737D9EE3E5}" presName="node" presStyleLbl="node1" presStyleIdx="7" presStyleCnt="9">
        <dgm:presLayoutVars>
          <dgm:bulletEnabled val="1"/>
        </dgm:presLayoutVars>
      </dgm:prSet>
      <dgm:spPr/>
      <dgm:t>
        <a:bodyPr/>
        <a:lstStyle/>
        <a:p>
          <a:endParaRPr lang="en-US"/>
        </a:p>
      </dgm:t>
    </dgm:pt>
    <dgm:pt modelId="{98B0F991-ED2F-49BE-90E6-E3A01706920A}" type="pres">
      <dgm:prSet presAssocID="{DE7C111D-E738-4582-A241-615B44FFC832}" presName="sibTrans" presStyleCnt="0"/>
      <dgm:spPr/>
    </dgm:pt>
    <dgm:pt modelId="{9F33DEAA-65DA-4D50-A2FB-5C476BFC1E7B}" type="pres">
      <dgm:prSet presAssocID="{CA84B534-63AD-42E1-9C9F-BEED561E6E24}" presName="node" presStyleLbl="node1" presStyleIdx="8" presStyleCnt="9">
        <dgm:presLayoutVars>
          <dgm:bulletEnabled val="1"/>
        </dgm:presLayoutVars>
      </dgm:prSet>
      <dgm:spPr/>
      <dgm:t>
        <a:bodyPr/>
        <a:lstStyle/>
        <a:p>
          <a:endParaRPr lang="en-US"/>
        </a:p>
      </dgm:t>
    </dgm:pt>
  </dgm:ptLst>
  <dgm:cxnLst>
    <dgm:cxn modelId="{6B164A68-CD78-4289-A3C2-BD1248D7C7B7}" type="presOf" srcId="{7486CF1A-2EB2-4380-B024-C082B12164BA}" destId="{B6B7AF74-F6ED-4AE0-AD69-2678F5AB8CB2}" srcOrd="0" destOrd="0" presId="urn:microsoft.com/office/officeart/2005/8/layout/default#1"/>
    <dgm:cxn modelId="{C9BF9F2E-21E6-4D7A-8818-32B22A345C27}" srcId="{FBA7CE2F-538C-4695-B759-B55DE0C4AAB6}" destId="{248084E6-AC61-41B9-BFE6-0D6EE8922C3C}" srcOrd="3" destOrd="0" parTransId="{98951293-BA0A-4A6A-BA59-927FCC4B9744}" sibTransId="{C22FA0EC-05C5-44E6-A566-4056F9F31A3B}"/>
    <dgm:cxn modelId="{A5890D95-1E19-4830-9398-0AEC89548A56}" srcId="{FBA7CE2F-538C-4695-B759-B55DE0C4AAB6}" destId="{7486CF1A-2EB2-4380-B024-C082B12164BA}" srcOrd="1" destOrd="0" parTransId="{5839ABE0-22DE-4A4F-8EB2-ACD650C41078}" sibTransId="{9FF8AFA4-052A-4783-BC50-3A0A0017622A}"/>
    <dgm:cxn modelId="{053B7527-4DAF-4772-BB32-D18A2802D0FA}" type="presOf" srcId="{FBA7CE2F-538C-4695-B759-B55DE0C4AAB6}" destId="{97B46307-2D6B-4248-9F26-1A7719FD2120}" srcOrd="0" destOrd="0" presId="urn:microsoft.com/office/officeart/2005/8/layout/default#1"/>
    <dgm:cxn modelId="{9A909EE5-533A-42F4-A7AD-643AA631AAD7}" type="presOf" srcId="{CA975578-4722-4550-8AE0-CB2769A2F17A}" destId="{60DCF3D6-7ADD-4D53-87ED-C883A7BB1B36}" srcOrd="0" destOrd="0" presId="urn:microsoft.com/office/officeart/2005/8/layout/default#1"/>
    <dgm:cxn modelId="{E62129AE-414D-4965-8A2B-8492D7DFA3C3}" srcId="{FBA7CE2F-538C-4695-B759-B55DE0C4AAB6}" destId="{8679F8F3-13E7-4BDB-A6B7-E5737D9EE3E5}" srcOrd="7" destOrd="0" parTransId="{388DAF7B-493E-4C99-80B9-BAB8AC4AA82A}" sibTransId="{DE7C111D-E738-4582-A241-615B44FFC832}"/>
    <dgm:cxn modelId="{45FCBA41-2F0F-4F01-8ADF-4753F83D7267}" type="presOf" srcId="{8679F8F3-13E7-4BDB-A6B7-E5737D9EE3E5}" destId="{35F9DD61-FF92-4F20-B8C8-0BF2FA36DFD3}" srcOrd="0" destOrd="0" presId="urn:microsoft.com/office/officeart/2005/8/layout/default#1"/>
    <dgm:cxn modelId="{3932CDE1-7C4A-4A24-8C16-192A2B9B5EA9}" type="presOf" srcId="{248084E6-AC61-41B9-BFE6-0D6EE8922C3C}" destId="{9D20FA14-659D-4C13-B2D0-82355CD46871}" srcOrd="0" destOrd="0" presId="urn:microsoft.com/office/officeart/2005/8/layout/default#1"/>
    <dgm:cxn modelId="{22324119-FEEE-40B0-B68B-83165FB2415A}" srcId="{FBA7CE2F-538C-4695-B759-B55DE0C4AAB6}" destId="{FFF10DEA-9DD8-4298-8464-88FC0ABD1F6B}" srcOrd="5" destOrd="0" parTransId="{32072FEB-2DFB-4FB9-A39A-F25EA51BBCE5}" sibTransId="{C568F4A3-B318-4F82-9A1C-2AD829531B22}"/>
    <dgm:cxn modelId="{E7606455-4F7C-40D0-818C-D80AD0E9BE97}" type="presOf" srcId="{E3D4324A-CFF6-4548-BFAE-E30AF504B6A1}" destId="{010D10C3-50EE-4DA9-9CF7-D38B8F81FC34}" srcOrd="0" destOrd="0" presId="urn:microsoft.com/office/officeart/2005/8/layout/default#1"/>
    <dgm:cxn modelId="{8C064077-F8CF-4A46-916C-2BABAFBD48AF}" srcId="{FBA7CE2F-538C-4695-B759-B55DE0C4AAB6}" destId="{D7FC7B06-1AAF-42E3-B794-0493583B55B8}" srcOrd="6" destOrd="0" parTransId="{E6F633C6-26A9-4F42-8D40-1E00A08BD91E}" sibTransId="{CB765FE2-8888-4954-9C16-4BD9ABC30DA2}"/>
    <dgm:cxn modelId="{98854252-B2C0-4E78-88C5-5D3D08138ED1}" type="presOf" srcId="{CA84B534-63AD-42E1-9C9F-BEED561E6E24}" destId="{9F33DEAA-65DA-4D50-A2FB-5C476BFC1E7B}" srcOrd="0" destOrd="0" presId="urn:microsoft.com/office/officeart/2005/8/layout/default#1"/>
    <dgm:cxn modelId="{4ED5F981-1301-42A6-9819-2C42F79E6DBC}" srcId="{FBA7CE2F-538C-4695-B759-B55DE0C4AAB6}" destId="{E3D4324A-CFF6-4548-BFAE-E30AF504B6A1}" srcOrd="2" destOrd="0" parTransId="{61DD0BA5-D800-4266-B5E2-933CA5CBDA06}" sibTransId="{151C446B-AD02-493B-BF91-FDE7E6BDF003}"/>
    <dgm:cxn modelId="{9F632721-D89F-474F-A0CB-43E75592EF4F}" type="presOf" srcId="{D7FC7B06-1AAF-42E3-B794-0493583B55B8}" destId="{0B3D8815-F585-4478-8CC2-20D4C005462F}" srcOrd="0" destOrd="0" presId="urn:microsoft.com/office/officeart/2005/8/layout/default#1"/>
    <dgm:cxn modelId="{BDC271DB-B637-47DE-85E1-0154DD2AE96E}" type="presOf" srcId="{1F0D7E97-A0D9-4A34-A22E-C7FE5AFD1DE5}" destId="{79A88F02-EE9C-4828-85DE-280A2192080D}" srcOrd="0" destOrd="0" presId="urn:microsoft.com/office/officeart/2005/8/layout/default#1"/>
    <dgm:cxn modelId="{24ECAF3E-4A15-4313-9656-1E64BF3FA074}" type="presOf" srcId="{FFF10DEA-9DD8-4298-8464-88FC0ABD1F6B}" destId="{7ACC2174-BCE6-446B-A06A-B231B93960E6}" srcOrd="0" destOrd="0" presId="urn:microsoft.com/office/officeart/2005/8/layout/default#1"/>
    <dgm:cxn modelId="{9D65A1CC-F6A9-45FB-9FCC-699622EEE256}" srcId="{FBA7CE2F-538C-4695-B759-B55DE0C4AAB6}" destId="{1F0D7E97-A0D9-4A34-A22E-C7FE5AFD1DE5}" srcOrd="0" destOrd="0" parTransId="{8F11F1C3-F9A8-4DC4-9918-BC06612E61FD}" sibTransId="{C1DA246D-5358-4760-B36C-3314E1937B1C}"/>
    <dgm:cxn modelId="{814D08EF-B0EB-4B02-8AA8-0A218F6AA415}" srcId="{FBA7CE2F-538C-4695-B759-B55DE0C4AAB6}" destId="{CA975578-4722-4550-8AE0-CB2769A2F17A}" srcOrd="4" destOrd="0" parTransId="{C8B4113F-A62A-4F3B-8787-8605C163C484}" sibTransId="{FCCC4062-A926-41D7-A2EB-6EAF0243421D}"/>
    <dgm:cxn modelId="{84098718-BFF2-4B62-9D4D-5B3849FF016B}" srcId="{FBA7CE2F-538C-4695-B759-B55DE0C4AAB6}" destId="{CA84B534-63AD-42E1-9C9F-BEED561E6E24}" srcOrd="8" destOrd="0" parTransId="{A8E6F7D2-A27C-464A-AE5E-CBA76FE5D337}" sibTransId="{31516E42-6BEF-4850-8314-0B33442610AB}"/>
    <dgm:cxn modelId="{643A28C9-0D07-4D93-BAC9-F367DD2E7115}" type="presParOf" srcId="{97B46307-2D6B-4248-9F26-1A7719FD2120}" destId="{79A88F02-EE9C-4828-85DE-280A2192080D}" srcOrd="0" destOrd="0" presId="urn:microsoft.com/office/officeart/2005/8/layout/default#1"/>
    <dgm:cxn modelId="{9726DDEC-A693-4C08-9AE0-645529506F8F}" type="presParOf" srcId="{97B46307-2D6B-4248-9F26-1A7719FD2120}" destId="{7AEDB280-8F9E-4F4C-BCB8-C08158C43460}" srcOrd="1" destOrd="0" presId="urn:microsoft.com/office/officeart/2005/8/layout/default#1"/>
    <dgm:cxn modelId="{3F2DDA94-EA99-4BC5-B1AA-260007078868}" type="presParOf" srcId="{97B46307-2D6B-4248-9F26-1A7719FD2120}" destId="{B6B7AF74-F6ED-4AE0-AD69-2678F5AB8CB2}" srcOrd="2" destOrd="0" presId="urn:microsoft.com/office/officeart/2005/8/layout/default#1"/>
    <dgm:cxn modelId="{1A902A97-91CE-4425-BC7C-B19CF58A49E6}" type="presParOf" srcId="{97B46307-2D6B-4248-9F26-1A7719FD2120}" destId="{C2246F8C-3442-4333-B42E-DB70971D9322}" srcOrd="3" destOrd="0" presId="urn:microsoft.com/office/officeart/2005/8/layout/default#1"/>
    <dgm:cxn modelId="{81F1AB1A-ACF8-4314-A1B2-6C6FA4CE1351}" type="presParOf" srcId="{97B46307-2D6B-4248-9F26-1A7719FD2120}" destId="{010D10C3-50EE-4DA9-9CF7-D38B8F81FC34}" srcOrd="4" destOrd="0" presId="urn:microsoft.com/office/officeart/2005/8/layout/default#1"/>
    <dgm:cxn modelId="{F0D77A19-75A6-4F80-8229-24431A6E6A58}" type="presParOf" srcId="{97B46307-2D6B-4248-9F26-1A7719FD2120}" destId="{E8EB2F9E-738E-4CE5-BBEF-1338C199D133}" srcOrd="5" destOrd="0" presId="urn:microsoft.com/office/officeart/2005/8/layout/default#1"/>
    <dgm:cxn modelId="{ADD92C3D-1E44-4C6A-BBB1-90CFAD1C50FF}" type="presParOf" srcId="{97B46307-2D6B-4248-9F26-1A7719FD2120}" destId="{9D20FA14-659D-4C13-B2D0-82355CD46871}" srcOrd="6" destOrd="0" presId="urn:microsoft.com/office/officeart/2005/8/layout/default#1"/>
    <dgm:cxn modelId="{EC512511-A784-43AA-9CA9-1F8852646CB4}" type="presParOf" srcId="{97B46307-2D6B-4248-9F26-1A7719FD2120}" destId="{AF25AF4C-7791-4DDD-B6A8-46BF74A19FB5}" srcOrd="7" destOrd="0" presId="urn:microsoft.com/office/officeart/2005/8/layout/default#1"/>
    <dgm:cxn modelId="{A5840C38-653B-4DEF-BF5C-EAB8B4ACF393}" type="presParOf" srcId="{97B46307-2D6B-4248-9F26-1A7719FD2120}" destId="{60DCF3D6-7ADD-4D53-87ED-C883A7BB1B36}" srcOrd="8" destOrd="0" presId="urn:microsoft.com/office/officeart/2005/8/layout/default#1"/>
    <dgm:cxn modelId="{123F192C-DD31-48CB-A13E-E52C98ECBBD4}" type="presParOf" srcId="{97B46307-2D6B-4248-9F26-1A7719FD2120}" destId="{9157BC60-CA17-46C6-9707-ED467AED2E85}" srcOrd="9" destOrd="0" presId="urn:microsoft.com/office/officeart/2005/8/layout/default#1"/>
    <dgm:cxn modelId="{E57F666F-41B1-4366-ABE7-DDC3D0A35E57}" type="presParOf" srcId="{97B46307-2D6B-4248-9F26-1A7719FD2120}" destId="{7ACC2174-BCE6-446B-A06A-B231B93960E6}" srcOrd="10" destOrd="0" presId="urn:microsoft.com/office/officeart/2005/8/layout/default#1"/>
    <dgm:cxn modelId="{A52CD342-0687-4EDF-A933-E10B24572380}" type="presParOf" srcId="{97B46307-2D6B-4248-9F26-1A7719FD2120}" destId="{6C1EBAEE-07C0-4202-B22B-021052A733B9}" srcOrd="11" destOrd="0" presId="urn:microsoft.com/office/officeart/2005/8/layout/default#1"/>
    <dgm:cxn modelId="{A39B7F4D-459C-4353-B536-E0E6DF8F7852}" type="presParOf" srcId="{97B46307-2D6B-4248-9F26-1A7719FD2120}" destId="{0B3D8815-F585-4478-8CC2-20D4C005462F}" srcOrd="12" destOrd="0" presId="urn:microsoft.com/office/officeart/2005/8/layout/default#1"/>
    <dgm:cxn modelId="{8DE1DE54-B463-4EA8-BDF9-67E9E6A247F4}" type="presParOf" srcId="{97B46307-2D6B-4248-9F26-1A7719FD2120}" destId="{6B6F4C22-C053-44A5-8C50-E3D4726FBB1C}" srcOrd="13" destOrd="0" presId="urn:microsoft.com/office/officeart/2005/8/layout/default#1"/>
    <dgm:cxn modelId="{5E2C7A7D-3E35-4966-9FF0-F11DCC7E4EFE}" type="presParOf" srcId="{97B46307-2D6B-4248-9F26-1A7719FD2120}" destId="{35F9DD61-FF92-4F20-B8C8-0BF2FA36DFD3}" srcOrd="14" destOrd="0" presId="urn:microsoft.com/office/officeart/2005/8/layout/default#1"/>
    <dgm:cxn modelId="{A25E6CF9-A680-4C9B-905C-D241E62A9B80}" type="presParOf" srcId="{97B46307-2D6B-4248-9F26-1A7719FD2120}" destId="{98B0F991-ED2F-49BE-90E6-E3A01706920A}" srcOrd="15" destOrd="0" presId="urn:microsoft.com/office/officeart/2005/8/layout/default#1"/>
    <dgm:cxn modelId="{A16BB25B-A053-403E-A65E-47D382D51C35}" type="presParOf" srcId="{97B46307-2D6B-4248-9F26-1A7719FD2120}" destId="{9F33DEAA-65DA-4D50-A2FB-5C476BFC1E7B}" srcOrd="16" destOrd="0" presId="urn:microsoft.com/office/officeart/2005/8/layout/defaul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59584C-7E05-4616-BC3A-622E192D7F4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7786B63A-B77B-497D-955F-F6348CF7799D}">
      <dgm:prSet/>
      <dgm:spPr/>
      <dgm:t>
        <a:bodyPr/>
        <a:lstStyle/>
        <a:p>
          <a:r>
            <a:rPr lang="en-US"/>
            <a:t>Set the gamma parameter, and environment rewards.</a:t>
          </a:r>
        </a:p>
      </dgm:t>
    </dgm:pt>
    <dgm:pt modelId="{A8DE538C-48CD-43C6-91DC-E56F2238EFC4}" type="parTrans" cxnId="{44CAA53B-9095-4210-AD85-C563CFF7D465}">
      <dgm:prSet/>
      <dgm:spPr/>
      <dgm:t>
        <a:bodyPr/>
        <a:lstStyle/>
        <a:p>
          <a:endParaRPr lang="en-US"/>
        </a:p>
      </dgm:t>
    </dgm:pt>
    <dgm:pt modelId="{4E9CA855-01CF-4836-BF1E-F942A170D4E0}" type="sibTrans" cxnId="{44CAA53B-9095-4210-AD85-C563CFF7D465}">
      <dgm:prSet/>
      <dgm:spPr/>
      <dgm:t>
        <a:bodyPr/>
        <a:lstStyle/>
        <a:p>
          <a:endParaRPr lang="en-US"/>
        </a:p>
      </dgm:t>
    </dgm:pt>
    <dgm:pt modelId="{BA3118FA-CF60-43C8-89F4-201232963978}">
      <dgm:prSet/>
      <dgm:spPr/>
      <dgm:t>
        <a:bodyPr/>
        <a:lstStyle/>
        <a:p>
          <a:r>
            <a:rPr lang="en-US"/>
            <a:t>Initialize matrix Q to zero.</a:t>
          </a:r>
        </a:p>
      </dgm:t>
    </dgm:pt>
    <dgm:pt modelId="{339683C8-A262-4137-B5D0-01FB1BCAE4B7}" type="parTrans" cxnId="{71A0ECBE-E1E9-49C3-8048-1B82C92592D1}">
      <dgm:prSet/>
      <dgm:spPr/>
      <dgm:t>
        <a:bodyPr/>
        <a:lstStyle/>
        <a:p>
          <a:endParaRPr lang="en-US"/>
        </a:p>
      </dgm:t>
    </dgm:pt>
    <dgm:pt modelId="{21D795BD-55B5-4FF6-8683-AB1019B6B3EC}" type="sibTrans" cxnId="{71A0ECBE-E1E9-49C3-8048-1B82C92592D1}">
      <dgm:prSet/>
      <dgm:spPr/>
      <dgm:t>
        <a:bodyPr/>
        <a:lstStyle/>
        <a:p>
          <a:endParaRPr lang="en-US"/>
        </a:p>
      </dgm:t>
    </dgm:pt>
    <dgm:pt modelId="{DB532FD6-DF57-40FC-B2A6-1506B8B9522D}">
      <dgm:prSet/>
      <dgm:spPr/>
      <dgm:t>
        <a:bodyPr/>
        <a:lstStyle/>
        <a:p>
          <a:r>
            <a:rPr lang="en-US"/>
            <a:t>For each episode:</a:t>
          </a:r>
        </a:p>
      </dgm:t>
    </dgm:pt>
    <dgm:pt modelId="{770B569C-45AE-4A67-B7CD-FD3AE9C1C264}" type="parTrans" cxnId="{87A1B407-0776-4337-BB41-8B3BC6F3B17D}">
      <dgm:prSet/>
      <dgm:spPr/>
      <dgm:t>
        <a:bodyPr/>
        <a:lstStyle/>
        <a:p>
          <a:endParaRPr lang="en-US"/>
        </a:p>
      </dgm:t>
    </dgm:pt>
    <dgm:pt modelId="{6B02CA3D-0C04-4433-A024-4BDAEBDEC7FB}" type="sibTrans" cxnId="{87A1B407-0776-4337-BB41-8B3BC6F3B17D}">
      <dgm:prSet/>
      <dgm:spPr/>
      <dgm:t>
        <a:bodyPr/>
        <a:lstStyle/>
        <a:p>
          <a:endParaRPr lang="en-US"/>
        </a:p>
      </dgm:t>
    </dgm:pt>
    <dgm:pt modelId="{25E68FB3-E6DF-40E5-80CC-9A1C502E353A}">
      <dgm:prSet/>
      <dgm:spPr/>
      <dgm:t>
        <a:bodyPr/>
        <a:lstStyle/>
        <a:p>
          <a:r>
            <a:rPr lang="en-US"/>
            <a:t>Select a random initial state.</a:t>
          </a:r>
        </a:p>
      </dgm:t>
    </dgm:pt>
    <dgm:pt modelId="{791BE40F-2CE8-4602-BB15-12F2F4BA0EE1}" type="parTrans" cxnId="{DAE1E15D-AB3D-4F37-9007-A9D49204BE18}">
      <dgm:prSet/>
      <dgm:spPr/>
      <dgm:t>
        <a:bodyPr/>
        <a:lstStyle/>
        <a:p>
          <a:endParaRPr lang="en-US"/>
        </a:p>
      </dgm:t>
    </dgm:pt>
    <dgm:pt modelId="{CA93EA3E-8044-447D-9945-CE9386D59B9F}" type="sibTrans" cxnId="{DAE1E15D-AB3D-4F37-9007-A9D49204BE18}">
      <dgm:prSet/>
      <dgm:spPr/>
      <dgm:t>
        <a:bodyPr/>
        <a:lstStyle/>
        <a:p>
          <a:endParaRPr lang="en-US"/>
        </a:p>
      </dgm:t>
    </dgm:pt>
    <dgm:pt modelId="{D8118778-B712-4147-B52F-597FB5E7AC02}">
      <dgm:prSet/>
      <dgm:spPr/>
      <dgm:t>
        <a:bodyPr/>
        <a:lstStyle/>
        <a:p>
          <a:r>
            <a:rPr lang="en-US" dirty="0"/>
            <a:t>Do While the goal state hasn't been reached.</a:t>
          </a:r>
        </a:p>
      </dgm:t>
    </dgm:pt>
    <dgm:pt modelId="{DA743A47-6BCA-4AE9-8587-71AE018E096D}" type="parTrans" cxnId="{85BBAD05-3D03-4560-B977-9A3CA5FDF5BF}">
      <dgm:prSet/>
      <dgm:spPr/>
      <dgm:t>
        <a:bodyPr/>
        <a:lstStyle/>
        <a:p>
          <a:endParaRPr lang="en-US"/>
        </a:p>
      </dgm:t>
    </dgm:pt>
    <dgm:pt modelId="{43D92627-3578-40BE-AA87-5B192D22ED3D}" type="sibTrans" cxnId="{85BBAD05-3D03-4560-B977-9A3CA5FDF5BF}">
      <dgm:prSet/>
      <dgm:spPr/>
      <dgm:t>
        <a:bodyPr/>
        <a:lstStyle/>
        <a:p>
          <a:endParaRPr lang="en-US"/>
        </a:p>
      </dgm:t>
    </dgm:pt>
    <dgm:pt modelId="{89BE3A86-7AF7-4FA7-80FE-761EEBA76F99}">
      <dgm:prSet/>
      <dgm:spPr/>
      <dgm:t>
        <a:bodyPr/>
        <a:lstStyle/>
        <a:p>
          <a:r>
            <a:rPr lang="en-US" dirty="0"/>
            <a:t>Using this possible action, consider going to the next state.</a:t>
          </a:r>
        </a:p>
      </dgm:t>
    </dgm:pt>
    <dgm:pt modelId="{F60A68B7-FFA7-4E17-9593-93BDBE048A22}" type="parTrans" cxnId="{B339F26E-2CFC-47BF-8EEA-B9F6A0500DC3}">
      <dgm:prSet/>
      <dgm:spPr/>
      <dgm:t>
        <a:bodyPr/>
        <a:lstStyle/>
        <a:p>
          <a:endParaRPr lang="en-US"/>
        </a:p>
      </dgm:t>
    </dgm:pt>
    <dgm:pt modelId="{EB07A411-24C4-435B-8836-DB48AF75F985}" type="sibTrans" cxnId="{B339F26E-2CFC-47BF-8EEA-B9F6A0500DC3}">
      <dgm:prSet/>
      <dgm:spPr/>
      <dgm:t>
        <a:bodyPr/>
        <a:lstStyle/>
        <a:p>
          <a:endParaRPr lang="en-US"/>
        </a:p>
      </dgm:t>
    </dgm:pt>
    <dgm:pt modelId="{6E67DAFF-2DD0-427E-91AD-91960D0590BD}">
      <dgm:prSet/>
      <dgm:spPr/>
      <dgm:t>
        <a:bodyPr/>
        <a:lstStyle/>
        <a:p>
          <a:r>
            <a:rPr lang="en-US" dirty="0"/>
            <a:t>Get maximum Q value for this next state based on all possible actions.</a:t>
          </a:r>
        </a:p>
      </dgm:t>
    </dgm:pt>
    <dgm:pt modelId="{928A6D7C-7067-4C35-9112-84A5315BA9DF}" type="parTrans" cxnId="{FAE20076-5EAD-4CDA-9AC6-664A61F7871A}">
      <dgm:prSet/>
      <dgm:spPr/>
      <dgm:t>
        <a:bodyPr/>
        <a:lstStyle/>
        <a:p>
          <a:endParaRPr lang="en-US"/>
        </a:p>
      </dgm:t>
    </dgm:pt>
    <dgm:pt modelId="{794AF9AB-64A5-4331-BE50-17544C44AB90}" type="sibTrans" cxnId="{FAE20076-5EAD-4CDA-9AC6-664A61F7871A}">
      <dgm:prSet/>
      <dgm:spPr/>
      <dgm:t>
        <a:bodyPr/>
        <a:lstStyle/>
        <a:p>
          <a:endParaRPr lang="en-US"/>
        </a:p>
      </dgm:t>
    </dgm:pt>
    <dgm:pt modelId="{A060DE24-C38C-45A7-B71B-82A8658F8850}">
      <dgm:prSet/>
      <dgm:spPr/>
      <dgm:t>
        <a:bodyPr/>
        <a:lstStyle/>
        <a:p>
          <a:r>
            <a:rPr lang="en-US" dirty="0"/>
            <a:t>Compute: Q(state, action) = R(state, action) + Gamma * Max[Q(next state, all actions)].</a:t>
          </a:r>
        </a:p>
      </dgm:t>
    </dgm:pt>
    <dgm:pt modelId="{376825E6-C47A-48DE-8404-85A789027584}" type="parTrans" cxnId="{E512C0AD-9E04-4D85-83ED-D53D7E9A16C4}">
      <dgm:prSet/>
      <dgm:spPr/>
      <dgm:t>
        <a:bodyPr/>
        <a:lstStyle/>
        <a:p>
          <a:endParaRPr lang="en-US"/>
        </a:p>
      </dgm:t>
    </dgm:pt>
    <dgm:pt modelId="{CA19278D-38BD-4B63-829A-DE7546653297}" type="sibTrans" cxnId="{E512C0AD-9E04-4D85-83ED-D53D7E9A16C4}">
      <dgm:prSet/>
      <dgm:spPr/>
      <dgm:t>
        <a:bodyPr/>
        <a:lstStyle/>
        <a:p>
          <a:endParaRPr lang="en-US"/>
        </a:p>
      </dgm:t>
    </dgm:pt>
    <dgm:pt modelId="{B3C5C73E-0982-4135-BE10-7E1E2D428018}">
      <dgm:prSet/>
      <dgm:spPr/>
      <dgm:t>
        <a:bodyPr/>
        <a:lstStyle/>
        <a:p>
          <a:r>
            <a:rPr lang="en-US" dirty="0"/>
            <a:t>Set the next state as the current state.</a:t>
          </a:r>
        </a:p>
      </dgm:t>
    </dgm:pt>
    <dgm:pt modelId="{A55C9DBC-EE61-4509-B1D6-3CF6B51751C1}" type="parTrans" cxnId="{7B700412-0C65-4AC1-B1A5-CB87BE40C620}">
      <dgm:prSet/>
      <dgm:spPr/>
      <dgm:t>
        <a:bodyPr/>
        <a:lstStyle/>
        <a:p>
          <a:endParaRPr lang="en-US"/>
        </a:p>
      </dgm:t>
    </dgm:pt>
    <dgm:pt modelId="{0C8B85EA-DCDA-47A5-B21A-74294D64360E}" type="sibTrans" cxnId="{7B700412-0C65-4AC1-B1A5-CB87BE40C620}">
      <dgm:prSet/>
      <dgm:spPr/>
      <dgm:t>
        <a:bodyPr/>
        <a:lstStyle/>
        <a:p>
          <a:endParaRPr lang="en-US"/>
        </a:p>
      </dgm:t>
    </dgm:pt>
    <dgm:pt modelId="{12E91B65-4896-404F-918B-81EF56FDFA30}">
      <dgm:prSet/>
      <dgm:spPr/>
      <dgm:t>
        <a:bodyPr/>
        <a:lstStyle/>
        <a:p>
          <a:r>
            <a:rPr lang="en-US" dirty="0"/>
            <a:t>End Do</a:t>
          </a:r>
        </a:p>
      </dgm:t>
    </dgm:pt>
    <dgm:pt modelId="{F354BD13-6F9E-4FE5-BDAC-C6841C8B28B8}" type="parTrans" cxnId="{F06F3837-688D-4B0F-9549-346337D8EFFD}">
      <dgm:prSet/>
      <dgm:spPr/>
      <dgm:t>
        <a:bodyPr/>
        <a:lstStyle/>
        <a:p>
          <a:endParaRPr lang="en-US"/>
        </a:p>
      </dgm:t>
    </dgm:pt>
    <dgm:pt modelId="{3C1A8401-1FA4-485D-ABF3-D9A6CEF727AC}" type="sibTrans" cxnId="{F06F3837-688D-4B0F-9549-346337D8EFFD}">
      <dgm:prSet/>
      <dgm:spPr/>
      <dgm:t>
        <a:bodyPr/>
        <a:lstStyle/>
        <a:p>
          <a:endParaRPr lang="en-US"/>
        </a:p>
      </dgm:t>
    </dgm:pt>
    <dgm:pt modelId="{10182EDD-6C58-4FDE-928A-7F1E23A4831C}">
      <dgm:prSet/>
      <dgm:spPr/>
      <dgm:t>
        <a:bodyPr/>
        <a:lstStyle/>
        <a:p>
          <a:r>
            <a:rPr lang="en-US"/>
            <a:t>End For</a:t>
          </a:r>
        </a:p>
      </dgm:t>
    </dgm:pt>
    <dgm:pt modelId="{0CB5694F-E260-4276-B1B3-C49825ACE060}" type="parTrans" cxnId="{6C37CFC6-5070-45C9-A230-0C073915E9BC}">
      <dgm:prSet/>
      <dgm:spPr/>
      <dgm:t>
        <a:bodyPr/>
        <a:lstStyle/>
        <a:p>
          <a:endParaRPr lang="en-US"/>
        </a:p>
      </dgm:t>
    </dgm:pt>
    <dgm:pt modelId="{75E0EDE7-BEF9-4013-9F99-3045F7B7E217}" type="sibTrans" cxnId="{6C37CFC6-5070-45C9-A230-0C073915E9BC}">
      <dgm:prSet/>
      <dgm:spPr/>
      <dgm:t>
        <a:bodyPr/>
        <a:lstStyle/>
        <a:p>
          <a:endParaRPr lang="en-US"/>
        </a:p>
      </dgm:t>
    </dgm:pt>
    <dgm:pt modelId="{E93F6488-CFEC-496C-9C69-A7FCAB3C005E}" type="pres">
      <dgm:prSet presAssocID="{2259584C-7E05-4616-BC3A-622E192D7F4C}" presName="linear" presStyleCnt="0">
        <dgm:presLayoutVars>
          <dgm:dir/>
          <dgm:animLvl val="lvl"/>
          <dgm:resizeHandles val="exact"/>
        </dgm:presLayoutVars>
      </dgm:prSet>
      <dgm:spPr/>
      <dgm:t>
        <a:bodyPr/>
        <a:lstStyle/>
        <a:p>
          <a:endParaRPr lang="en-US"/>
        </a:p>
      </dgm:t>
    </dgm:pt>
    <dgm:pt modelId="{31DD0018-8CF2-43BA-A234-D5DDDB65E2C7}" type="pres">
      <dgm:prSet presAssocID="{7786B63A-B77B-497D-955F-F6348CF7799D}" presName="parentLin" presStyleCnt="0"/>
      <dgm:spPr/>
    </dgm:pt>
    <dgm:pt modelId="{BAAF77AE-95B9-4CDC-B648-9F73CC75BF92}" type="pres">
      <dgm:prSet presAssocID="{7786B63A-B77B-497D-955F-F6348CF7799D}" presName="parentLeftMargin" presStyleLbl="node1" presStyleIdx="0" presStyleCnt="4"/>
      <dgm:spPr/>
      <dgm:t>
        <a:bodyPr/>
        <a:lstStyle/>
        <a:p>
          <a:endParaRPr lang="en-US"/>
        </a:p>
      </dgm:t>
    </dgm:pt>
    <dgm:pt modelId="{3C5D5319-D3BF-4AD8-B94D-8F689A4DBFA5}" type="pres">
      <dgm:prSet presAssocID="{7786B63A-B77B-497D-955F-F6348CF7799D}" presName="parentText" presStyleLbl="node1" presStyleIdx="0" presStyleCnt="4">
        <dgm:presLayoutVars>
          <dgm:chMax val="0"/>
          <dgm:bulletEnabled val="1"/>
        </dgm:presLayoutVars>
      </dgm:prSet>
      <dgm:spPr/>
      <dgm:t>
        <a:bodyPr/>
        <a:lstStyle/>
        <a:p>
          <a:endParaRPr lang="en-US"/>
        </a:p>
      </dgm:t>
    </dgm:pt>
    <dgm:pt modelId="{723CC3DD-1705-48C8-8C57-DEAA05977032}" type="pres">
      <dgm:prSet presAssocID="{7786B63A-B77B-497D-955F-F6348CF7799D}" presName="negativeSpace" presStyleCnt="0"/>
      <dgm:spPr/>
    </dgm:pt>
    <dgm:pt modelId="{F49A2FAD-8D8D-43C5-9D13-06FCD3827D18}" type="pres">
      <dgm:prSet presAssocID="{7786B63A-B77B-497D-955F-F6348CF7799D}" presName="childText" presStyleLbl="conFgAcc1" presStyleIdx="0" presStyleCnt="4">
        <dgm:presLayoutVars>
          <dgm:bulletEnabled val="1"/>
        </dgm:presLayoutVars>
      </dgm:prSet>
      <dgm:spPr/>
    </dgm:pt>
    <dgm:pt modelId="{63AD72BF-DEA9-4FEF-8A58-C9FE165572B9}" type="pres">
      <dgm:prSet presAssocID="{4E9CA855-01CF-4836-BF1E-F942A170D4E0}" presName="spaceBetweenRectangles" presStyleCnt="0"/>
      <dgm:spPr/>
    </dgm:pt>
    <dgm:pt modelId="{AEDEAF7D-703F-419B-927D-3A2C73EF0A61}" type="pres">
      <dgm:prSet presAssocID="{BA3118FA-CF60-43C8-89F4-201232963978}" presName="parentLin" presStyleCnt="0"/>
      <dgm:spPr/>
    </dgm:pt>
    <dgm:pt modelId="{7D085766-3AB7-4C26-8EE1-4F6A1C8559AA}" type="pres">
      <dgm:prSet presAssocID="{BA3118FA-CF60-43C8-89F4-201232963978}" presName="parentLeftMargin" presStyleLbl="node1" presStyleIdx="0" presStyleCnt="4"/>
      <dgm:spPr/>
      <dgm:t>
        <a:bodyPr/>
        <a:lstStyle/>
        <a:p>
          <a:endParaRPr lang="en-US"/>
        </a:p>
      </dgm:t>
    </dgm:pt>
    <dgm:pt modelId="{2FD9343E-1F64-4CD6-B9B5-E5C2F75E487A}" type="pres">
      <dgm:prSet presAssocID="{BA3118FA-CF60-43C8-89F4-201232963978}" presName="parentText" presStyleLbl="node1" presStyleIdx="1" presStyleCnt="4">
        <dgm:presLayoutVars>
          <dgm:chMax val="0"/>
          <dgm:bulletEnabled val="1"/>
        </dgm:presLayoutVars>
      </dgm:prSet>
      <dgm:spPr/>
      <dgm:t>
        <a:bodyPr/>
        <a:lstStyle/>
        <a:p>
          <a:endParaRPr lang="en-US"/>
        </a:p>
      </dgm:t>
    </dgm:pt>
    <dgm:pt modelId="{1FE22B93-79E1-486F-BA6A-71E64F7B4814}" type="pres">
      <dgm:prSet presAssocID="{BA3118FA-CF60-43C8-89F4-201232963978}" presName="negativeSpace" presStyleCnt="0"/>
      <dgm:spPr/>
    </dgm:pt>
    <dgm:pt modelId="{11602988-44FA-49FF-862C-BCBBD9ECB90B}" type="pres">
      <dgm:prSet presAssocID="{BA3118FA-CF60-43C8-89F4-201232963978}" presName="childText" presStyleLbl="conFgAcc1" presStyleIdx="1" presStyleCnt="4">
        <dgm:presLayoutVars>
          <dgm:bulletEnabled val="1"/>
        </dgm:presLayoutVars>
      </dgm:prSet>
      <dgm:spPr/>
    </dgm:pt>
    <dgm:pt modelId="{CA9854A5-82B2-4461-8CE4-D7053D064993}" type="pres">
      <dgm:prSet presAssocID="{21D795BD-55B5-4FF6-8683-AB1019B6B3EC}" presName="spaceBetweenRectangles" presStyleCnt="0"/>
      <dgm:spPr/>
    </dgm:pt>
    <dgm:pt modelId="{46D4B23A-4507-4683-8571-7741D274729C}" type="pres">
      <dgm:prSet presAssocID="{DB532FD6-DF57-40FC-B2A6-1506B8B9522D}" presName="parentLin" presStyleCnt="0"/>
      <dgm:spPr/>
    </dgm:pt>
    <dgm:pt modelId="{1F0BA745-0076-4B5D-8EA1-A2EE7D0F79E7}" type="pres">
      <dgm:prSet presAssocID="{DB532FD6-DF57-40FC-B2A6-1506B8B9522D}" presName="parentLeftMargin" presStyleLbl="node1" presStyleIdx="1" presStyleCnt="4"/>
      <dgm:spPr/>
      <dgm:t>
        <a:bodyPr/>
        <a:lstStyle/>
        <a:p>
          <a:endParaRPr lang="en-US"/>
        </a:p>
      </dgm:t>
    </dgm:pt>
    <dgm:pt modelId="{775C7F2A-7458-4234-B0A6-5EA7ACB59D56}" type="pres">
      <dgm:prSet presAssocID="{DB532FD6-DF57-40FC-B2A6-1506B8B9522D}" presName="parentText" presStyleLbl="node1" presStyleIdx="2" presStyleCnt="4">
        <dgm:presLayoutVars>
          <dgm:chMax val="0"/>
          <dgm:bulletEnabled val="1"/>
        </dgm:presLayoutVars>
      </dgm:prSet>
      <dgm:spPr/>
      <dgm:t>
        <a:bodyPr/>
        <a:lstStyle/>
        <a:p>
          <a:endParaRPr lang="en-US"/>
        </a:p>
      </dgm:t>
    </dgm:pt>
    <dgm:pt modelId="{1008461C-B637-4F87-90BC-53799DE13897}" type="pres">
      <dgm:prSet presAssocID="{DB532FD6-DF57-40FC-B2A6-1506B8B9522D}" presName="negativeSpace" presStyleCnt="0"/>
      <dgm:spPr/>
    </dgm:pt>
    <dgm:pt modelId="{7087D817-7118-4CD8-9438-04B42372B8D8}" type="pres">
      <dgm:prSet presAssocID="{DB532FD6-DF57-40FC-B2A6-1506B8B9522D}" presName="childText" presStyleLbl="conFgAcc1" presStyleIdx="2" presStyleCnt="4">
        <dgm:presLayoutVars>
          <dgm:bulletEnabled val="1"/>
        </dgm:presLayoutVars>
      </dgm:prSet>
      <dgm:spPr/>
      <dgm:t>
        <a:bodyPr/>
        <a:lstStyle/>
        <a:p>
          <a:endParaRPr lang="en-US"/>
        </a:p>
      </dgm:t>
    </dgm:pt>
    <dgm:pt modelId="{80DEAE2D-0969-4BE9-82B1-843D0CA1956F}" type="pres">
      <dgm:prSet presAssocID="{6B02CA3D-0C04-4433-A024-4BDAEBDEC7FB}" presName="spaceBetweenRectangles" presStyleCnt="0"/>
      <dgm:spPr/>
    </dgm:pt>
    <dgm:pt modelId="{19347432-A535-44FE-A769-0C119096335E}" type="pres">
      <dgm:prSet presAssocID="{10182EDD-6C58-4FDE-928A-7F1E23A4831C}" presName="parentLin" presStyleCnt="0"/>
      <dgm:spPr/>
    </dgm:pt>
    <dgm:pt modelId="{C9124306-633B-46AF-9DBA-9523F82E2FC5}" type="pres">
      <dgm:prSet presAssocID="{10182EDD-6C58-4FDE-928A-7F1E23A4831C}" presName="parentLeftMargin" presStyleLbl="node1" presStyleIdx="2" presStyleCnt="4"/>
      <dgm:spPr/>
      <dgm:t>
        <a:bodyPr/>
        <a:lstStyle/>
        <a:p>
          <a:endParaRPr lang="en-US"/>
        </a:p>
      </dgm:t>
    </dgm:pt>
    <dgm:pt modelId="{D5EE39D0-985B-4B1E-877E-4DC5B07C8E82}" type="pres">
      <dgm:prSet presAssocID="{10182EDD-6C58-4FDE-928A-7F1E23A4831C}" presName="parentText" presStyleLbl="node1" presStyleIdx="3" presStyleCnt="4">
        <dgm:presLayoutVars>
          <dgm:chMax val="0"/>
          <dgm:bulletEnabled val="1"/>
        </dgm:presLayoutVars>
      </dgm:prSet>
      <dgm:spPr/>
      <dgm:t>
        <a:bodyPr/>
        <a:lstStyle/>
        <a:p>
          <a:endParaRPr lang="en-US"/>
        </a:p>
      </dgm:t>
    </dgm:pt>
    <dgm:pt modelId="{7C89EDB9-2825-411E-B1B7-74CFBA0A2676}" type="pres">
      <dgm:prSet presAssocID="{10182EDD-6C58-4FDE-928A-7F1E23A4831C}" presName="negativeSpace" presStyleCnt="0"/>
      <dgm:spPr/>
    </dgm:pt>
    <dgm:pt modelId="{789ADE58-4F7A-49BA-B271-20C32D62D5FE}" type="pres">
      <dgm:prSet presAssocID="{10182EDD-6C58-4FDE-928A-7F1E23A4831C}" presName="childText" presStyleLbl="conFgAcc1" presStyleIdx="3" presStyleCnt="4">
        <dgm:presLayoutVars>
          <dgm:bulletEnabled val="1"/>
        </dgm:presLayoutVars>
      </dgm:prSet>
      <dgm:spPr/>
    </dgm:pt>
  </dgm:ptLst>
  <dgm:cxnLst>
    <dgm:cxn modelId="{71A0ECBE-E1E9-49C3-8048-1B82C92592D1}" srcId="{2259584C-7E05-4616-BC3A-622E192D7F4C}" destId="{BA3118FA-CF60-43C8-89F4-201232963978}" srcOrd="1" destOrd="0" parTransId="{339683C8-A262-4137-B5D0-01FB1BCAE4B7}" sibTransId="{21D795BD-55B5-4FF6-8683-AB1019B6B3EC}"/>
    <dgm:cxn modelId="{08D8481B-1133-4F5A-A573-22525EB45E62}" type="presOf" srcId="{10182EDD-6C58-4FDE-928A-7F1E23A4831C}" destId="{C9124306-633B-46AF-9DBA-9523F82E2FC5}" srcOrd="0" destOrd="0" presId="urn:microsoft.com/office/officeart/2005/8/layout/list1"/>
    <dgm:cxn modelId="{F471F843-37E4-48A3-B1A7-A5F7C51C8C4C}" type="presOf" srcId="{D8118778-B712-4147-B52F-597FB5E7AC02}" destId="{7087D817-7118-4CD8-9438-04B42372B8D8}" srcOrd="0" destOrd="1" presId="urn:microsoft.com/office/officeart/2005/8/layout/list1"/>
    <dgm:cxn modelId="{CE699DA4-52FD-4631-BA78-31602D5DB880}" type="presOf" srcId="{B3C5C73E-0982-4135-BE10-7E1E2D428018}" destId="{7087D817-7118-4CD8-9438-04B42372B8D8}" srcOrd="0" destOrd="5" presId="urn:microsoft.com/office/officeart/2005/8/layout/list1"/>
    <dgm:cxn modelId="{A7D6D8AE-AF5C-4B97-A905-651604688F77}" type="presOf" srcId="{12E91B65-4896-404F-918B-81EF56FDFA30}" destId="{7087D817-7118-4CD8-9438-04B42372B8D8}" srcOrd="0" destOrd="6" presId="urn:microsoft.com/office/officeart/2005/8/layout/list1"/>
    <dgm:cxn modelId="{D35C9F11-CF94-41ED-9DB0-BD220C28E8C7}" type="presOf" srcId="{10182EDD-6C58-4FDE-928A-7F1E23A4831C}" destId="{D5EE39D0-985B-4B1E-877E-4DC5B07C8E82}" srcOrd="1" destOrd="0" presId="urn:microsoft.com/office/officeart/2005/8/layout/list1"/>
    <dgm:cxn modelId="{9C2EC78C-2EC6-40F7-9C35-68C3A8905826}" type="presOf" srcId="{BA3118FA-CF60-43C8-89F4-201232963978}" destId="{7D085766-3AB7-4C26-8EE1-4F6A1C8559AA}" srcOrd="0" destOrd="0" presId="urn:microsoft.com/office/officeart/2005/8/layout/list1"/>
    <dgm:cxn modelId="{5B5866B7-25AD-479E-B97E-2F39B76F1996}" type="presOf" srcId="{BA3118FA-CF60-43C8-89F4-201232963978}" destId="{2FD9343E-1F64-4CD6-B9B5-E5C2F75E487A}" srcOrd="1" destOrd="0" presId="urn:microsoft.com/office/officeart/2005/8/layout/list1"/>
    <dgm:cxn modelId="{FDAC848E-9BD9-483B-8519-FE075BC0001D}" type="presOf" srcId="{A060DE24-C38C-45A7-B71B-82A8658F8850}" destId="{7087D817-7118-4CD8-9438-04B42372B8D8}" srcOrd="0" destOrd="4" presId="urn:microsoft.com/office/officeart/2005/8/layout/list1"/>
    <dgm:cxn modelId="{095E6CF3-C5BC-40E2-A34B-093206E1EB72}" type="presOf" srcId="{7786B63A-B77B-497D-955F-F6348CF7799D}" destId="{3C5D5319-D3BF-4AD8-B94D-8F689A4DBFA5}" srcOrd="1" destOrd="0" presId="urn:microsoft.com/office/officeart/2005/8/layout/list1"/>
    <dgm:cxn modelId="{52C8C3DC-10A5-428A-B657-F32BB773AFDD}" type="presOf" srcId="{2259584C-7E05-4616-BC3A-622E192D7F4C}" destId="{E93F6488-CFEC-496C-9C69-A7FCAB3C005E}" srcOrd="0" destOrd="0" presId="urn:microsoft.com/office/officeart/2005/8/layout/list1"/>
    <dgm:cxn modelId="{85BBAD05-3D03-4560-B977-9A3CA5FDF5BF}" srcId="{DB532FD6-DF57-40FC-B2A6-1506B8B9522D}" destId="{D8118778-B712-4147-B52F-597FB5E7AC02}" srcOrd="1" destOrd="0" parTransId="{DA743A47-6BCA-4AE9-8587-71AE018E096D}" sibTransId="{43D92627-3578-40BE-AA87-5B192D22ED3D}"/>
    <dgm:cxn modelId="{6C37CFC6-5070-45C9-A230-0C073915E9BC}" srcId="{2259584C-7E05-4616-BC3A-622E192D7F4C}" destId="{10182EDD-6C58-4FDE-928A-7F1E23A4831C}" srcOrd="3" destOrd="0" parTransId="{0CB5694F-E260-4276-B1B3-C49825ACE060}" sibTransId="{75E0EDE7-BEF9-4013-9F99-3045F7B7E217}"/>
    <dgm:cxn modelId="{FAE20076-5EAD-4CDA-9AC6-664A61F7871A}" srcId="{DB532FD6-DF57-40FC-B2A6-1506B8B9522D}" destId="{6E67DAFF-2DD0-427E-91AD-91960D0590BD}" srcOrd="3" destOrd="0" parTransId="{928A6D7C-7067-4C35-9112-84A5315BA9DF}" sibTransId="{794AF9AB-64A5-4331-BE50-17544C44AB90}"/>
    <dgm:cxn modelId="{B339F26E-2CFC-47BF-8EEA-B9F6A0500DC3}" srcId="{DB532FD6-DF57-40FC-B2A6-1506B8B9522D}" destId="{89BE3A86-7AF7-4FA7-80FE-761EEBA76F99}" srcOrd="2" destOrd="0" parTransId="{F60A68B7-FFA7-4E17-9593-93BDBE048A22}" sibTransId="{EB07A411-24C4-435B-8836-DB48AF75F985}"/>
    <dgm:cxn modelId="{284D34BB-E398-4E04-B2EE-ECB1421DDC62}" type="presOf" srcId="{25E68FB3-E6DF-40E5-80CC-9A1C502E353A}" destId="{7087D817-7118-4CD8-9438-04B42372B8D8}" srcOrd="0" destOrd="0" presId="urn:microsoft.com/office/officeart/2005/8/layout/list1"/>
    <dgm:cxn modelId="{DAE1E15D-AB3D-4F37-9007-A9D49204BE18}" srcId="{DB532FD6-DF57-40FC-B2A6-1506B8B9522D}" destId="{25E68FB3-E6DF-40E5-80CC-9A1C502E353A}" srcOrd="0" destOrd="0" parTransId="{791BE40F-2CE8-4602-BB15-12F2F4BA0EE1}" sibTransId="{CA93EA3E-8044-447D-9945-CE9386D59B9F}"/>
    <dgm:cxn modelId="{6BF14AFC-0365-42FE-877D-83F2C2FBE5E3}" type="presOf" srcId="{6E67DAFF-2DD0-427E-91AD-91960D0590BD}" destId="{7087D817-7118-4CD8-9438-04B42372B8D8}" srcOrd="0" destOrd="3" presId="urn:microsoft.com/office/officeart/2005/8/layout/list1"/>
    <dgm:cxn modelId="{87A1B407-0776-4337-BB41-8B3BC6F3B17D}" srcId="{2259584C-7E05-4616-BC3A-622E192D7F4C}" destId="{DB532FD6-DF57-40FC-B2A6-1506B8B9522D}" srcOrd="2" destOrd="0" parTransId="{770B569C-45AE-4A67-B7CD-FD3AE9C1C264}" sibTransId="{6B02CA3D-0C04-4433-A024-4BDAEBDEC7FB}"/>
    <dgm:cxn modelId="{44CAA53B-9095-4210-AD85-C563CFF7D465}" srcId="{2259584C-7E05-4616-BC3A-622E192D7F4C}" destId="{7786B63A-B77B-497D-955F-F6348CF7799D}" srcOrd="0" destOrd="0" parTransId="{A8DE538C-48CD-43C6-91DC-E56F2238EFC4}" sibTransId="{4E9CA855-01CF-4836-BF1E-F942A170D4E0}"/>
    <dgm:cxn modelId="{F06F3837-688D-4B0F-9549-346337D8EFFD}" srcId="{DB532FD6-DF57-40FC-B2A6-1506B8B9522D}" destId="{12E91B65-4896-404F-918B-81EF56FDFA30}" srcOrd="6" destOrd="0" parTransId="{F354BD13-6F9E-4FE5-BDAC-C6841C8B28B8}" sibTransId="{3C1A8401-1FA4-485D-ABF3-D9A6CEF727AC}"/>
    <dgm:cxn modelId="{E2B09C28-79DD-4AC0-97AC-0EA27DF1868B}" type="presOf" srcId="{89BE3A86-7AF7-4FA7-80FE-761EEBA76F99}" destId="{7087D817-7118-4CD8-9438-04B42372B8D8}" srcOrd="0" destOrd="2" presId="urn:microsoft.com/office/officeart/2005/8/layout/list1"/>
    <dgm:cxn modelId="{381B22B5-54FC-4234-9171-449F2ABCB191}" type="presOf" srcId="{DB532FD6-DF57-40FC-B2A6-1506B8B9522D}" destId="{775C7F2A-7458-4234-B0A6-5EA7ACB59D56}" srcOrd="1" destOrd="0" presId="urn:microsoft.com/office/officeart/2005/8/layout/list1"/>
    <dgm:cxn modelId="{E512C0AD-9E04-4D85-83ED-D53D7E9A16C4}" srcId="{DB532FD6-DF57-40FC-B2A6-1506B8B9522D}" destId="{A060DE24-C38C-45A7-B71B-82A8658F8850}" srcOrd="4" destOrd="0" parTransId="{376825E6-C47A-48DE-8404-85A789027584}" sibTransId="{CA19278D-38BD-4B63-829A-DE7546653297}"/>
    <dgm:cxn modelId="{C2E3771F-37DA-4CA9-B908-1D1C29F457C0}" type="presOf" srcId="{7786B63A-B77B-497D-955F-F6348CF7799D}" destId="{BAAF77AE-95B9-4CDC-B648-9F73CC75BF92}" srcOrd="0" destOrd="0" presId="urn:microsoft.com/office/officeart/2005/8/layout/list1"/>
    <dgm:cxn modelId="{7B700412-0C65-4AC1-B1A5-CB87BE40C620}" srcId="{DB532FD6-DF57-40FC-B2A6-1506B8B9522D}" destId="{B3C5C73E-0982-4135-BE10-7E1E2D428018}" srcOrd="5" destOrd="0" parTransId="{A55C9DBC-EE61-4509-B1D6-3CF6B51751C1}" sibTransId="{0C8B85EA-DCDA-47A5-B21A-74294D64360E}"/>
    <dgm:cxn modelId="{F2795A21-445F-410F-BF58-72A26AB55AB3}" type="presOf" srcId="{DB532FD6-DF57-40FC-B2A6-1506B8B9522D}" destId="{1F0BA745-0076-4B5D-8EA1-A2EE7D0F79E7}" srcOrd="0" destOrd="0" presId="urn:microsoft.com/office/officeart/2005/8/layout/list1"/>
    <dgm:cxn modelId="{BB2ABE7B-E07A-4C76-8047-2942B8F28291}" type="presParOf" srcId="{E93F6488-CFEC-496C-9C69-A7FCAB3C005E}" destId="{31DD0018-8CF2-43BA-A234-D5DDDB65E2C7}" srcOrd="0" destOrd="0" presId="urn:microsoft.com/office/officeart/2005/8/layout/list1"/>
    <dgm:cxn modelId="{037F7768-9215-47FA-8182-5D8E2C14E3C3}" type="presParOf" srcId="{31DD0018-8CF2-43BA-A234-D5DDDB65E2C7}" destId="{BAAF77AE-95B9-4CDC-B648-9F73CC75BF92}" srcOrd="0" destOrd="0" presId="urn:microsoft.com/office/officeart/2005/8/layout/list1"/>
    <dgm:cxn modelId="{D9FDDE0A-82E5-414E-AD77-312E192DEBFA}" type="presParOf" srcId="{31DD0018-8CF2-43BA-A234-D5DDDB65E2C7}" destId="{3C5D5319-D3BF-4AD8-B94D-8F689A4DBFA5}" srcOrd="1" destOrd="0" presId="urn:microsoft.com/office/officeart/2005/8/layout/list1"/>
    <dgm:cxn modelId="{1F64686D-0907-4801-AF4A-DE2232FA4749}" type="presParOf" srcId="{E93F6488-CFEC-496C-9C69-A7FCAB3C005E}" destId="{723CC3DD-1705-48C8-8C57-DEAA05977032}" srcOrd="1" destOrd="0" presId="urn:microsoft.com/office/officeart/2005/8/layout/list1"/>
    <dgm:cxn modelId="{AAA451DD-4A14-4B51-8F9B-A951111630C2}" type="presParOf" srcId="{E93F6488-CFEC-496C-9C69-A7FCAB3C005E}" destId="{F49A2FAD-8D8D-43C5-9D13-06FCD3827D18}" srcOrd="2" destOrd="0" presId="urn:microsoft.com/office/officeart/2005/8/layout/list1"/>
    <dgm:cxn modelId="{CA6406D0-EB36-405D-9F40-A69429D6EE42}" type="presParOf" srcId="{E93F6488-CFEC-496C-9C69-A7FCAB3C005E}" destId="{63AD72BF-DEA9-4FEF-8A58-C9FE165572B9}" srcOrd="3" destOrd="0" presId="urn:microsoft.com/office/officeart/2005/8/layout/list1"/>
    <dgm:cxn modelId="{57539BA3-F6B2-427A-8886-9B0C0E444957}" type="presParOf" srcId="{E93F6488-CFEC-496C-9C69-A7FCAB3C005E}" destId="{AEDEAF7D-703F-419B-927D-3A2C73EF0A61}" srcOrd="4" destOrd="0" presId="urn:microsoft.com/office/officeart/2005/8/layout/list1"/>
    <dgm:cxn modelId="{59468EA1-6985-4451-BF3C-D5777EF2E00E}" type="presParOf" srcId="{AEDEAF7D-703F-419B-927D-3A2C73EF0A61}" destId="{7D085766-3AB7-4C26-8EE1-4F6A1C8559AA}" srcOrd="0" destOrd="0" presId="urn:microsoft.com/office/officeart/2005/8/layout/list1"/>
    <dgm:cxn modelId="{FEDA6A7A-B278-401F-B74C-B448A343D15B}" type="presParOf" srcId="{AEDEAF7D-703F-419B-927D-3A2C73EF0A61}" destId="{2FD9343E-1F64-4CD6-B9B5-E5C2F75E487A}" srcOrd="1" destOrd="0" presId="urn:microsoft.com/office/officeart/2005/8/layout/list1"/>
    <dgm:cxn modelId="{570F0924-3743-4519-A8C0-80B5F53CA931}" type="presParOf" srcId="{E93F6488-CFEC-496C-9C69-A7FCAB3C005E}" destId="{1FE22B93-79E1-486F-BA6A-71E64F7B4814}" srcOrd="5" destOrd="0" presId="urn:microsoft.com/office/officeart/2005/8/layout/list1"/>
    <dgm:cxn modelId="{D35FC39C-A27A-4972-B525-52B8F53F9B23}" type="presParOf" srcId="{E93F6488-CFEC-496C-9C69-A7FCAB3C005E}" destId="{11602988-44FA-49FF-862C-BCBBD9ECB90B}" srcOrd="6" destOrd="0" presId="urn:microsoft.com/office/officeart/2005/8/layout/list1"/>
    <dgm:cxn modelId="{8C31D036-66C9-4DA6-9F5C-AF4A8CDA8E9E}" type="presParOf" srcId="{E93F6488-CFEC-496C-9C69-A7FCAB3C005E}" destId="{CA9854A5-82B2-4461-8CE4-D7053D064993}" srcOrd="7" destOrd="0" presId="urn:microsoft.com/office/officeart/2005/8/layout/list1"/>
    <dgm:cxn modelId="{A644B944-66E0-4CB7-99B6-2E36350B474D}" type="presParOf" srcId="{E93F6488-CFEC-496C-9C69-A7FCAB3C005E}" destId="{46D4B23A-4507-4683-8571-7741D274729C}" srcOrd="8" destOrd="0" presId="urn:microsoft.com/office/officeart/2005/8/layout/list1"/>
    <dgm:cxn modelId="{5E6D73B4-392C-46F0-A679-46AB0870FF3D}" type="presParOf" srcId="{46D4B23A-4507-4683-8571-7741D274729C}" destId="{1F0BA745-0076-4B5D-8EA1-A2EE7D0F79E7}" srcOrd="0" destOrd="0" presId="urn:microsoft.com/office/officeart/2005/8/layout/list1"/>
    <dgm:cxn modelId="{BCB419D0-D16A-42E6-8F08-04258502B080}" type="presParOf" srcId="{46D4B23A-4507-4683-8571-7741D274729C}" destId="{775C7F2A-7458-4234-B0A6-5EA7ACB59D56}" srcOrd="1" destOrd="0" presId="urn:microsoft.com/office/officeart/2005/8/layout/list1"/>
    <dgm:cxn modelId="{19BADD89-0927-4798-BC86-E43A102B0679}" type="presParOf" srcId="{E93F6488-CFEC-496C-9C69-A7FCAB3C005E}" destId="{1008461C-B637-4F87-90BC-53799DE13897}" srcOrd="9" destOrd="0" presId="urn:microsoft.com/office/officeart/2005/8/layout/list1"/>
    <dgm:cxn modelId="{B3F5FEB8-BC3F-4C0C-B72B-106C30D296EB}" type="presParOf" srcId="{E93F6488-CFEC-496C-9C69-A7FCAB3C005E}" destId="{7087D817-7118-4CD8-9438-04B42372B8D8}" srcOrd="10" destOrd="0" presId="urn:microsoft.com/office/officeart/2005/8/layout/list1"/>
    <dgm:cxn modelId="{F7EFE5D3-D8B9-4BFC-B22A-975BB63D399E}" type="presParOf" srcId="{E93F6488-CFEC-496C-9C69-A7FCAB3C005E}" destId="{80DEAE2D-0969-4BE9-82B1-843D0CA1956F}" srcOrd="11" destOrd="0" presId="urn:microsoft.com/office/officeart/2005/8/layout/list1"/>
    <dgm:cxn modelId="{B66FB22F-E92B-4690-9149-84ED02305BDB}" type="presParOf" srcId="{E93F6488-CFEC-496C-9C69-A7FCAB3C005E}" destId="{19347432-A535-44FE-A769-0C119096335E}" srcOrd="12" destOrd="0" presId="urn:microsoft.com/office/officeart/2005/8/layout/list1"/>
    <dgm:cxn modelId="{51562518-281B-4424-AB5E-7446CCAE93E1}" type="presParOf" srcId="{19347432-A535-44FE-A769-0C119096335E}" destId="{C9124306-633B-46AF-9DBA-9523F82E2FC5}" srcOrd="0" destOrd="0" presId="urn:microsoft.com/office/officeart/2005/8/layout/list1"/>
    <dgm:cxn modelId="{8FED0118-FD59-4997-BA57-134B4DBA8203}" type="presParOf" srcId="{19347432-A535-44FE-A769-0C119096335E}" destId="{D5EE39D0-985B-4B1E-877E-4DC5B07C8E82}" srcOrd="1" destOrd="0" presId="urn:microsoft.com/office/officeart/2005/8/layout/list1"/>
    <dgm:cxn modelId="{1CF7F76E-AFF9-4F56-A68A-56B3F3A75CE7}" type="presParOf" srcId="{E93F6488-CFEC-496C-9C69-A7FCAB3C005E}" destId="{7C89EDB9-2825-411E-B1B7-74CFBA0A2676}" srcOrd="13" destOrd="0" presId="urn:microsoft.com/office/officeart/2005/8/layout/list1"/>
    <dgm:cxn modelId="{26981230-EF46-49D8-9575-B0E98D49B98F}" type="presParOf" srcId="{E93F6488-CFEC-496C-9C69-A7FCAB3C005E}" destId="{789ADE58-4F7A-49BA-B271-20C32D62D5FE}"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A88F02-EE9C-4828-85DE-280A2192080D}">
      <dsp:nvSpPr>
        <dsp:cNvPr id="0" name=""/>
        <dsp:cNvSpPr/>
      </dsp:nvSpPr>
      <dsp:spPr>
        <a:xfrm>
          <a:off x="804389" y="2172"/>
          <a:ext cx="1859440" cy="111566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Introduction</a:t>
          </a:r>
        </a:p>
      </dsp:txBody>
      <dsp:txXfrm>
        <a:off x="804389" y="2172"/>
        <a:ext cx="1859440" cy="1115664"/>
      </dsp:txXfrm>
    </dsp:sp>
    <dsp:sp modelId="{B6B7AF74-F6ED-4AE0-AD69-2678F5AB8CB2}">
      <dsp:nvSpPr>
        <dsp:cNvPr id="0" name=""/>
        <dsp:cNvSpPr/>
      </dsp:nvSpPr>
      <dsp:spPr>
        <a:xfrm>
          <a:off x="2849774" y="2172"/>
          <a:ext cx="1859440" cy="1115664"/>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Goal</a:t>
          </a:r>
        </a:p>
      </dsp:txBody>
      <dsp:txXfrm>
        <a:off x="2849774" y="2172"/>
        <a:ext cx="1859440" cy="1115664"/>
      </dsp:txXfrm>
    </dsp:sp>
    <dsp:sp modelId="{010D10C3-50EE-4DA9-9CF7-D38B8F81FC34}">
      <dsp:nvSpPr>
        <dsp:cNvPr id="0" name=""/>
        <dsp:cNvSpPr/>
      </dsp:nvSpPr>
      <dsp:spPr>
        <a:xfrm>
          <a:off x="4895159" y="2172"/>
          <a:ext cx="1859440" cy="1115664"/>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Methodology</a:t>
          </a:r>
        </a:p>
      </dsp:txBody>
      <dsp:txXfrm>
        <a:off x="4895159" y="2172"/>
        <a:ext cx="1859440" cy="1115664"/>
      </dsp:txXfrm>
    </dsp:sp>
    <dsp:sp modelId="{9D20FA14-659D-4C13-B2D0-82355CD46871}">
      <dsp:nvSpPr>
        <dsp:cNvPr id="0" name=""/>
        <dsp:cNvSpPr/>
      </dsp:nvSpPr>
      <dsp:spPr>
        <a:xfrm>
          <a:off x="6940544" y="2172"/>
          <a:ext cx="1859440" cy="1115664"/>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Approach</a:t>
          </a:r>
        </a:p>
      </dsp:txBody>
      <dsp:txXfrm>
        <a:off x="6940544" y="2172"/>
        <a:ext cx="1859440" cy="1115664"/>
      </dsp:txXfrm>
    </dsp:sp>
    <dsp:sp modelId="{60DCF3D6-7ADD-4D53-87ED-C883A7BB1B36}">
      <dsp:nvSpPr>
        <dsp:cNvPr id="0" name=""/>
        <dsp:cNvSpPr/>
      </dsp:nvSpPr>
      <dsp:spPr>
        <a:xfrm>
          <a:off x="804389" y="1303781"/>
          <a:ext cx="1859440" cy="1115664"/>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Algorithm</a:t>
          </a:r>
        </a:p>
      </dsp:txBody>
      <dsp:txXfrm>
        <a:off x="804389" y="1303781"/>
        <a:ext cx="1859440" cy="1115664"/>
      </dsp:txXfrm>
    </dsp:sp>
    <dsp:sp modelId="{7ACC2174-BCE6-446B-A06A-B231B93960E6}">
      <dsp:nvSpPr>
        <dsp:cNvPr id="0" name=""/>
        <dsp:cNvSpPr/>
      </dsp:nvSpPr>
      <dsp:spPr>
        <a:xfrm>
          <a:off x="2849774" y="1303781"/>
          <a:ext cx="1859440" cy="111566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Implementation</a:t>
          </a:r>
        </a:p>
      </dsp:txBody>
      <dsp:txXfrm>
        <a:off x="2849774" y="1303781"/>
        <a:ext cx="1859440" cy="1115664"/>
      </dsp:txXfrm>
    </dsp:sp>
    <dsp:sp modelId="{0B3D8815-F585-4478-8CC2-20D4C005462F}">
      <dsp:nvSpPr>
        <dsp:cNvPr id="0" name=""/>
        <dsp:cNvSpPr/>
      </dsp:nvSpPr>
      <dsp:spPr>
        <a:xfrm>
          <a:off x="4895159" y="1303781"/>
          <a:ext cx="1859440" cy="1115664"/>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Evaluation/Result</a:t>
          </a:r>
        </a:p>
      </dsp:txBody>
      <dsp:txXfrm>
        <a:off x="4895159" y="1303781"/>
        <a:ext cx="1859440" cy="1115664"/>
      </dsp:txXfrm>
    </dsp:sp>
    <dsp:sp modelId="{35F9DD61-FF92-4F20-B8C8-0BF2FA36DFD3}">
      <dsp:nvSpPr>
        <dsp:cNvPr id="0" name=""/>
        <dsp:cNvSpPr/>
      </dsp:nvSpPr>
      <dsp:spPr>
        <a:xfrm>
          <a:off x="6940544" y="1303781"/>
          <a:ext cx="1859440" cy="1115664"/>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Conclusion</a:t>
          </a:r>
        </a:p>
      </dsp:txBody>
      <dsp:txXfrm>
        <a:off x="6940544" y="1303781"/>
        <a:ext cx="1859440" cy="1115664"/>
      </dsp:txXfrm>
    </dsp:sp>
    <dsp:sp modelId="{9F33DEAA-65DA-4D50-A2FB-5C476BFC1E7B}">
      <dsp:nvSpPr>
        <dsp:cNvPr id="0" name=""/>
        <dsp:cNvSpPr/>
      </dsp:nvSpPr>
      <dsp:spPr>
        <a:xfrm>
          <a:off x="3872467" y="2605389"/>
          <a:ext cx="1859440" cy="1115664"/>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Thank you</a:t>
          </a:r>
        </a:p>
      </dsp:txBody>
      <dsp:txXfrm>
        <a:off x="3872467" y="2605389"/>
        <a:ext cx="1859440" cy="111566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9A2FAD-8D8D-43C5-9D13-06FCD3827D18}">
      <dsp:nvSpPr>
        <dsp:cNvPr id="0" name=""/>
        <dsp:cNvSpPr/>
      </dsp:nvSpPr>
      <dsp:spPr>
        <a:xfrm>
          <a:off x="0" y="192608"/>
          <a:ext cx="9604375" cy="327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5D5319-D3BF-4AD8-B94D-8F689A4DBFA5}">
      <dsp:nvSpPr>
        <dsp:cNvPr id="0" name=""/>
        <dsp:cNvSpPr/>
      </dsp:nvSpPr>
      <dsp:spPr>
        <a:xfrm>
          <a:off x="480218" y="728"/>
          <a:ext cx="6723062" cy="3837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lvl="0" algn="l" defTabSz="577850">
            <a:lnSpc>
              <a:spcPct val="90000"/>
            </a:lnSpc>
            <a:spcBef>
              <a:spcPct val="0"/>
            </a:spcBef>
            <a:spcAft>
              <a:spcPct val="35000"/>
            </a:spcAft>
          </a:pPr>
          <a:r>
            <a:rPr lang="en-US" sz="1300" kern="1200"/>
            <a:t>Set the gamma parameter, and environment rewards.</a:t>
          </a:r>
        </a:p>
      </dsp:txBody>
      <dsp:txXfrm>
        <a:off x="480218" y="728"/>
        <a:ext cx="6723062" cy="383760"/>
      </dsp:txXfrm>
    </dsp:sp>
    <dsp:sp modelId="{11602988-44FA-49FF-862C-BCBBD9ECB90B}">
      <dsp:nvSpPr>
        <dsp:cNvPr id="0" name=""/>
        <dsp:cNvSpPr/>
      </dsp:nvSpPr>
      <dsp:spPr>
        <a:xfrm>
          <a:off x="0" y="782288"/>
          <a:ext cx="9604375" cy="327600"/>
        </a:xfrm>
        <a:prstGeom prst="rect">
          <a:avLst/>
        </a:prstGeom>
        <a:solidFill>
          <a:schemeClr val="lt1">
            <a:alpha val="90000"/>
            <a:hueOff val="0"/>
            <a:satOff val="0"/>
            <a:lumOff val="0"/>
            <a:alphaOff val="0"/>
          </a:schemeClr>
        </a:solidFill>
        <a:ln w="15875" cap="flat" cmpd="sng" algn="ctr">
          <a:solidFill>
            <a:schemeClr val="accent5">
              <a:hueOff val="-561544"/>
              <a:satOff val="-2648"/>
              <a:lumOff val="653"/>
              <a:alphaOff val="0"/>
            </a:schemeClr>
          </a:solidFill>
          <a:prstDash val="solid"/>
        </a:ln>
        <a:effectLst/>
      </dsp:spPr>
      <dsp:style>
        <a:lnRef idx="2">
          <a:scrgbClr r="0" g="0" b="0"/>
        </a:lnRef>
        <a:fillRef idx="1">
          <a:scrgbClr r="0" g="0" b="0"/>
        </a:fillRef>
        <a:effectRef idx="0">
          <a:scrgbClr r="0" g="0" b="0"/>
        </a:effectRef>
        <a:fontRef idx="minor"/>
      </dsp:style>
    </dsp:sp>
    <dsp:sp modelId="{2FD9343E-1F64-4CD6-B9B5-E5C2F75E487A}">
      <dsp:nvSpPr>
        <dsp:cNvPr id="0" name=""/>
        <dsp:cNvSpPr/>
      </dsp:nvSpPr>
      <dsp:spPr>
        <a:xfrm>
          <a:off x="480218" y="590408"/>
          <a:ext cx="6723062" cy="383760"/>
        </a:xfrm>
        <a:prstGeom prst="roundRect">
          <a:avLst/>
        </a:prstGeom>
        <a:solidFill>
          <a:schemeClr val="accent5">
            <a:hueOff val="-561544"/>
            <a:satOff val="-2648"/>
            <a:lumOff val="6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lvl="0" algn="l" defTabSz="577850">
            <a:lnSpc>
              <a:spcPct val="90000"/>
            </a:lnSpc>
            <a:spcBef>
              <a:spcPct val="0"/>
            </a:spcBef>
            <a:spcAft>
              <a:spcPct val="35000"/>
            </a:spcAft>
          </a:pPr>
          <a:r>
            <a:rPr lang="en-US" sz="1300" kern="1200"/>
            <a:t>Initialize matrix Q to zero.</a:t>
          </a:r>
        </a:p>
      </dsp:txBody>
      <dsp:txXfrm>
        <a:off x="480218" y="590408"/>
        <a:ext cx="6723062" cy="383760"/>
      </dsp:txXfrm>
    </dsp:sp>
    <dsp:sp modelId="{7087D817-7118-4CD8-9438-04B42372B8D8}">
      <dsp:nvSpPr>
        <dsp:cNvPr id="0" name=""/>
        <dsp:cNvSpPr/>
      </dsp:nvSpPr>
      <dsp:spPr>
        <a:xfrm>
          <a:off x="0" y="1371968"/>
          <a:ext cx="9604375" cy="1760850"/>
        </a:xfrm>
        <a:prstGeom prst="rect">
          <a:avLst/>
        </a:prstGeom>
        <a:solidFill>
          <a:schemeClr val="lt1">
            <a:alpha val="90000"/>
            <a:hueOff val="0"/>
            <a:satOff val="0"/>
            <a:lumOff val="0"/>
            <a:alphaOff val="0"/>
          </a:schemeClr>
        </a:solidFill>
        <a:ln w="15875" cap="flat" cmpd="sng" algn="ctr">
          <a:solidFill>
            <a:schemeClr val="accent5">
              <a:hueOff val="-1123087"/>
              <a:satOff val="-5296"/>
              <a:lumOff val="130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406" tIns="270764" rIns="74540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Select a random initial state.</a:t>
          </a:r>
        </a:p>
        <a:p>
          <a:pPr marL="114300" lvl="1" indent="-114300" algn="l" defTabSz="577850">
            <a:lnSpc>
              <a:spcPct val="90000"/>
            </a:lnSpc>
            <a:spcBef>
              <a:spcPct val="0"/>
            </a:spcBef>
            <a:spcAft>
              <a:spcPct val="15000"/>
            </a:spcAft>
            <a:buChar char="••"/>
          </a:pPr>
          <a:r>
            <a:rPr lang="en-US" sz="1300" kern="1200" dirty="0"/>
            <a:t>Do While the goal state hasn't been reached.</a:t>
          </a:r>
        </a:p>
        <a:p>
          <a:pPr marL="114300" lvl="1" indent="-114300" algn="l" defTabSz="577850">
            <a:lnSpc>
              <a:spcPct val="90000"/>
            </a:lnSpc>
            <a:spcBef>
              <a:spcPct val="0"/>
            </a:spcBef>
            <a:spcAft>
              <a:spcPct val="15000"/>
            </a:spcAft>
            <a:buChar char="••"/>
          </a:pPr>
          <a:r>
            <a:rPr lang="en-US" sz="1300" kern="1200" dirty="0"/>
            <a:t>Using this possible action, consider going to the next state.</a:t>
          </a:r>
        </a:p>
        <a:p>
          <a:pPr marL="114300" lvl="1" indent="-114300" algn="l" defTabSz="577850">
            <a:lnSpc>
              <a:spcPct val="90000"/>
            </a:lnSpc>
            <a:spcBef>
              <a:spcPct val="0"/>
            </a:spcBef>
            <a:spcAft>
              <a:spcPct val="15000"/>
            </a:spcAft>
            <a:buChar char="••"/>
          </a:pPr>
          <a:r>
            <a:rPr lang="en-US" sz="1300" kern="1200" dirty="0"/>
            <a:t>Get maximum Q value for this next state based on all possible actions.</a:t>
          </a:r>
        </a:p>
        <a:p>
          <a:pPr marL="114300" lvl="1" indent="-114300" algn="l" defTabSz="577850">
            <a:lnSpc>
              <a:spcPct val="90000"/>
            </a:lnSpc>
            <a:spcBef>
              <a:spcPct val="0"/>
            </a:spcBef>
            <a:spcAft>
              <a:spcPct val="15000"/>
            </a:spcAft>
            <a:buChar char="••"/>
          </a:pPr>
          <a:r>
            <a:rPr lang="en-US" sz="1300" kern="1200" dirty="0"/>
            <a:t>Compute: Q(state, action) = R(state, action) + Gamma * Max[Q(next state, all actions)].</a:t>
          </a:r>
        </a:p>
        <a:p>
          <a:pPr marL="114300" lvl="1" indent="-114300" algn="l" defTabSz="577850">
            <a:lnSpc>
              <a:spcPct val="90000"/>
            </a:lnSpc>
            <a:spcBef>
              <a:spcPct val="0"/>
            </a:spcBef>
            <a:spcAft>
              <a:spcPct val="15000"/>
            </a:spcAft>
            <a:buChar char="••"/>
          </a:pPr>
          <a:r>
            <a:rPr lang="en-US" sz="1300" kern="1200" dirty="0"/>
            <a:t>Set the next state as the current state.</a:t>
          </a:r>
        </a:p>
        <a:p>
          <a:pPr marL="114300" lvl="1" indent="-114300" algn="l" defTabSz="577850">
            <a:lnSpc>
              <a:spcPct val="90000"/>
            </a:lnSpc>
            <a:spcBef>
              <a:spcPct val="0"/>
            </a:spcBef>
            <a:spcAft>
              <a:spcPct val="15000"/>
            </a:spcAft>
            <a:buChar char="••"/>
          </a:pPr>
          <a:r>
            <a:rPr lang="en-US" sz="1300" kern="1200" dirty="0"/>
            <a:t>End Do</a:t>
          </a:r>
        </a:p>
      </dsp:txBody>
      <dsp:txXfrm>
        <a:off x="0" y="1371968"/>
        <a:ext cx="9604375" cy="1760850"/>
      </dsp:txXfrm>
    </dsp:sp>
    <dsp:sp modelId="{775C7F2A-7458-4234-B0A6-5EA7ACB59D56}">
      <dsp:nvSpPr>
        <dsp:cNvPr id="0" name=""/>
        <dsp:cNvSpPr/>
      </dsp:nvSpPr>
      <dsp:spPr>
        <a:xfrm>
          <a:off x="480218" y="1180088"/>
          <a:ext cx="6723062" cy="383760"/>
        </a:xfrm>
        <a:prstGeom prst="roundRect">
          <a:avLst/>
        </a:prstGeom>
        <a:solidFill>
          <a:schemeClr val="accent5">
            <a:hueOff val="-1123087"/>
            <a:satOff val="-5296"/>
            <a:lumOff val="130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lvl="0" algn="l" defTabSz="577850">
            <a:lnSpc>
              <a:spcPct val="90000"/>
            </a:lnSpc>
            <a:spcBef>
              <a:spcPct val="0"/>
            </a:spcBef>
            <a:spcAft>
              <a:spcPct val="35000"/>
            </a:spcAft>
          </a:pPr>
          <a:r>
            <a:rPr lang="en-US" sz="1300" kern="1200"/>
            <a:t>For each episode:</a:t>
          </a:r>
        </a:p>
      </dsp:txBody>
      <dsp:txXfrm>
        <a:off x="480218" y="1180088"/>
        <a:ext cx="6723062" cy="383760"/>
      </dsp:txXfrm>
    </dsp:sp>
    <dsp:sp modelId="{789ADE58-4F7A-49BA-B271-20C32D62D5FE}">
      <dsp:nvSpPr>
        <dsp:cNvPr id="0" name=""/>
        <dsp:cNvSpPr/>
      </dsp:nvSpPr>
      <dsp:spPr>
        <a:xfrm>
          <a:off x="0" y="3394898"/>
          <a:ext cx="9604375" cy="327600"/>
        </a:xfrm>
        <a:prstGeom prst="rect">
          <a:avLst/>
        </a:prstGeom>
        <a:solidFill>
          <a:schemeClr val="lt1">
            <a:alpha val="90000"/>
            <a:hueOff val="0"/>
            <a:satOff val="0"/>
            <a:lumOff val="0"/>
            <a:alphaOff val="0"/>
          </a:schemeClr>
        </a:solidFill>
        <a:ln w="15875" cap="flat" cmpd="sng" algn="ctr">
          <a:solidFill>
            <a:schemeClr val="accent5">
              <a:hueOff val="-1684631"/>
              <a:satOff val="-7944"/>
              <a:lumOff val="1960"/>
              <a:alphaOff val="0"/>
            </a:schemeClr>
          </a:solidFill>
          <a:prstDash val="solid"/>
        </a:ln>
        <a:effectLst/>
      </dsp:spPr>
      <dsp:style>
        <a:lnRef idx="2">
          <a:scrgbClr r="0" g="0" b="0"/>
        </a:lnRef>
        <a:fillRef idx="1">
          <a:scrgbClr r="0" g="0" b="0"/>
        </a:fillRef>
        <a:effectRef idx="0">
          <a:scrgbClr r="0" g="0" b="0"/>
        </a:effectRef>
        <a:fontRef idx="minor"/>
      </dsp:style>
    </dsp:sp>
    <dsp:sp modelId="{D5EE39D0-985B-4B1E-877E-4DC5B07C8E82}">
      <dsp:nvSpPr>
        <dsp:cNvPr id="0" name=""/>
        <dsp:cNvSpPr/>
      </dsp:nvSpPr>
      <dsp:spPr>
        <a:xfrm>
          <a:off x="480218" y="3203018"/>
          <a:ext cx="6723062" cy="383760"/>
        </a:xfrm>
        <a:prstGeom prst="roundRect">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lvl="0" algn="l" defTabSz="577850">
            <a:lnSpc>
              <a:spcPct val="90000"/>
            </a:lnSpc>
            <a:spcBef>
              <a:spcPct val="0"/>
            </a:spcBef>
            <a:spcAft>
              <a:spcPct val="35000"/>
            </a:spcAft>
          </a:pPr>
          <a:r>
            <a:rPr lang="en-US" sz="1300" kern="1200"/>
            <a:t>End For</a:t>
          </a:r>
        </a:p>
      </dsp:txBody>
      <dsp:txXfrm>
        <a:off x="480218" y="3203018"/>
        <a:ext cx="6723062" cy="383760"/>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45B492-9F10-4840-9D3C-EFAD3CD8AAE4}" type="datetimeFigureOut">
              <a:rPr lang="en-US" smtClean="0"/>
              <a:pPr/>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64C8C-FC61-4FB0-A080-B6C2AC6B6990}" type="slidenum">
              <a:rPr lang="en-US" smtClean="0"/>
              <a:pPr/>
              <a:t>‹#›</a:t>
            </a:fld>
            <a:endParaRPr lang="en-US"/>
          </a:p>
        </p:txBody>
      </p:sp>
    </p:spTree>
    <p:extLst>
      <p:ext uri="{BB962C8B-B14F-4D97-AF65-F5344CB8AC3E}">
        <p14:creationId xmlns:p14="http://schemas.microsoft.com/office/powerpoint/2010/main" xmlns="" val="982919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F3418-370E-491B-94EA-FC6E329A0CC4}" type="datetime1">
              <a:rPr lang="en-US" smtClean="0"/>
              <a:pPr/>
              <a:t>12/6/2021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E41CA5C-5BB7-4214-8CBF-3017139C5F08}"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110641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1EA38-C706-4266-97D0-1A71E6450E4A}" type="datetime1">
              <a:rPr lang="en-US" smtClean="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1CA5C-5BB7-4214-8CBF-3017139C5F08}"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39044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EF4486-1C26-4496-93E6-1BDCECFA4236}" type="datetime1">
              <a:rPr lang="en-US" smtClean="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1CA5C-5BB7-4214-8CBF-3017139C5F08}"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42435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63DF94-0A61-466C-9D4B-0CEF0AAD2B1F}" type="datetime1">
              <a:rPr lang="en-US" smtClean="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1CA5C-5BB7-4214-8CBF-3017139C5F08}"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546425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AE52E-71B0-40B6-8DF9-ACD5133B4D7E}" type="datetime1">
              <a:rPr lang="en-US" smtClean="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1CA5C-5BB7-4214-8CBF-3017139C5F08}"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484678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D1BC53-2215-4CE1-854B-1DC2E0528E0F}" type="datetime1">
              <a:rPr lang="en-US" smtClean="0"/>
              <a:pPr/>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1CA5C-5BB7-4214-8CBF-3017139C5F08}"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010300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FBD810-187D-47D8-A108-FA7DBFE19093}" type="datetime1">
              <a:rPr lang="en-US" smtClean="0"/>
              <a:pPr/>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1CA5C-5BB7-4214-8CBF-3017139C5F08}"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016022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3F542D-6B3B-4CE9-9DB4-807B9F5AF829}" type="datetime1">
              <a:rPr lang="en-US" smtClean="0"/>
              <a:pPr/>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1CA5C-5BB7-4214-8CBF-3017139C5F08}"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651139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43D41-1875-4451-B8A0-1E8D7DAB61F7}" type="datetime1">
              <a:rPr lang="en-US" smtClean="0"/>
              <a:pPr/>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41CA5C-5BB7-4214-8CBF-3017139C5F08}" type="slidenum">
              <a:rPr lang="en-US" smtClean="0"/>
              <a:pPr/>
              <a:t>‹#›</a:t>
            </a:fld>
            <a:endParaRPr lang="en-US"/>
          </a:p>
        </p:txBody>
      </p:sp>
    </p:spTree>
    <p:extLst>
      <p:ext uri="{BB962C8B-B14F-4D97-AF65-F5344CB8AC3E}">
        <p14:creationId xmlns:p14="http://schemas.microsoft.com/office/powerpoint/2010/main" xmlns="" val="2742784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FF7CC-4B1B-4016-914C-1E0AEA44E504}" type="datetime1">
              <a:rPr lang="en-US" smtClean="0"/>
              <a:pPr/>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1CA5C-5BB7-4214-8CBF-3017139C5F08}"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068348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BE4B217-2D6C-4794-B6BA-7EC4A2A796E1}" type="datetime1">
              <a:rPr lang="en-US" smtClean="0"/>
              <a:pPr/>
              <a:t>12/6/2021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E41CA5C-5BB7-4214-8CBF-3017139C5F08}"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055059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print">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DE32855-A111-4340-945F-B5C377812DE6}" type="datetime1">
              <a:rPr lang="en-US" smtClean="0"/>
              <a:pPr/>
              <a:t>12/6/2021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E41CA5C-5BB7-4214-8CBF-3017139C5F08}"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89738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65513E21-21B0-48DB-8CF1-35E43B33A4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BD04F430-9F79-4F2A-B70E-C77A3C05BEA2}"/>
              </a:ext>
            </a:extLst>
          </p:cNvPr>
          <p:cNvPicPr>
            <a:picLocks noChangeAspect="1"/>
          </p:cNvPicPr>
          <p:nvPr/>
        </p:nvPicPr>
        <p:blipFill rotWithShape="1">
          <a:blip r:embed="rId2" cstate="print">
            <a:alphaModFix amt="50000"/>
          </a:blip>
          <a:srcRect t="12449" r="-1" b="-1"/>
          <a:stretch/>
        </p:blipFill>
        <p:spPr>
          <a:xfrm>
            <a:off x="20" y="1"/>
            <a:ext cx="12191980" cy="6857999"/>
          </a:xfrm>
          <a:prstGeom prst="rect">
            <a:avLst/>
          </a:prstGeom>
        </p:spPr>
      </p:pic>
      <p:sp>
        <p:nvSpPr>
          <p:cNvPr id="2" name="Title 1">
            <a:extLst>
              <a:ext uri="{FF2B5EF4-FFF2-40B4-BE49-F238E27FC236}">
                <a16:creationId xmlns:a16="http://schemas.microsoft.com/office/drawing/2014/main" xmlns="" id="{32C8420C-7186-4EB6-9B40-953DA4CA068C}"/>
              </a:ext>
            </a:extLst>
          </p:cNvPr>
          <p:cNvSpPr>
            <a:spLocks noGrp="1"/>
          </p:cNvSpPr>
          <p:nvPr>
            <p:ph type="ctrTitle"/>
          </p:nvPr>
        </p:nvSpPr>
        <p:spPr>
          <a:xfrm>
            <a:off x="4976636" y="992221"/>
            <a:ext cx="6247308" cy="4873558"/>
          </a:xfrm>
        </p:spPr>
        <p:txBody>
          <a:bodyPr anchor="ctr">
            <a:normAutofit/>
          </a:bodyPr>
          <a:lstStyle/>
          <a:p>
            <a:r>
              <a:rPr lang="en-US" sz="4800"/>
              <a:t>Final Project on Cartpole using Q learning </a:t>
            </a:r>
          </a:p>
        </p:txBody>
      </p:sp>
      <p:sp>
        <p:nvSpPr>
          <p:cNvPr id="3" name="Subtitle 2">
            <a:extLst>
              <a:ext uri="{FF2B5EF4-FFF2-40B4-BE49-F238E27FC236}">
                <a16:creationId xmlns:a16="http://schemas.microsoft.com/office/drawing/2014/main" xmlns="" id="{79863A70-C7C6-4FC8-AD2B-89DC3B504EC9}"/>
              </a:ext>
            </a:extLst>
          </p:cNvPr>
          <p:cNvSpPr>
            <a:spLocks noGrp="1"/>
          </p:cNvSpPr>
          <p:nvPr>
            <p:ph type="subTitle" idx="1"/>
          </p:nvPr>
        </p:nvSpPr>
        <p:spPr>
          <a:xfrm>
            <a:off x="968056" y="996610"/>
            <a:ext cx="3363901" cy="4864780"/>
          </a:xfrm>
        </p:spPr>
        <p:txBody>
          <a:bodyPr anchor="ctr">
            <a:normAutofit/>
          </a:bodyPr>
          <a:lstStyle/>
          <a:p>
            <a:pPr algn="r"/>
            <a:r>
              <a:rPr lang="en-US" sz="2000" dirty="0"/>
              <a:t>By </a:t>
            </a:r>
            <a:r>
              <a:rPr lang="en-US" sz="2000" dirty="0" err="1" smtClean="0"/>
              <a:t>gREESHMA</a:t>
            </a:r>
            <a:r>
              <a:rPr lang="en-US" sz="2000" dirty="0" smtClean="0"/>
              <a:t> </a:t>
            </a:r>
            <a:r>
              <a:rPr lang="en-US" sz="2000" dirty="0" smtClean="0"/>
              <a:t>BONTHU</a:t>
            </a:r>
          </a:p>
          <a:p>
            <a:pPr algn="r"/>
            <a:r>
              <a:rPr lang="en-US" sz="2000" dirty="0" smtClean="0"/>
              <a:t>MOHAMMAD NAZEER</a:t>
            </a:r>
            <a:endParaRPr lang="en-US" sz="2000" dirty="0" smtClean="0"/>
          </a:p>
          <a:p>
            <a:pPr algn="r"/>
            <a:endParaRPr lang="en-US" sz="2000" dirty="0" smtClean="0"/>
          </a:p>
          <a:p>
            <a:pPr algn="r"/>
            <a:r>
              <a:rPr lang="en-US" sz="2000" dirty="0" smtClean="0"/>
              <a:t> </a:t>
            </a:r>
            <a:endParaRPr lang="en-US" sz="2000" dirty="0"/>
          </a:p>
        </p:txBody>
      </p:sp>
      <p:sp>
        <p:nvSpPr>
          <p:cNvPr id="5" name="Slide Number Placeholder 4">
            <a:extLst>
              <a:ext uri="{FF2B5EF4-FFF2-40B4-BE49-F238E27FC236}">
                <a16:creationId xmlns:a16="http://schemas.microsoft.com/office/drawing/2014/main" xmlns="" id="{AD34CABA-4A1E-425E-9DC7-4FBE30263334}"/>
              </a:ext>
            </a:extLst>
          </p:cNvPr>
          <p:cNvSpPr>
            <a:spLocks noGrp="1"/>
          </p:cNvSpPr>
          <p:nvPr>
            <p:ph type="sldNum" sz="quarter" idx="12"/>
          </p:nvPr>
        </p:nvSpPr>
        <p:spPr>
          <a:xfrm>
            <a:off x="3512301" y="443732"/>
            <a:ext cx="811019" cy="503578"/>
          </a:xfrm>
        </p:spPr>
        <p:txBody>
          <a:bodyPr>
            <a:normAutofit/>
          </a:bodyPr>
          <a:lstStyle/>
          <a:p>
            <a:pPr>
              <a:lnSpc>
                <a:spcPct val="90000"/>
              </a:lnSpc>
              <a:spcAft>
                <a:spcPts val="600"/>
              </a:spcAft>
            </a:pPr>
            <a:fld id="{5E41CA5C-5BB7-4214-8CBF-3017139C5F08}" type="slidenum">
              <a:rPr lang="en-US">
                <a:solidFill>
                  <a:schemeClr val="tx1"/>
                </a:solidFill>
              </a:rPr>
              <a:pPr>
                <a:lnSpc>
                  <a:spcPct val="90000"/>
                </a:lnSpc>
                <a:spcAft>
                  <a:spcPts val="600"/>
                </a:spcAft>
              </a:pPr>
              <a:t>1</a:t>
            </a:fld>
            <a:endParaRPr lang="en-US">
              <a:solidFill>
                <a:schemeClr val="tx1"/>
              </a:solidFill>
            </a:endParaRPr>
          </a:p>
        </p:txBody>
      </p:sp>
      <p:cxnSp>
        <p:nvCxnSpPr>
          <p:cNvPr id="12" name="Straight Connector 11">
            <a:extLst>
              <a:ext uri="{FF2B5EF4-FFF2-40B4-BE49-F238E27FC236}">
                <a16:creationId xmlns:a16="http://schemas.microsoft.com/office/drawing/2014/main" xmlns="" id="{580B8A35-DEA7-4D43-9DF8-90B4681D0F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7779310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xmlns="" id="{29C51009-A09A-4689-8E6C-F8FC99E6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xmlns="" id="{AB7C02CA-AACE-488C-9885-F2B2A9C0E0EE}"/>
              </a:ext>
            </a:extLst>
          </p:cNvPr>
          <p:cNvSpPr>
            <a:spLocks noGrp="1"/>
          </p:cNvSpPr>
          <p:nvPr>
            <p:ph type="sldNum" sz="quarter" idx="12"/>
          </p:nvPr>
        </p:nvSpPr>
        <p:spPr>
          <a:xfrm>
            <a:off x="3512301" y="443732"/>
            <a:ext cx="811019" cy="503578"/>
          </a:xfrm>
        </p:spPr>
        <p:txBody>
          <a:bodyPr>
            <a:normAutofit/>
          </a:bodyPr>
          <a:lstStyle/>
          <a:p>
            <a:pPr>
              <a:lnSpc>
                <a:spcPct val="90000"/>
              </a:lnSpc>
              <a:spcAft>
                <a:spcPts val="600"/>
              </a:spcAft>
            </a:pPr>
            <a:fld id="{5E41CA5C-5BB7-4214-8CBF-3017139C5F08}" type="slidenum">
              <a:rPr lang="en-US"/>
              <a:pPr>
                <a:lnSpc>
                  <a:spcPct val="90000"/>
                </a:lnSpc>
                <a:spcAft>
                  <a:spcPts val="600"/>
                </a:spcAft>
              </a:pPr>
              <a:t>10</a:t>
            </a:fld>
            <a:endParaRPr lang="en-US"/>
          </a:p>
        </p:txBody>
      </p:sp>
      <p:cxnSp>
        <p:nvCxnSpPr>
          <p:cNvPr id="7" name="Straight Connector 10">
            <a:extLst>
              <a:ext uri="{FF2B5EF4-FFF2-40B4-BE49-F238E27FC236}">
                <a16:creationId xmlns:a16="http://schemas.microsoft.com/office/drawing/2014/main" xmlns="" id="{9EC65442-F244-409C-BF44-C5D6472E81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59D0D8B7-C76C-491C-9123-0E34C4D9656A}"/>
              </a:ext>
            </a:extLst>
          </p:cNvPr>
          <p:cNvSpPr>
            <a:spLocks noGrp="1"/>
          </p:cNvSpPr>
          <p:nvPr>
            <p:ph idx="1"/>
          </p:nvPr>
        </p:nvSpPr>
        <p:spPr>
          <a:xfrm>
            <a:off x="4924851" y="1600199"/>
            <a:ext cx="6130003" cy="4297680"/>
          </a:xfrm>
        </p:spPr>
        <p:txBody>
          <a:bodyPr anchor="ctr">
            <a:normAutofit/>
          </a:bodyPr>
          <a:lstStyle/>
          <a:p>
            <a:pPr marL="0" indent="0">
              <a:lnSpc>
                <a:spcPct val="110000"/>
              </a:lnSpc>
              <a:buNone/>
            </a:pPr>
            <a:r>
              <a:rPr lang="en-US" sz="1400" b="1" dirty="0"/>
              <a:t>Transforming the feature space</a:t>
            </a:r>
          </a:p>
          <a:p>
            <a:pPr lvl="0">
              <a:lnSpc>
                <a:spcPct val="110000"/>
              </a:lnSpc>
            </a:pPr>
            <a:r>
              <a:rPr lang="en-US" sz="1400" dirty="0"/>
              <a:t>The main challenge was to convert the continuous, 4-dimensional input space to a discrete space with a finite and preferably small, yet expressive, number of discrete states</a:t>
            </a:r>
          </a:p>
          <a:p>
            <a:pPr lvl="0">
              <a:lnSpc>
                <a:spcPct val="110000"/>
              </a:lnSpc>
            </a:pPr>
            <a:r>
              <a:rPr lang="en-US" sz="1400" dirty="0"/>
              <a:t>The less states we have, the smaller the Q-table will be, the less steps the agent will need to properly learn its values.</a:t>
            </a:r>
          </a:p>
          <a:p>
            <a:pPr lvl="0">
              <a:lnSpc>
                <a:spcPct val="110000"/>
              </a:lnSpc>
            </a:pPr>
            <a:r>
              <a:rPr lang="en-US" sz="1400" dirty="0"/>
              <a:t> The original domains of the input features are these.</a:t>
            </a:r>
          </a:p>
          <a:p>
            <a:pPr lvl="1">
              <a:lnSpc>
                <a:spcPct val="110000"/>
              </a:lnSpc>
            </a:pPr>
            <a:r>
              <a:rPr lang="en-US" sz="1400" dirty="0"/>
              <a:t>cart position ∈ [-4.8, 4.8]</a:t>
            </a:r>
          </a:p>
          <a:p>
            <a:pPr lvl="1">
              <a:lnSpc>
                <a:spcPct val="110000"/>
              </a:lnSpc>
            </a:pPr>
            <a:r>
              <a:rPr lang="en-US" sz="1400" dirty="0"/>
              <a:t>cart velocity ∈ [-3.4 </a:t>
            </a:r>
            <a:r>
              <a:rPr lang="en-US" sz="1400" i="1" dirty="0"/>
              <a:t>10^38, 3.4 </a:t>
            </a:r>
            <a:r>
              <a:rPr lang="en-US" sz="1400" dirty="0"/>
              <a:t>10^38]</a:t>
            </a:r>
          </a:p>
          <a:p>
            <a:pPr lvl="1">
              <a:lnSpc>
                <a:spcPct val="110000"/>
              </a:lnSpc>
            </a:pPr>
            <a:r>
              <a:rPr lang="en-US" sz="1400" dirty="0"/>
              <a:t>angle ∈ [-0.42, 0.42]</a:t>
            </a:r>
          </a:p>
          <a:p>
            <a:pPr lvl="1">
              <a:lnSpc>
                <a:spcPct val="110000"/>
              </a:lnSpc>
            </a:pPr>
            <a:r>
              <a:rPr lang="en-US" sz="1400" dirty="0"/>
              <a:t>angle velocity ∈ [-3.4 </a:t>
            </a:r>
            <a:r>
              <a:rPr lang="en-US" sz="1400" i="1" dirty="0"/>
              <a:t>10^38, 3.4 </a:t>
            </a:r>
            <a:r>
              <a:rPr lang="en-US" sz="1400" dirty="0"/>
              <a:t>10^38]</a:t>
            </a:r>
          </a:p>
          <a:p>
            <a:pPr marL="457200" lvl="1" indent="0">
              <a:lnSpc>
                <a:spcPct val="110000"/>
              </a:lnSpc>
              <a:buNone/>
            </a:pPr>
            <a:endParaRPr lang="en-US" sz="1400" dirty="0"/>
          </a:p>
        </p:txBody>
      </p:sp>
    </p:spTree>
    <p:extLst>
      <p:ext uri="{BB962C8B-B14F-4D97-AF65-F5344CB8AC3E}">
        <p14:creationId xmlns:p14="http://schemas.microsoft.com/office/powerpoint/2010/main" xmlns="" val="52132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B6AA18-5707-4976-A74E-1BA0A7BDF320}"/>
              </a:ext>
            </a:extLst>
          </p:cNvPr>
          <p:cNvSpPr>
            <a:spLocks noGrp="1"/>
          </p:cNvSpPr>
          <p:nvPr>
            <p:ph type="title"/>
          </p:nvPr>
        </p:nvSpPr>
        <p:spPr/>
        <p:txBody>
          <a:bodyPr/>
          <a:lstStyle/>
          <a:p>
            <a:r>
              <a:rPr lang="en-US"/>
              <a:t>Evaluation/Result</a:t>
            </a:r>
            <a:endParaRPr lang="en-US" dirty="0"/>
          </a:p>
        </p:txBody>
      </p:sp>
      <p:sp>
        <p:nvSpPr>
          <p:cNvPr id="3" name="Content Placeholder 2">
            <a:extLst>
              <a:ext uri="{FF2B5EF4-FFF2-40B4-BE49-F238E27FC236}">
                <a16:creationId xmlns:a16="http://schemas.microsoft.com/office/drawing/2014/main" xmlns="" id="{172AC2FB-0071-4017-855C-6503F721976A}"/>
              </a:ext>
            </a:extLst>
          </p:cNvPr>
          <p:cNvSpPr>
            <a:spLocks noGrp="1"/>
          </p:cNvSpPr>
          <p:nvPr>
            <p:ph idx="1"/>
          </p:nvPr>
        </p:nvSpPr>
        <p:spPr/>
        <p:txBody>
          <a:bodyPr/>
          <a:lstStyle/>
          <a:p>
            <a:r>
              <a:rPr lang="en-US" dirty="0"/>
              <a:t>Computational time</a:t>
            </a:r>
          </a:p>
          <a:p>
            <a:pPr lvl="1"/>
            <a:r>
              <a:rPr lang="en-US" dirty="0"/>
              <a:t>It takes 1- 3 seconds of calculation </a:t>
            </a:r>
            <a:r>
              <a:rPr lang="en-US" dirty="0" smtClean="0"/>
              <a:t>time.</a:t>
            </a:r>
            <a:endParaRPr lang="en-US" dirty="0"/>
          </a:p>
          <a:p>
            <a:pPr lvl="1"/>
            <a:endParaRPr lang="en-US" dirty="0"/>
          </a:p>
          <a:p>
            <a:pPr lvl="1"/>
            <a:endParaRPr lang="en-US" dirty="0"/>
          </a:p>
          <a:p>
            <a:pPr lvl="1"/>
            <a:endParaRPr lang="en-US" dirty="0"/>
          </a:p>
          <a:p>
            <a:pPr lvl="1">
              <a:buNone/>
            </a:pPr>
            <a:endParaRPr lang="en-US" dirty="0"/>
          </a:p>
          <a:p>
            <a:pPr marL="0" indent="0">
              <a:buNone/>
            </a:pPr>
            <a:r>
              <a:rPr lang="en-US" dirty="0"/>
              <a:t>	</a:t>
            </a:r>
          </a:p>
        </p:txBody>
      </p:sp>
      <p:sp>
        <p:nvSpPr>
          <p:cNvPr id="4" name="Slide Number Placeholder 3">
            <a:extLst>
              <a:ext uri="{FF2B5EF4-FFF2-40B4-BE49-F238E27FC236}">
                <a16:creationId xmlns:a16="http://schemas.microsoft.com/office/drawing/2014/main" xmlns="" id="{D2F8A5C2-827A-415D-9493-7AA5E9FAD8A9}"/>
              </a:ext>
            </a:extLst>
          </p:cNvPr>
          <p:cNvSpPr>
            <a:spLocks noGrp="1"/>
          </p:cNvSpPr>
          <p:nvPr>
            <p:ph type="sldNum" sz="quarter" idx="12"/>
          </p:nvPr>
        </p:nvSpPr>
        <p:spPr/>
        <p:txBody>
          <a:bodyPr/>
          <a:lstStyle/>
          <a:p>
            <a:fld id="{5E41CA5C-5BB7-4214-8CBF-3017139C5F08}" type="slidenum">
              <a:rPr lang="en-US" smtClean="0"/>
              <a:pPr/>
              <a:t>11</a:t>
            </a:fld>
            <a:endParaRPr lang="en-US"/>
          </a:p>
        </p:txBody>
      </p:sp>
      <p:pic>
        <p:nvPicPr>
          <p:cNvPr id="6" name="Picture 5" descr="A screen shot of a computer&#10;&#10;Description automatically generated">
            <a:extLst>
              <a:ext uri="{FF2B5EF4-FFF2-40B4-BE49-F238E27FC236}">
                <a16:creationId xmlns:a16="http://schemas.microsoft.com/office/drawing/2014/main" xmlns="" id="{031FCF30-18C2-4D7C-B0C5-D4303565A17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295392" y="2842652"/>
            <a:ext cx="6175058" cy="1210795"/>
          </a:xfrm>
          <a:prstGeom prst="rect">
            <a:avLst/>
          </a:prstGeom>
        </p:spPr>
      </p:pic>
    </p:spTree>
    <p:extLst>
      <p:ext uri="{BB962C8B-B14F-4D97-AF65-F5344CB8AC3E}">
        <p14:creationId xmlns:p14="http://schemas.microsoft.com/office/powerpoint/2010/main" xmlns="" val="3354885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1CE580D1-F917-4567-AFB4-99AA9B52AD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a:extLst>
              <a:ext uri="{FF2B5EF4-FFF2-40B4-BE49-F238E27FC236}">
                <a16:creationId xmlns:a16="http://schemas.microsoft.com/office/drawing/2014/main" xmlns="" id="{1F5620B8-A2D8-4568-B566-F0453A0D916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cstate="print">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xmlns="" id="{1C7D2BA4-4B7A-4596-8BCC-5CF71542389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4977F1E1-2B6F-4BB6-899F-67D8764D83C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 name="Rectangle 30">
            <a:extLst>
              <a:ext uri="{FF2B5EF4-FFF2-40B4-BE49-F238E27FC236}">
                <a16:creationId xmlns:a16="http://schemas.microsoft.com/office/drawing/2014/main" xmlns="" id="{EC17D08F-2133-44A9-B28C-CB29928FA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0CC36881-E309-4C41-8B5B-203AADC15F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8148C3F2-A9D3-4CA7-B6C2-16D7EBAC5187}"/>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dirty="0"/>
              <a:t>Graph</a:t>
            </a:r>
          </a:p>
        </p:txBody>
      </p:sp>
      <p:sp>
        <p:nvSpPr>
          <p:cNvPr id="18" name="Content Placeholder 9">
            <a:extLst>
              <a:ext uri="{FF2B5EF4-FFF2-40B4-BE49-F238E27FC236}">
                <a16:creationId xmlns:a16="http://schemas.microsoft.com/office/drawing/2014/main" xmlns="" id="{20FD6FEC-4179-4F0C-BE9F-52C99CF98651}"/>
              </a:ext>
            </a:extLst>
          </p:cNvPr>
          <p:cNvSpPr>
            <a:spLocks noGrp="1"/>
          </p:cNvSpPr>
          <p:nvPr>
            <p:ph idx="1"/>
          </p:nvPr>
        </p:nvSpPr>
        <p:spPr>
          <a:xfrm>
            <a:off x="659302" y="3531204"/>
            <a:ext cx="2823919" cy="1610643"/>
          </a:xfrm>
        </p:spPr>
        <p:txBody>
          <a:bodyPr vert="horz" lIns="91440" tIns="91440" rIns="91440" bIns="91440" rtlCol="0">
            <a:normAutofit/>
          </a:bodyPr>
          <a:lstStyle/>
          <a:p>
            <a:pPr marL="0" indent="0">
              <a:buNone/>
            </a:pPr>
            <a:r>
              <a:rPr lang="en-US" sz="1600" cap="all" dirty="0"/>
              <a:t>Reached the mean score of 195 by running 244 episodes and 144 trails,</a:t>
            </a:r>
          </a:p>
        </p:txBody>
      </p:sp>
      <p:sp>
        <p:nvSpPr>
          <p:cNvPr id="4" name="Slide Number Placeholder 3">
            <a:extLst>
              <a:ext uri="{FF2B5EF4-FFF2-40B4-BE49-F238E27FC236}">
                <a16:creationId xmlns:a16="http://schemas.microsoft.com/office/drawing/2014/main" xmlns="" id="{BAB17603-CC9C-49F0-A58D-701F496365B0}"/>
              </a:ext>
            </a:extLst>
          </p:cNvPr>
          <p:cNvSpPr>
            <a:spLocks noGrp="1"/>
          </p:cNvSpPr>
          <p:nvPr>
            <p:ph type="sldNum" sz="quarter" idx="12"/>
          </p:nvPr>
        </p:nvSpPr>
        <p:spPr>
          <a:xfrm>
            <a:off x="655218" y="798973"/>
            <a:ext cx="811019" cy="503579"/>
          </a:xfrm>
        </p:spPr>
        <p:txBody>
          <a:bodyPr vert="horz" lIns="91440" tIns="45720" rIns="91440" bIns="45720" rtlCol="0" anchor="t">
            <a:normAutofit/>
          </a:bodyPr>
          <a:lstStyle/>
          <a:p>
            <a:pPr algn="l">
              <a:lnSpc>
                <a:spcPct val="90000"/>
              </a:lnSpc>
              <a:spcAft>
                <a:spcPts val="600"/>
              </a:spcAft>
            </a:pPr>
            <a:fld id="{5E41CA5C-5BB7-4214-8CBF-3017139C5F08}" type="slidenum">
              <a:rPr lang="en-US" smtClean="0"/>
              <a:pPr algn="l">
                <a:lnSpc>
                  <a:spcPct val="90000"/>
                </a:lnSpc>
                <a:spcAft>
                  <a:spcPts val="600"/>
                </a:spcAft>
              </a:pPr>
              <a:t>12</a:t>
            </a:fld>
            <a:endParaRPr lang="en-US"/>
          </a:p>
        </p:txBody>
      </p:sp>
      <p:cxnSp>
        <p:nvCxnSpPr>
          <p:cNvPr id="35" name="Straight Connector 34">
            <a:extLst>
              <a:ext uri="{FF2B5EF4-FFF2-40B4-BE49-F238E27FC236}">
                <a16:creationId xmlns:a16="http://schemas.microsoft.com/office/drawing/2014/main" xmlns="" id="{84F2C6A8-7D46-49EA-860B-0F0B0208436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7" name="Group 36">
            <a:extLst>
              <a:ext uri="{FF2B5EF4-FFF2-40B4-BE49-F238E27FC236}">
                <a16:creationId xmlns:a16="http://schemas.microsoft.com/office/drawing/2014/main" xmlns="" id="{AED92372-F778-4E96-9E90-4E63BAF3CAD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979389" y="482171"/>
            <a:ext cx="7560115" cy="5149101"/>
            <a:chOff x="7463258" y="583365"/>
            <a:chExt cx="7560115" cy="5181928"/>
          </a:xfrm>
        </p:grpSpPr>
        <p:sp>
          <p:nvSpPr>
            <p:cNvPr id="38" name="Rectangle 37">
              <a:extLst>
                <a:ext uri="{FF2B5EF4-FFF2-40B4-BE49-F238E27FC236}">
                  <a16:creationId xmlns:a16="http://schemas.microsoft.com/office/drawing/2014/main" xmlns="" id="{EB4EC089-8B60-43F4-9BF5-1F0B0E398E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xmlns="" id="{1C0BAC91-1725-4E5A-92CE-F5A2EB0661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Content Placeholder 5" descr="A screenshot of a cell phone&#10;&#10;Description automatically generated">
            <a:extLst>
              <a:ext uri="{FF2B5EF4-FFF2-40B4-BE49-F238E27FC236}">
                <a16:creationId xmlns:a16="http://schemas.microsoft.com/office/drawing/2014/main" xmlns="" id="{8CD33597-EBDF-4FD5-9F74-F5293646AAFC}"/>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r="12650" b="-1"/>
          <a:stretch/>
        </p:blipFill>
        <p:spPr>
          <a:xfrm>
            <a:off x="4618374" y="1116345"/>
            <a:ext cx="6282919" cy="3866172"/>
          </a:xfrm>
          <a:prstGeom prst="rect">
            <a:avLst/>
          </a:prstGeom>
        </p:spPr>
      </p:pic>
      <p:pic>
        <p:nvPicPr>
          <p:cNvPr id="41" name="Picture 40">
            <a:extLst>
              <a:ext uri="{FF2B5EF4-FFF2-40B4-BE49-F238E27FC236}">
                <a16:creationId xmlns:a16="http://schemas.microsoft.com/office/drawing/2014/main" xmlns="" id="{4B61EBEC-D0CA-456C-98A6-EDA1AC9FB0D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cstate="print">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xmlns="" id="{718A71EB-D327-4458-85FB-26336B2BA01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33945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9C51009-A09A-4689-8E6C-F8FC99E6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F1A338B-C286-4572-B612-E06E655FB76A}"/>
              </a:ext>
            </a:extLst>
          </p:cNvPr>
          <p:cNvSpPr>
            <a:spLocks noGrp="1"/>
          </p:cNvSpPr>
          <p:nvPr>
            <p:ph type="title"/>
          </p:nvPr>
        </p:nvSpPr>
        <p:spPr>
          <a:xfrm>
            <a:off x="844476" y="1600199"/>
            <a:ext cx="3539266" cy="4297680"/>
          </a:xfrm>
        </p:spPr>
        <p:txBody>
          <a:bodyPr anchor="ctr">
            <a:normAutofit/>
          </a:bodyPr>
          <a:lstStyle/>
          <a:p>
            <a:r>
              <a:rPr lang="en-US" dirty="0"/>
              <a:t>Conclusion</a:t>
            </a:r>
          </a:p>
        </p:txBody>
      </p:sp>
      <p:sp>
        <p:nvSpPr>
          <p:cNvPr id="4" name="Slide Number Placeholder 3">
            <a:extLst>
              <a:ext uri="{FF2B5EF4-FFF2-40B4-BE49-F238E27FC236}">
                <a16:creationId xmlns:a16="http://schemas.microsoft.com/office/drawing/2014/main" xmlns="" id="{B9AB03E1-BCBA-4525-8EA1-21E4DA2A49EA}"/>
              </a:ext>
            </a:extLst>
          </p:cNvPr>
          <p:cNvSpPr>
            <a:spLocks noGrp="1"/>
          </p:cNvSpPr>
          <p:nvPr>
            <p:ph type="sldNum" sz="quarter" idx="12"/>
          </p:nvPr>
        </p:nvSpPr>
        <p:spPr>
          <a:xfrm>
            <a:off x="3512301" y="443732"/>
            <a:ext cx="811019" cy="503578"/>
          </a:xfrm>
        </p:spPr>
        <p:txBody>
          <a:bodyPr>
            <a:normAutofit/>
          </a:bodyPr>
          <a:lstStyle/>
          <a:p>
            <a:pPr>
              <a:lnSpc>
                <a:spcPct val="90000"/>
              </a:lnSpc>
              <a:spcAft>
                <a:spcPts val="600"/>
              </a:spcAft>
            </a:pPr>
            <a:fld id="{5E41CA5C-5BB7-4214-8CBF-3017139C5F08}" type="slidenum">
              <a:rPr lang="en-US" smtClean="0"/>
              <a:pPr>
                <a:lnSpc>
                  <a:spcPct val="90000"/>
                </a:lnSpc>
                <a:spcAft>
                  <a:spcPts val="600"/>
                </a:spcAft>
              </a:pPr>
              <a:t>13</a:t>
            </a:fld>
            <a:endParaRPr lang="en-US"/>
          </a:p>
        </p:txBody>
      </p:sp>
      <p:cxnSp>
        <p:nvCxnSpPr>
          <p:cNvPr id="11" name="Straight Connector 10">
            <a:extLst>
              <a:ext uri="{FF2B5EF4-FFF2-40B4-BE49-F238E27FC236}">
                <a16:creationId xmlns:a16="http://schemas.microsoft.com/office/drawing/2014/main" xmlns="" id="{9EC65442-F244-409C-BF44-C5D6472E81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99E05CA2-D0F6-45FE-A93A-C268D5B56A89}"/>
              </a:ext>
            </a:extLst>
          </p:cNvPr>
          <p:cNvSpPr>
            <a:spLocks noGrp="1"/>
          </p:cNvSpPr>
          <p:nvPr>
            <p:ph idx="1"/>
          </p:nvPr>
        </p:nvSpPr>
        <p:spPr>
          <a:xfrm>
            <a:off x="4924851" y="1600199"/>
            <a:ext cx="6130003" cy="4297680"/>
          </a:xfrm>
        </p:spPr>
        <p:txBody>
          <a:bodyPr anchor="ctr">
            <a:normAutofit/>
          </a:bodyPr>
          <a:lstStyle/>
          <a:p>
            <a:r>
              <a:rPr lang="en-US" dirty="0"/>
              <a:t>Here, Cartpole-v0 problem has been solved using Reinforcement  Q-Learning Algorithm.</a:t>
            </a:r>
          </a:p>
          <a:p>
            <a:r>
              <a:rPr lang="en-US" dirty="0"/>
              <a:t>On an average Over 100 episodes and approximately in between 140 and 540 trails getting reward greater than 195, which reaching the goal of this project.</a:t>
            </a:r>
          </a:p>
          <a:p>
            <a:endParaRPr lang="en-US" dirty="0"/>
          </a:p>
          <a:p>
            <a:endParaRPr lang="en-US" dirty="0"/>
          </a:p>
        </p:txBody>
      </p:sp>
    </p:spTree>
    <p:extLst>
      <p:ext uri="{BB962C8B-B14F-4D97-AF65-F5344CB8AC3E}">
        <p14:creationId xmlns:p14="http://schemas.microsoft.com/office/powerpoint/2010/main" xmlns="" val="2671124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4C75E2B-CACA-478C-B26B-182AF87A18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xmlns="" id="{50FF2874-547C-4D14-9E18-28B19002FB8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cstate="print">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xmlns="" id="{36CF827D-A163-47F7-BD87-34EB4FA7D69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D299D9A9-1DA8-433D-A9BC-FB48D93D421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48A4B883-6826-4364-B0F6-E594E2DFA5C9}"/>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dirty="0"/>
              <a:t>Thank You</a:t>
            </a:r>
          </a:p>
        </p:txBody>
      </p:sp>
      <p:sp>
        <p:nvSpPr>
          <p:cNvPr id="4" name="Slide Number Placeholder 3">
            <a:extLst>
              <a:ext uri="{FF2B5EF4-FFF2-40B4-BE49-F238E27FC236}">
                <a16:creationId xmlns:a16="http://schemas.microsoft.com/office/drawing/2014/main" xmlns="" id="{5886D3D2-32E6-4D8C-912F-170F4E885CC1}"/>
              </a:ext>
            </a:extLst>
          </p:cNvPr>
          <p:cNvSpPr>
            <a:spLocks noGrp="1"/>
          </p:cNvSpPr>
          <p:nvPr>
            <p:ph type="sldNum" sz="quarter" idx="12"/>
          </p:nvPr>
        </p:nvSpPr>
        <p:spPr>
          <a:xfrm>
            <a:off x="480060" y="798973"/>
            <a:ext cx="811019" cy="503578"/>
          </a:xfrm>
        </p:spPr>
        <p:txBody>
          <a:bodyPr vert="horz" lIns="91440" tIns="45720" rIns="91440" bIns="45720" rtlCol="0" anchor="t">
            <a:normAutofit/>
          </a:bodyPr>
          <a:lstStyle/>
          <a:p>
            <a:pPr>
              <a:lnSpc>
                <a:spcPct val="90000"/>
              </a:lnSpc>
              <a:spcAft>
                <a:spcPts val="600"/>
              </a:spcAft>
            </a:pPr>
            <a:fld id="{5E41CA5C-5BB7-4214-8CBF-3017139C5F08}" type="slidenum">
              <a:rPr lang="en-US" smtClean="0"/>
              <a:pPr>
                <a:lnSpc>
                  <a:spcPct val="90000"/>
                </a:lnSpc>
                <a:spcAft>
                  <a:spcPts val="600"/>
                </a:spcAft>
              </a:pPr>
              <a:t>14</a:t>
            </a:fld>
            <a:endParaRPr lang="en-US"/>
          </a:p>
        </p:txBody>
      </p:sp>
      <p:pic>
        <p:nvPicPr>
          <p:cNvPr id="8" name="Graphic 7" descr="Accept">
            <a:extLst>
              <a:ext uri="{FF2B5EF4-FFF2-40B4-BE49-F238E27FC236}">
                <a16:creationId xmlns:a16="http://schemas.microsoft.com/office/drawing/2014/main" xmlns="" id="{ECCBB41B-6727-422C-9DA7-464C5455F4B0}"/>
              </a:ext>
            </a:extLst>
          </p:cNvPr>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1451579" y="2015732"/>
            <a:ext cx="3450613" cy="3450613"/>
          </a:xfrm>
          <a:prstGeom prst="rect">
            <a:avLst/>
          </a:prstGeom>
        </p:spPr>
      </p:pic>
    </p:spTree>
    <p:extLst>
      <p:ext uri="{BB962C8B-B14F-4D97-AF65-F5344CB8AC3E}">
        <p14:creationId xmlns:p14="http://schemas.microsoft.com/office/powerpoint/2010/main" xmlns="" val="459027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 name="Rectangle 10">
            <a:extLst>
              <a:ext uri="{FF2B5EF4-FFF2-40B4-BE49-F238E27FC236}">
                <a16:creationId xmlns:a16="http://schemas.microsoft.com/office/drawing/2014/main" xmlns="" id="{482E7304-2AC2-4A5C-924D-A6AC3FFC5E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6C611E3-3665-4F2E-AC7D-458BF5F5B425}"/>
              </a:ext>
            </a:extLst>
          </p:cNvPr>
          <p:cNvSpPr>
            <a:spLocks noGrp="1"/>
          </p:cNvSpPr>
          <p:nvPr>
            <p:ph type="title"/>
          </p:nvPr>
        </p:nvSpPr>
        <p:spPr>
          <a:xfrm>
            <a:off x="1451579" y="804519"/>
            <a:ext cx="9603275" cy="1049235"/>
          </a:xfrm>
        </p:spPr>
        <p:txBody>
          <a:bodyPr>
            <a:normAutofit/>
          </a:bodyPr>
          <a:lstStyle/>
          <a:p>
            <a:r>
              <a:rPr lang="en-US"/>
              <a:t>Contents</a:t>
            </a:r>
          </a:p>
        </p:txBody>
      </p:sp>
      <p:sp>
        <p:nvSpPr>
          <p:cNvPr id="4" name="Slide Number Placeholder 3">
            <a:extLst>
              <a:ext uri="{FF2B5EF4-FFF2-40B4-BE49-F238E27FC236}">
                <a16:creationId xmlns:a16="http://schemas.microsoft.com/office/drawing/2014/main" xmlns="" id="{4C6625DF-8595-420A-BBDB-032F0CDCD3BB}"/>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fld id="{5E41CA5C-5BB7-4214-8CBF-3017139C5F08}" type="slidenum">
              <a:rPr lang="en-US" smtClean="0"/>
              <a:pPr>
                <a:lnSpc>
                  <a:spcPct val="90000"/>
                </a:lnSpc>
                <a:spcAft>
                  <a:spcPts val="600"/>
                </a:spcAft>
              </a:pPr>
              <a:t>2</a:t>
            </a:fld>
            <a:endParaRPr lang="en-US"/>
          </a:p>
        </p:txBody>
      </p:sp>
      <p:cxnSp>
        <p:nvCxnSpPr>
          <p:cNvPr id="13" name="Straight Connector 12">
            <a:extLst>
              <a:ext uri="{FF2B5EF4-FFF2-40B4-BE49-F238E27FC236}">
                <a16:creationId xmlns:a16="http://schemas.microsoft.com/office/drawing/2014/main" xmlns="" id="{D259FEF2-F6A5-442F-BA10-4E39EECD0AB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Rectangle 14">
            <a:extLst>
              <a:ext uri="{FF2B5EF4-FFF2-40B4-BE49-F238E27FC236}">
                <a16:creationId xmlns:a16="http://schemas.microsoft.com/office/drawing/2014/main" xmlns="" id="{A3C183B1-1D4B-4E3D-A02E-A426E3BFA0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6" name="Content Placeholder 2">
            <a:extLst>
              <a:ext uri="{FF2B5EF4-FFF2-40B4-BE49-F238E27FC236}">
                <a16:creationId xmlns:a16="http://schemas.microsoft.com/office/drawing/2014/main" xmlns="" id="{094B3C10-02A9-402C-AE66-0BA39E460F67}"/>
              </a:ext>
            </a:extLst>
          </p:cNvPr>
          <p:cNvGraphicFramePr>
            <a:graphicFrameLocks noGrp="1"/>
          </p:cNvGraphicFramePr>
          <p:nvPr>
            <p:ph idx="1"/>
            <p:extLst>
              <p:ext uri="{D42A27DB-BD31-4B8C-83A1-F6EECF244321}">
                <p14:modId xmlns:p14="http://schemas.microsoft.com/office/powerpoint/2010/main" xmlns="" val="389485514"/>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367618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xmlns="" id="{29C51009-A09A-4689-8E6C-F8FC99E6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1BCE49B-EC40-4E05-97D4-AD85177ADA9A}"/>
              </a:ext>
            </a:extLst>
          </p:cNvPr>
          <p:cNvSpPr>
            <a:spLocks noGrp="1"/>
          </p:cNvSpPr>
          <p:nvPr>
            <p:ph type="title"/>
          </p:nvPr>
        </p:nvSpPr>
        <p:spPr>
          <a:xfrm>
            <a:off x="844476" y="1600199"/>
            <a:ext cx="3539266" cy="4297680"/>
          </a:xfrm>
        </p:spPr>
        <p:txBody>
          <a:bodyPr anchor="ctr">
            <a:normAutofit/>
          </a:bodyPr>
          <a:lstStyle/>
          <a:p>
            <a:r>
              <a:rPr lang="en-US" dirty="0"/>
              <a:t>Introduction</a:t>
            </a:r>
          </a:p>
        </p:txBody>
      </p:sp>
      <p:sp>
        <p:nvSpPr>
          <p:cNvPr id="4" name="Slide Number Placeholder 3">
            <a:extLst>
              <a:ext uri="{FF2B5EF4-FFF2-40B4-BE49-F238E27FC236}">
                <a16:creationId xmlns:a16="http://schemas.microsoft.com/office/drawing/2014/main" xmlns="" id="{BAC83D5D-1956-41D3-803A-DA99293A9FDA}"/>
              </a:ext>
            </a:extLst>
          </p:cNvPr>
          <p:cNvSpPr>
            <a:spLocks noGrp="1"/>
          </p:cNvSpPr>
          <p:nvPr>
            <p:ph type="sldNum" sz="quarter" idx="12"/>
          </p:nvPr>
        </p:nvSpPr>
        <p:spPr>
          <a:xfrm>
            <a:off x="3512301" y="443732"/>
            <a:ext cx="811019" cy="503578"/>
          </a:xfrm>
        </p:spPr>
        <p:txBody>
          <a:bodyPr>
            <a:normAutofit/>
          </a:bodyPr>
          <a:lstStyle/>
          <a:p>
            <a:pPr>
              <a:lnSpc>
                <a:spcPct val="90000"/>
              </a:lnSpc>
              <a:spcAft>
                <a:spcPts val="600"/>
              </a:spcAft>
            </a:pPr>
            <a:fld id="{5E41CA5C-5BB7-4214-8CBF-3017139C5F08}" type="slidenum">
              <a:rPr lang="en-US" smtClean="0"/>
              <a:pPr>
                <a:lnSpc>
                  <a:spcPct val="90000"/>
                </a:lnSpc>
                <a:spcAft>
                  <a:spcPts val="600"/>
                </a:spcAft>
              </a:pPr>
              <a:t>3</a:t>
            </a:fld>
            <a:endParaRPr lang="en-US"/>
          </a:p>
        </p:txBody>
      </p:sp>
      <p:cxnSp>
        <p:nvCxnSpPr>
          <p:cNvPr id="11" name="Straight Connector 10">
            <a:extLst>
              <a:ext uri="{FF2B5EF4-FFF2-40B4-BE49-F238E27FC236}">
                <a16:creationId xmlns:a16="http://schemas.microsoft.com/office/drawing/2014/main" xmlns="" id="{9EC65442-F244-409C-BF44-C5D6472E81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5F96C1C0-DFA7-454B-9150-225C9B24B8B0}"/>
              </a:ext>
            </a:extLst>
          </p:cNvPr>
          <p:cNvSpPr>
            <a:spLocks noGrp="1"/>
          </p:cNvSpPr>
          <p:nvPr>
            <p:ph idx="1"/>
          </p:nvPr>
        </p:nvSpPr>
        <p:spPr>
          <a:xfrm>
            <a:off x="4924851" y="2276474"/>
            <a:ext cx="6130003" cy="4297680"/>
          </a:xfrm>
        </p:spPr>
        <p:txBody>
          <a:bodyPr anchor="ctr">
            <a:normAutofit/>
          </a:bodyPr>
          <a:lstStyle/>
          <a:p>
            <a:r>
              <a:rPr lang="en-US" dirty="0"/>
              <a:t>Cartpole is a pendulum(an Inverted Pendulum) with a center of gravity above its pivot point. It's unstable but can be controlled by moving the pivot point under the center of mass.</a:t>
            </a:r>
          </a:p>
          <a:p>
            <a:r>
              <a:rPr lang="en-US" dirty="0"/>
              <a:t>It’s basically a 2D game in which the agent must control, i.e. move left or right, a cart to balance a pole standing perpendicularly on the cart.</a:t>
            </a:r>
          </a:p>
          <a:p>
            <a:pPr marL="0" indent="0">
              <a:buNone/>
            </a:pPr>
            <a:endParaRPr lang="en-US" dirty="0"/>
          </a:p>
          <a:p>
            <a:endParaRPr lang="en-US" dirty="0"/>
          </a:p>
        </p:txBody>
      </p:sp>
    </p:spTree>
    <p:extLst>
      <p:ext uri="{BB962C8B-B14F-4D97-AF65-F5344CB8AC3E}">
        <p14:creationId xmlns:p14="http://schemas.microsoft.com/office/powerpoint/2010/main" xmlns="" val="833619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9C51009-A09A-4689-8E6C-F8FC99E6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2049808-F507-4BD2-9EC5-405F333ECF4D}"/>
              </a:ext>
            </a:extLst>
          </p:cNvPr>
          <p:cNvSpPr>
            <a:spLocks noGrp="1"/>
          </p:cNvSpPr>
          <p:nvPr>
            <p:ph type="title"/>
          </p:nvPr>
        </p:nvSpPr>
        <p:spPr>
          <a:xfrm>
            <a:off x="844476" y="1600199"/>
            <a:ext cx="3539266" cy="4297680"/>
          </a:xfrm>
        </p:spPr>
        <p:txBody>
          <a:bodyPr anchor="ctr">
            <a:normAutofit/>
          </a:bodyPr>
          <a:lstStyle/>
          <a:p>
            <a:r>
              <a:rPr lang="en-US" dirty="0"/>
              <a:t>Goal</a:t>
            </a:r>
          </a:p>
        </p:txBody>
      </p:sp>
      <p:sp>
        <p:nvSpPr>
          <p:cNvPr id="4" name="Slide Number Placeholder 3">
            <a:extLst>
              <a:ext uri="{FF2B5EF4-FFF2-40B4-BE49-F238E27FC236}">
                <a16:creationId xmlns:a16="http://schemas.microsoft.com/office/drawing/2014/main" xmlns="" id="{3C5623E9-AE38-4F2C-9225-434A7931EC01}"/>
              </a:ext>
            </a:extLst>
          </p:cNvPr>
          <p:cNvSpPr>
            <a:spLocks noGrp="1"/>
          </p:cNvSpPr>
          <p:nvPr>
            <p:ph type="sldNum" sz="quarter" idx="12"/>
          </p:nvPr>
        </p:nvSpPr>
        <p:spPr>
          <a:xfrm>
            <a:off x="3512301" y="443732"/>
            <a:ext cx="811019" cy="503578"/>
          </a:xfrm>
        </p:spPr>
        <p:txBody>
          <a:bodyPr>
            <a:normAutofit/>
          </a:bodyPr>
          <a:lstStyle/>
          <a:p>
            <a:pPr>
              <a:lnSpc>
                <a:spcPct val="90000"/>
              </a:lnSpc>
              <a:spcAft>
                <a:spcPts val="600"/>
              </a:spcAft>
            </a:pPr>
            <a:fld id="{5E41CA5C-5BB7-4214-8CBF-3017139C5F08}" type="slidenum">
              <a:rPr lang="en-US" smtClean="0"/>
              <a:pPr>
                <a:lnSpc>
                  <a:spcPct val="90000"/>
                </a:lnSpc>
                <a:spcAft>
                  <a:spcPts val="600"/>
                </a:spcAft>
              </a:pPr>
              <a:t>4</a:t>
            </a:fld>
            <a:endParaRPr lang="en-US"/>
          </a:p>
        </p:txBody>
      </p:sp>
      <p:cxnSp>
        <p:nvCxnSpPr>
          <p:cNvPr id="11" name="Straight Connector 10">
            <a:extLst>
              <a:ext uri="{FF2B5EF4-FFF2-40B4-BE49-F238E27FC236}">
                <a16:creationId xmlns:a16="http://schemas.microsoft.com/office/drawing/2014/main" xmlns="" id="{9EC65442-F244-409C-BF44-C5D6472E81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6A63EC04-93EC-4FDB-B7D5-9A9770937B77}"/>
              </a:ext>
            </a:extLst>
          </p:cNvPr>
          <p:cNvSpPr>
            <a:spLocks noGrp="1"/>
          </p:cNvSpPr>
          <p:nvPr>
            <p:ph idx="1"/>
          </p:nvPr>
        </p:nvSpPr>
        <p:spPr>
          <a:xfrm>
            <a:off x="4924851" y="1781174"/>
            <a:ext cx="6130003" cy="4297680"/>
          </a:xfrm>
        </p:spPr>
        <p:txBody>
          <a:bodyPr anchor="ctr">
            <a:normAutofit/>
          </a:bodyPr>
          <a:lstStyle/>
          <a:p>
            <a:r>
              <a:rPr lang="en-US" dirty="0"/>
              <a:t>To keep the </a:t>
            </a:r>
            <a:r>
              <a:rPr lang="en-US" b="1" dirty="0"/>
              <a:t>cartpole</a:t>
            </a:r>
            <a:r>
              <a:rPr lang="en-US" dirty="0"/>
              <a:t> balanced by applying appropriate forces to a pivot point. </a:t>
            </a:r>
          </a:p>
          <a:p>
            <a:r>
              <a:rPr lang="en-US" dirty="0"/>
              <a:t>To obtains an average reward of at least 195.0 over 100 consecutive episodes by an agent.</a:t>
            </a:r>
          </a:p>
          <a:p>
            <a:pPr marL="0" indent="0">
              <a:buNone/>
            </a:pPr>
            <a:endParaRPr lang="en-US" dirty="0"/>
          </a:p>
        </p:txBody>
      </p:sp>
    </p:spTree>
    <p:extLst>
      <p:ext uri="{BB962C8B-B14F-4D97-AF65-F5344CB8AC3E}">
        <p14:creationId xmlns:p14="http://schemas.microsoft.com/office/powerpoint/2010/main" xmlns="" val="4104931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C5A667-B3D4-434F-AC68-E142D59059A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xmlns="" id="{55387910-E684-4D7A-BD6B-A80D97EC813A}"/>
              </a:ext>
            </a:extLst>
          </p:cNvPr>
          <p:cNvSpPr>
            <a:spLocks noGrp="1"/>
          </p:cNvSpPr>
          <p:nvPr>
            <p:ph idx="1"/>
          </p:nvPr>
        </p:nvSpPr>
        <p:spPr>
          <a:xfrm>
            <a:off x="838200" y="1924050"/>
            <a:ext cx="10515600" cy="4286251"/>
          </a:xfrm>
        </p:spPr>
        <p:txBody>
          <a:bodyPr>
            <a:normAutofit/>
          </a:bodyPr>
          <a:lstStyle/>
          <a:p>
            <a:r>
              <a:rPr lang="en-US" dirty="0"/>
              <a:t>OpenAI Gym :</a:t>
            </a:r>
          </a:p>
          <a:p>
            <a:pPr lvl="1"/>
            <a:r>
              <a:rPr lang="en-US" dirty="0"/>
              <a:t>Gym is basically a Python library that includes several machine learning challenges, in which an autonomous agent should be learned to fulfill different tasks.</a:t>
            </a:r>
          </a:p>
          <a:p>
            <a:pPr lvl="1"/>
            <a:r>
              <a:rPr lang="en-US" dirty="0"/>
              <a:t>There are four features as inputs, which include the cart position, its velocity, the pole’s angle to the cart and its derivative (i.e. how fast the pole is “falling”).</a:t>
            </a:r>
          </a:p>
          <a:p>
            <a:pPr lvl="1"/>
            <a:r>
              <a:rPr lang="en-US" dirty="0"/>
              <a:t>Challenge is the fact that all four features are continuous values (floating point numbers), which, naively, implies an infinitely large feature space.</a:t>
            </a:r>
          </a:p>
          <a:p>
            <a:pPr lvl="1"/>
            <a:r>
              <a:rPr lang="en-US" dirty="0"/>
              <a:t>Cartpole-v0 environment creation:</a:t>
            </a:r>
          </a:p>
          <a:p>
            <a:pPr marL="457200" lvl="1" indent="0">
              <a:buNone/>
            </a:pPr>
            <a:endParaRPr lang="en-US" dirty="0"/>
          </a:p>
          <a:p>
            <a:pPr lvl="1"/>
            <a:r>
              <a:rPr lang="en-US" dirty="0"/>
              <a:t>To display the live game:</a:t>
            </a:r>
          </a:p>
          <a:p>
            <a:pPr lvl="1"/>
            <a:endParaRPr lang="en-US" dirty="0"/>
          </a:p>
          <a:p>
            <a:pPr lvl="1"/>
            <a:endParaRPr lang="en-US" dirty="0"/>
          </a:p>
        </p:txBody>
      </p:sp>
      <p:sp>
        <p:nvSpPr>
          <p:cNvPr id="4" name="Slide Number Placeholder 3">
            <a:extLst>
              <a:ext uri="{FF2B5EF4-FFF2-40B4-BE49-F238E27FC236}">
                <a16:creationId xmlns:a16="http://schemas.microsoft.com/office/drawing/2014/main" xmlns="" id="{E8CCC2F7-354C-4ECA-864B-30854AD9EA28}"/>
              </a:ext>
            </a:extLst>
          </p:cNvPr>
          <p:cNvSpPr>
            <a:spLocks noGrp="1"/>
          </p:cNvSpPr>
          <p:nvPr>
            <p:ph type="sldNum" sz="quarter" idx="12"/>
          </p:nvPr>
        </p:nvSpPr>
        <p:spPr/>
        <p:txBody>
          <a:bodyPr/>
          <a:lstStyle/>
          <a:p>
            <a:fld id="{5E41CA5C-5BB7-4214-8CBF-3017139C5F08}" type="slidenum">
              <a:rPr lang="en-US" smtClean="0"/>
              <a:pPr/>
              <a:t>5</a:t>
            </a:fld>
            <a:endParaRPr lang="en-US"/>
          </a:p>
        </p:txBody>
      </p:sp>
      <p:pic>
        <p:nvPicPr>
          <p:cNvPr id="6" name="Picture 5" descr="A close up of a mans face&#10;&#10;Description automatically generated">
            <a:extLst>
              <a:ext uri="{FF2B5EF4-FFF2-40B4-BE49-F238E27FC236}">
                <a16:creationId xmlns:a16="http://schemas.microsoft.com/office/drawing/2014/main" xmlns="" id="{933A7A2E-8D22-4BD3-ADBF-FA3DEB5A456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41068" y="4873614"/>
            <a:ext cx="5022999" cy="669936"/>
          </a:xfrm>
          <a:prstGeom prst="rect">
            <a:avLst/>
          </a:prstGeom>
        </p:spPr>
      </p:pic>
      <p:pic>
        <p:nvPicPr>
          <p:cNvPr id="10" name="Picture 9">
            <a:extLst>
              <a:ext uri="{FF2B5EF4-FFF2-40B4-BE49-F238E27FC236}">
                <a16:creationId xmlns:a16="http://schemas.microsoft.com/office/drawing/2014/main" xmlns="" id="{A541423A-ADC8-4025-A67B-C95C93F4477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402557" y="5683245"/>
            <a:ext cx="4116735" cy="527056"/>
          </a:xfrm>
          <a:prstGeom prst="rect">
            <a:avLst/>
          </a:prstGeom>
        </p:spPr>
      </p:pic>
    </p:spTree>
    <p:extLst>
      <p:ext uri="{BB962C8B-B14F-4D97-AF65-F5344CB8AC3E}">
        <p14:creationId xmlns:p14="http://schemas.microsoft.com/office/powerpoint/2010/main" xmlns="" val="2892013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35C3D674-3D59-4E93-80CA-0C0A9095E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xmlns="" id="{C884B8F8-FDC9-498B-9960-5D7260AF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AECD7862-AA42-4BCE-BBA9-145BA298A509}"/>
              </a:ext>
            </a:extLst>
          </p:cNvPr>
          <p:cNvSpPr>
            <a:spLocks noGrp="1"/>
          </p:cNvSpPr>
          <p:nvPr>
            <p:ph type="title"/>
          </p:nvPr>
        </p:nvSpPr>
        <p:spPr>
          <a:xfrm>
            <a:off x="1451580" y="804520"/>
            <a:ext cx="4176511" cy="1049235"/>
          </a:xfrm>
        </p:spPr>
        <p:txBody>
          <a:bodyPr>
            <a:normAutofit/>
          </a:bodyPr>
          <a:lstStyle/>
          <a:p>
            <a:r>
              <a:rPr lang="en-US"/>
              <a:t>Approach</a:t>
            </a:r>
            <a:endParaRPr lang="en-US" dirty="0"/>
          </a:p>
        </p:txBody>
      </p:sp>
      <p:sp>
        <p:nvSpPr>
          <p:cNvPr id="6" name="Slide Number Placeholder 5">
            <a:extLst>
              <a:ext uri="{FF2B5EF4-FFF2-40B4-BE49-F238E27FC236}">
                <a16:creationId xmlns:a16="http://schemas.microsoft.com/office/drawing/2014/main" xmlns="" id="{2E11184C-9516-4DBC-A58A-BC8C4CBBA493}"/>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fld id="{5E41CA5C-5BB7-4214-8CBF-3017139C5F08}" type="slidenum">
              <a:rPr lang="en-US" smtClean="0"/>
              <a:pPr>
                <a:lnSpc>
                  <a:spcPct val="90000"/>
                </a:lnSpc>
                <a:spcAft>
                  <a:spcPts val="600"/>
                </a:spcAft>
              </a:pPr>
              <a:t>6</a:t>
            </a:fld>
            <a:endParaRPr lang="en-US"/>
          </a:p>
        </p:txBody>
      </p:sp>
      <p:sp>
        <p:nvSpPr>
          <p:cNvPr id="15" name="Rectangle 14">
            <a:extLst>
              <a:ext uri="{FF2B5EF4-FFF2-40B4-BE49-F238E27FC236}">
                <a16:creationId xmlns:a16="http://schemas.microsoft.com/office/drawing/2014/main" xmlns="" id="{EF2A81E1-BCBE-426B-8C09-33274E69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xmlns="" id="{ED79C0A3-E9F4-4264-A851-DD34F5912E29}"/>
              </a:ext>
            </a:extLst>
          </p:cNvPr>
          <p:cNvSpPr>
            <a:spLocks noGrp="1"/>
          </p:cNvSpPr>
          <p:nvPr>
            <p:ph idx="1"/>
          </p:nvPr>
        </p:nvSpPr>
        <p:spPr>
          <a:xfrm>
            <a:off x="1451581" y="2015732"/>
            <a:ext cx="4172212" cy="3450613"/>
          </a:xfrm>
        </p:spPr>
        <p:txBody>
          <a:bodyPr>
            <a:normAutofit/>
          </a:bodyPr>
          <a:lstStyle/>
          <a:p>
            <a:r>
              <a:rPr lang="en-US" dirty="0"/>
              <a:t>Solving the Cartpole problem using Reinforcement Q learning .</a:t>
            </a:r>
          </a:p>
          <a:p>
            <a:r>
              <a:rPr lang="en-US" dirty="0"/>
              <a:t>The core of Q-Learning is to estimate a value for every possible of a state (s) and an action (a) by getting rewarded.</a:t>
            </a:r>
          </a:p>
          <a:p>
            <a:r>
              <a:rPr lang="en-US" dirty="0"/>
              <a:t>The update of the q-value is done according to the equation shown.</a:t>
            </a:r>
          </a:p>
          <a:p>
            <a:endParaRPr lang="en-US" dirty="0"/>
          </a:p>
          <a:p>
            <a:endParaRPr lang="en-US"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xmlns="" id="{F6552DF0-C3AF-48AE-957C-72EB554CD6F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094411" y="2751530"/>
            <a:ext cx="4960442" cy="768867"/>
          </a:xfrm>
          <a:prstGeom prst="rect">
            <a:avLst/>
          </a:prstGeom>
        </p:spPr>
      </p:pic>
      <p:pic>
        <p:nvPicPr>
          <p:cNvPr id="17" name="Picture 16">
            <a:extLst>
              <a:ext uri="{FF2B5EF4-FFF2-40B4-BE49-F238E27FC236}">
                <a16:creationId xmlns:a16="http://schemas.microsoft.com/office/drawing/2014/main" xmlns="" id="{39D1DDD4-5BB3-45BA-B9B3-06B62299AD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print">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xmlns="" id="{A24DAE64-2302-42EA-8239-F2F0775CA5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8727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cstate="print">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14C12901-9FCC-461E-A64A-89B4791235E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xmlns="" id="{29C51009-A09A-4689-8E6C-F8FC99E6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00C7F46B-C1E7-417C-B9F3-C44BF5704B77}"/>
              </a:ext>
            </a:extLst>
          </p:cNvPr>
          <p:cNvSpPr txBox="1"/>
          <p:nvPr/>
        </p:nvSpPr>
        <p:spPr>
          <a:xfrm>
            <a:off x="844476" y="1600199"/>
            <a:ext cx="3539266" cy="429768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b="0" i="0" kern="1200" cap="all" dirty="0">
                <a:solidFill>
                  <a:schemeClr val="tx1"/>
                </a:solidFill>
                <a:effectLst/>
                <a:latin typeface="+mj-lt"/>
                <a:ea typeface="+mj-ea"/>
                <a:cs typeface="+mj-cs"/>
              </a:rPr>
              <a:t>Approach</a:t>
            </a:r>
          </a:p>
        </p:txBody>
      </p:sp>
      <p:sp>
        <p:nvSpPr>
          <p:cNvPr id="3" name="Slide Number Placeholder 2">
            <a:extLst>
              <a:ext uri="{FF2B5EF4-FFF2-40B4-BE49-F238E27FC236}">
                <a16:creationId xmlns:a16="http://schemas.microsoft.com/office/drawing/2014/main" xmlns="" id="{FBAE91E2-69FB-4F70-94A0-FA9FC7EAF4C1}"/>
              </a:ext>
            </a:extLst>
          </p:cNvPr>
          <p:cNvSpPr>
            <a:spLocks noGrp="1"/>
          </p:cNvSpPr>
          <p:nvPr>
            <p:ph type="sldNum" sz="quarter" idx="12"/>
          </p:nvPr>
        </p:nvSpPr>
        <p:spPr>
          <a:xfrm>
            <a:off x="3512301" y="443732"/>
            <a:ext cx="811019" cy="503578"/>
          </a:xfrm>
        </p:spPr>
        <p:txBody>
          <a:bodyPr vert="horz" lIns="91440" tIns="45720" rIns="91440" bIns="45720" rtlCol="0" anchor="t">
            <a:normAutofit/>
          </a:bodyPr>
          <a:lstStyle/>
          <a:p>
            <a:pPr>
              <a:lnSpc>
                <a:spcPct val="90000"/>
              </a:lnSpc>
              <a:spcAft>
                <a:spcPts val="600"/>
              </a:spcAft>
            </a:pPr>
            <a:fld id="{5E41CA5C-5BB7-4214-8CBF-3017139C5F08}" type="slidenum">
              <a:rPr lang="en-US" kern="1200" dirty="0">
                <a:solidFill>
                  <a:schemeClr val="accent1"/>
                </a:solidFill>
                <a:latin typeface="+mn-lt"/>
                <a:ea typeface="+mn-ea"/>
                <a:cs typeface="+mn-cs"/>
              </a:rPr>
              <a:pPr>
                <a:lnSpc>
                  <a:spcPct val="90000"/>
                </a:lnSpc>
                <a:spcAft>
                  <a:spcPts val="600"/>
                </a:spcAft>
              </a:pPr>
              <a:t>7</a:t>
            </a:fld>
            <a:endParaRPr lang="en-US" kern="1200" dirty="0">
              <a:solidFill>
                <a:schemeClr val="accent1"/>
              </a:solidFill>
              <a:latin typeface="+mn-lt"/>
              <a:ea typeface="+mn-ea"/>
              <a:cs typeface="+mn-cs"/>
            </a:endParaRPr>
          </a:p>
        </p:txBody>
      </p:sp>
      <p:cxnSp>
        <p:nvCxnSpPr>
          <p:cNvPr id="19" name="Straight Connector 18">
            <a:extLst>
              <a:ext uri="{FF2B5EF4-FFF2-40B4-BE49-F238E27FC236}">
                <a16:creationId xmlns:a16="http://schemas.microsoft.com/office/drawing/2014/main" xmlns="" id="{9EC65442-F244-409C-BF44-C5D6472E81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xmlns="" id="{B65FA8EC-8651-41EF-8F05-C1C6F1B4F378}"/>
              </a:ext>
            </a:extLst>
          </p:cNvPr>
          <p:cNvSpPr txBox="1"/>
          <p:nvPr/>
        </p:nvSpPr>
        <p:spPr>
          <a:xfrm>
            <a:off x="4924851" y="1600199"/>
            <a:ext cx="6130003" cy="4297680"/>
          </a:xfrm>
          <a:prstGeom prst="rect">
            <a:avLst/>
          </a:prstGeom>
        </p:spPr>
        <p:txBody>
          <a:bodyPr vert="horz" lIns="91440" tIns="45720" rIns="91440" bIns="45720" rtlCol="0" anchor="ctr">
            <a:normAutofit/>
          </a:bodyPr>
          <a:lstStyle/>
          <a:p>
            <a:pPr marL="285750" indent="-228600" defTabSz="914400">
              <a:lnSpc>
                <a:spcPct val="110000"/>
              </a:lnSpc>
              <a:spcAft>
                <a:spcPts val="600"/>
              </a:spcAft>
              <a:buClr>
                <a:schemeClr val="accent1"/>
              </a:buClr>
              <a:buSzPct val="100000"/>
              <a:buFont typeface="Arial" panose="020B0604020202020204" pitchFamily="34" charset="0"/>
              <a:buChar char="•"/>
            </a:pPr>
            <a:r>
              <a:rPr lang="en-US" sz="1700" dirty="0"/>
              <a:t>Basically, a (S, A)-tuple’s new q-value depends on its old q-value, the immediate reward received for the action and the maximum q-value achievable in the following state.</a:t>
            </a:r>
          </a:p>
          <a:p>
            <a:pPr marL="285750" indent="-228600" defTabSz="914400">
              <a:lnSpc>
                <a:spcPct val="110000"/>
              </a:lnSpc>
              <a:spcAft>
                <a:spcPts val="600"/>
              </a:spcAft>
              <a:buClr>
                <a:schemeClr val="accent1"/>
              </a:buClr>
              <a:buSzPct val="100000"/>
              <a:buFont typeface="Arial" panose="020B0604020202020204" pitchFamily="34" charset="0"/>
              <a:buChar char="•"/>
            </a:pPr>
            <a:r>
              <a:rPr lang="en-US" sz="1700" dirty="0"/>
              <a:t>So a (S, A)-pair’s q-value indirectly depends on all its successors’ q-values, which is expressed in the recursive function definition.</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1700" dirty="0"/>
              <a:t>By repeatedly walking through all nodes and transitions, the agent can update any (S, A)-pairs q-value, while the results of good and bad actions are slowly “backpropagated” from terminal nodes to early nodes.</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1700" dirty="0"/>
              <a:t>The agent ends up with a table mapping states and actions to q-values, so that given any state, the best action can be picked by choosing the highest respective q-value.</a:t>
            </a:r>
          </a:p>
          <a:p>
            <a:pPr indent="-228600" defTabSz="914400">
              <a:lnSpc>
                <a:spcPct val="110000"/>
              </a:lnSpc>
              <a:spcAft>
                <a:spcPts val="600"/>
              </a:spcAft>
              <a:buClr>
                <a:schemeClr val="accent1"/>
              </a:buClr>
              <a:buSzPct val="100000"/>
              <a:buFont typeface="Arial" panose="020B0604020202020204" pitchFamily="34" charset="0"/>
              <a:buChar char="•"/>
            </a:pPr>
            <a:endParaRPr lang="en-US" sz="1700" dirty="0"/>
          </a:p>
        </p:txBody>
      </p:sp>
    </p:spTree>
    <p:extLst>
      <p:ext uri="{BB962C8B-B14F-4D97-AF65-F5344CB8AC3E}">
        <p14:creationId xmlns:p14="http://schemas.microsoft.com/office/powerpoint/2010/main" xmlns="" val="221656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xmlns="" id="{482E7304-2AC2-4A5C-924D-A6AC3FFC5E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364EA95-8372-4180-9F66-C6CF44EB4A5F}"/>
              </a:ext>
            </a:extLst>
          </p:cNvPr>
          <p:cNvSpPr>
            <a:spLocks noGrp="1"/>
          </p:cNvSpPr>
          <p:nvPr>
            <p:ph type="title"/>
          </p:nvPr>
        </p:nvSpPr>
        <p:spPr>
          <a:xfrm>
            <a:off x="1451579" y="804519"/>
            <a:ext cx="9603275" cy="1049235"/>
          </a:xfrm>
        </p:spPr>
        <p:txBody>
          <a:bodyPr>
            <a:normAutofit/>
          </a:bodyPr>
          <a:lstStyle/>
          <a:p>
            <a:r>
              <a:rPr lang="en-US"/>
              <a:t>Q-Learning Algorithm</a:t>
            </a:r>
          </a:p>
        </p:txBody>
      </p:sp>
      <p:sp>
        <p:nvSpPr>
          <p:cNvPr id="4" name="Slide Number Placeholder 3">
            <a:extLst>
              <a:ext uri="{FF2B5EF4-FFF2-40B4-BE49-F238E27FC236}">
                <a16:creationId xmlns:a16="http://schemas.microsoft.com/office/drawing/2014/main" xmlns="" id="{65085CD0-70B7-466E-8F3C-3086C0F73CF3}"/>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fld id="{5E41CA5C-5BB7-4214-8CBF-3017139C5F08}" type="slidenum">
              <a:rPr lang="en-US"/>
              <a:pPr>
                <a:lnSpc>
                  <a:spcPct val="90000"/>
                </a:lnSpc>
                <a:spcAft>
                  <a:spcPts val="600"/>
                </a:spcAft>
              </a:pPr>
              <a:t>8</a:t>
            </a:fld>
            <a:endParaRPr lang="en-US"/>
          </a:p>
        </p:txBody>
      </p:sp>
      <p:cxnSp>
        <p:nvCxnSpPr>
          <p:cNvPr id="26" name="Straight Connector 25">
            <a:extLst>
              <a:ext uri="{FF2B5EF4-FFF2-40B4-BE49-F238E27FC236}">
                <a16:creationId xmlns:a16="http://schemas.microsoft.com/office/drawing/2014/main" xmlns="" id="{D259FEF2-F6A5-442F-BA10-4E39EECD0AB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8" name="Rectangle 27">
            <a:extLst>
              <a:ext uri="{FF2B5EF4-FFF2-40B4-BE49-F238E27FC236}">
                <a16:creationId xmlns:a16="http://schemas.microsoft.com/office/drawing/2014/main" xmlns="" id="{A3C183B1-1D4B-4E3D-A02E-A426E3BFA0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6" name="Content Placeholder 2">
            <a:extLst>
              <a:ext uri="{FF2B5EF4-FFF2-40B4-BE49-F238E27FC236}">
                <a16:creationId xmlns:a16="http://schemas.microsoft.com/office/drawing/2014/main" xmlns="" id="{8DC6ABE3-2B81-43FF-84A8-9B513CAB958F}"/>
              </a:ext>
            </a:extLst>
          </p:cNvPr>
          <p:cNvGraphicFramePr>
            <a:graphicFrameLocks noGrp="1"/>
          </p:cNvGraphicFramePr>
          <p:nvPr>
            <p:ph idx="1"/>
            <p:extLst>
              <p:ext uri="{D42A27DB-BD31-4B8C-83A1-F6EECF244321}">
                <p14:modId xmlns:p14="http://schemas.microsoft.com/office/powerpoint/2010/main" xmlns="" val="2893466513"/>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92014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xmlns="" id="{29C51009-A09A-4689-8E6C-F8FC99E6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5532B4B-F447-465D-AB19-19D776B97728}"/>
              </a:ext>
            </a:extLst>
          </p:cNvPr>
          <p:cNvSpPr>
            <a:spLocks noGrp="1"/>
          </p:cNvSpPr>
          <p:nvPr>
            <p:ph type="title"/>
          </p:nvPr>
        </p:nvSpPr>
        <p:spPr>
          <a:xfrm>
            <a:off x="844476" y="1600199"/>
            <a:ext cx="3539266" cy="4297680"/>
          </a:xfrm>
        </p:spPr>
        <p:txBody>
          <a:bodyPr anchor="ctr">
            <a:normAutofit/>
          </a:bodyPr>
          <a:lstStyle/>
          <a:p>
            <a:r>
              <a:rPr lang="en-US" dirty="0"/>
              <a:t> </a:t>
            </a:r>
          </a:p>
        </p:txBody>
      </p:sp>
      <p:sp>
        <p:nvSpPr>
          <p:cNvPr id="4" name="Slide Number Placeholder 3">
            <a:extLst>
              <a:ext uri="{FF2B5EF4-FFF2-40B4-BE49-F238E27FC236}">
                <a16:creationId xmlns:a16="http://schemas.microsoft.com/office/drawing/2014/main" xmlns="" id="{4A1A83A9-4F21-42B3-A0EF-0E7A562F5101}"/>
              </a:ext>
            </a:extLst>
          </p:cNvPr>
          <p:cNvSpPr>
            <a:spLocks noGrp="1"/>
          </p:cNvSpPr>
          <p:nvPr>
            <p:ph type="sldNum" sz="quarter" idx="12"/>
          </p:nvPr>
        </p:nvSpPr>
        <p:spPr>
          <a:xfrm>
            <a:off x="3512301" y="443732"/>
            <a:ext cx="811019" cy="503578"/>
          </a:xfrm>
        </p:spPr>
        <p:txBody>
          <a:bodyPr>
            <a:normAutofit/>
          </a:bodyPr>
          <a:lstStyle/>
          <a:p>
            <a:pPr>
              <a:lnSpc>
                <a:spcPct val="90000"/>
              </a:lnSpc>
              <a:spcAft>
                <a:spcPts val="600"/>
              </a:spcAft>
            </a:pPr>
            <a:fld id="{5E41CA5C-5BB7-4214-8CBF-3017139C5F08}" type="slidenum">
              <a:rPr lang="en-US"/>
              <a:pPr>
                <a:lnSpc>
                  <a:spcPct val="90000"/>
                </a:lnSpc>
                <a:spcAft>
                  <a:spcPts val="600"/>
                </a:spcAft>
              </a:pPr>
              <a:t>9</a:t>
            </a:fld>
            <a:endParaRPr lang="en-US"/>
          </a:p>
        </p:txBody>
      </p:sp>
      <p:cxnSp>
        <p:nvCxnSpPr>
          <p:cNvPr id="7" name="Straight Connector 10">
            <a:extLst>
              <a:ext uri="{FF2B5EF4-FFF2-40B4-BE49-F238E27FC236}">
                <a16:creationId xmlns:a16="http://schemas.microsoft.com/office/drawing/2014/main" xmlns="" id="{9EC65442-F244-409C-BF44-C5D6472E81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78012F1E-EFAB-4BFB-B9E1-955FEF487561}"/>
              </a:ext>
            </a:extLst>
          </p:cNvPr>
          <p:cNvSpPr>
            <a:spLocks noGrp="1"/>
          </p:cNvSpPr>
          <p:nvPr>
            <p:ph idx="1"/>
          </p:nvPr>
        </p:nvSpPr>
        <p:spPr>
          <a:xfrm>
            <a:off x="4924851" y="1600199"/>
            <a:ext cx="6130003" cy="4297680"/>
          </a:xfrm>
        </p:spPr>
        <p:txBody>
          <a:bodyPr anchor="ctr">
            <a:normAutofit/>
          </a:bodyPr>
          <a:lstStyle/>
          <a:p>
            <a:pPr lvl="1"/>
            <a:r>
              <a:rPr lang="en-US" dirty="0"/>
              <a:t>The implementation of the actual Q-Learning algorithm consist of a function to fetch the best action for a state from the q-table and another function to update the q-table based on the last action. </a:t>
            </a:r>
          </a:p>
          <a:p>
            <a:pPr lvl="1"/>
            <a:r>
              <a:rPr lang="en-US" dirty="0"/>
              <a:t>Calculating algorithm’s hyperparameters, which include </a:t>
            </a:r>
            <a:r>
              <a:rPr lang="en-US" b="1" dirty="0"/>
              <a:t>alpha (learning rate)</a:t>
            </a:r>
            <a:r>
              <a:rPr lang="en-US" dirty="0"/>
              <a:t>, </a:t>
            </a:r>
            <a:r>
              <a:rPr lang="en-US" b="1" dirty="0"/>
              <a:t>epsilon (exploration rate)</a:t>
            </a:r>
            <a:r>
              <a:rPr lang="en-US" dirty="0"/>
              <a:t> and </a:t>
            </a:r>
            <a:r>
              <a:rPr lang="en-US" b="1" dirty="0"/>
              <a:t>gamma (discount factor).</a:t>
            </a:r>
          </a:p>
          <a:p>
            <a:pPr lvl="1"/>
            <a:r>
              <a:rPr lang="en-US" dirty="0"/>
              <a:t>By default, If the pole Angle is more than 12 degrees or cart position is more than 2.4 (center of the cart reaches the edge of the display) or episode length is greater than 200, the environment is going to reset.</a:t>
            </a:r>
            <a:endParaRPr lang="en-US" b="1" dirty="0"/>
          </a:p>
          <a:p>
            <a:pPr lvl="1"/>
            <a:endParaRPr lang="en-US" dirty="0"/>
          </a:p>
        </p:txBody>
      </p:sp>
      <p:sp>
        <p:nvSpPr>
          <p:cNvPr id="8" name="Title 1">
            <a:extLst>
              <a:ext uri="{FF2B5EF4-FFF2-40B4-BE49-F238E27FC236}">
                <a16:creationId xmlns:a16="http://schemas.microsoft.com/office/drawing/2014/main" xmlns="" id="{6A68BCE3-B867-4396-AA5F-EF6461DA810E}"/>
              </a:ext>
            </a:extLst>
          </p:cNvPr>
          <p:cNvSpPr txBox="1">
            <a:spLocks/>
          </p:cNvSpPr>
          <p:nvPr/>
        </p:nvSpPr>
        <p:spPr>
          <a:xfrm>
            <a:off x="996876" y="1752599"/>
            <a:ext cx="3539266" cy="42976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a:t>Implementation</a:t>
            </a:r>
            <a:endParaRPr lang="en-US" dirty="0"/>
          </a:p>
        </p:txBody>
      </p:sp>
    </p:spTree>
    <p:extLst>
      <p:ext uri="{BB962C8B-B14F-4D97-AF65-F5344CB8AC3E}">
        <p14:creationId xmlns:p14="http://schemas.microsoft.com/office/powerpoint/2010/main" xmlns="" val="3884257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3389</TotalTime>
  <Words>667</Words>
  <Application>Microsoft Office PowerPoint</Application>
  <PresentationFormat>Custom</PresentationFormat>
  <Paragraphs>92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Gallery</vt:lpstr>
      <vt:lpstr>Final Project on Cartpole using Q learning </vt:lpstr>
      <vt:lpstr>Contents</vt:lpstr>
      <vt:lpstr>Introduction</vt:lpstr>
      <vt:lpstr>Goal</vt:lpstr>
      <vt:lpstr>Methodology</vt:lpstr>
      <vt:lpstr>Approach</vt:lpstr>
      <vt:lpstr>Slide 7</vt:lpstr>
      <vt:lpstr>Q-Learning Algorithm</vt:lpstr>
      <vt:lpstr> </vt:lpstr>
      <vt:lpstr>Slide 10</vt:lpstr>
      <vt:lpstr>Evaluation/Result</vt:lpstr>
      <vt:lpstr>Graph</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on Cartpole using Q learning</dc:title>
  <dc:creator>Edupunoor Chitrala, Ramu Dinesh</dc:creator>
  <cp:lastModifiedBy>naz</cp:lastModifiedBy>
  <cp:revision>17</cp:revision>
  <dcterms:created xsi:type="dcterms:W3CDTF">2020-05-08T03:54:14Z</dcterms:created>
  <dcterms:modified xsi:type="dcterms:W3CDTF">2021-12-06T17:20:04Z</dcterms:modified>
</cp:coreProperties>
</file>