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4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Do Hyeon" panose="020B0604020202020204" charset="-127"/>
      <p:regular r:id="rId23"/>
    </p:embeddedFont>
    <p:embeddedFont>
      <p:font typeface="Anaheim" panose="020B0604020202020204" charset="0"/>
      <p:regular r:id="rId24"/>
      <p:bold r:id="rId25"/>
    </p:embeddedFont>
    <p:embeddedFont>
      <p:font typeface="Bebas Neue" panose="020B0606020202050201" pitchFamily="34" charset="0"/>
      <p:regular r:id="rId26"/>
    </p:embeddedFont>
    <p:embeddedFont>
      <p:font typeface="Overpass" panose="020B0604020202020204" charset="0"/>
      <p:regular r:id="rId27"/>
      <p:bold r:id="rId28"/>
      <p:italic r:id="rId29"/>
      <p:boldItalic r:id="rId30"/>
    </p:embeddedFont>
    <p:embeddedFont>
      <p:font typeface="Overpass Black" panose="020B0604020202020204" charset="0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3C702F-1A62-4C4A-A128-393EAC065081}">
  <a:tblStyle styleId="{2F3C702F-1A62-4C4A-A128-393EAC0650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03d46dc307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03d46dc307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9ba973d600_0_1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9ba973d600_0_1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9ba973d600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9ba973d600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a1d7ef1fc9_0_2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a1d7ef1fc9_0_2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03d46dc307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03d46dc307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a0ead843f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a0ead843f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a0ead843f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a0ead843f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a1b303a6a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a1b303a6a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a1d7ef1fc9_0_2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a1d7ef1fc9_0_2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a1b303a6a8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a1b303a6a8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533254a0d3_0_16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533254a0d3_0_16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a1d7ef1f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a1d7ef1f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533254a0d3_0_16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533254a0d3_0_16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03d46dc30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03d46dc30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33254a0d3_0_16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33254a0d3_0_16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a1d7ef1fc9_0_2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a1d7ef1fc9_0_2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03d46dc307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03d46dc307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03d46dc307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03d46dc307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011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9ba973d60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9ba973d60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203600" y="1556400"/>
            <a:ext cx="67368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Overpass Black"/>
              <a:buNone/>
              <a:defRPr sz="4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66300" y="3254500"/>
            <a:ext cx="54114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5856098" y="140375"/>
            <a:ext cx="902100" cy="902100"/>
          </a:xfrm>
          <a:prstGeom prst="ellipse">
            <a:avLst/>
          </a:prstGeom>
          <a:gradFill>
            <a:gsLst>
              <a:gs pos="0">
                <a:srgbClr val="00151F">
                  <a:alpha val="14117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3520725" y="136877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7665600" y="14059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2580600" y="9937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flipH="1">
            <a:off x="8881200" y="44791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flipH="1">
            <a:off x="3069175" y="4103669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flipH="1">
            <a:off x="6674550" y="10711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flipH="1">
            <a:off x="8463263" y="19015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flipH="1">
            <a:off x="6461813" y="48725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flipH="1">
            <a:off x="5530050" y="7965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1603488" y="351200"/>
            <a:ext cx="284100" cy="283800"/>
            <a:chOff x="1603488" y="351200"/>
            <a:chExt cx="284100" cy="283800"/>
          </a:xfrm>
        </p:grpSpPr>
        <p:sp>
          <p:nvSpPr>
            <p:cNvPr id="31" name="Google Shape;31;p2"/>
            <p:cNvSpPr/>
            <p:nvPr/>
          </p:nvSpPr>
          <p:spPr>
            <a:xfrm>
              <a:off x="1603488" y="3512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663613" y="411175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8359925" y="2543588"/>
            <a:ext cx="284100" cy="283800"/>
            <a:chOff x="8359925" y="2619788"/>
            <a:chExt cx="284100" cy="283800"/>
          </a:xfrm>
        </p:grpSpPr>
        <p:sp>
          <p:nvSpPr>
            <p:cNvPr id="34" name="Google Shape;34;p2"/>
            <p:cNvSpPr/>
            <p:nvPr/>
          </p:nvSpPr>
          <p:spPr>
            <a:xfrm>
              <a:off x="8359925" y="2619788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20050" y="2679763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6214200" y="-2394125"/>
            <a:ext cx="5411400" cy="5412300"/>
            <a:chOff x="6214200" y="-2394125"/>
            <a:chExt cx="5411400" cy="5412300"/>
          </a:xfrm>
        </p:grpSpPr>
        <p:sp>
          <p:nvSpPr>
            <p:cNvPr id="37" name="Google Shape;37;p2"/>
            <p:cNvSpPr/>
            <p:nvPr/>
          </p:nvSpPr>
          <p:spPr>
            <a:xfrm flipH="1">
              <a:off x="6214200" y="-2394125"/>
              <a:ext cx="5411400" cy="54123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8" name="Google Shape;38;p2"/>
            <p:cNvPicPr preferRelativeResize="0"/>
            <p:nvPr/>
          </p:nvPicPr>
          <p:blipFill rotWithShape="1">
            <a:blip r:embed="rId2">
              <a:alphaModFix/>
            </a:blip>
            <a:srcRect l="2740" t="34104" r="40292" b="4511"/>
            <a:stretch/>
          </p:blipFill>
          <p:spPr>
            <a:xfrm>
              <a:off x="6992175" y="-28225"/>
              <a:ext cx="2151825" cy="20858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" name="Google Shape;3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68659" y="358716"/>
            <a:ext cx="516879" cy="4650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2"/>
          <p:cNvGrpSpPr/>
          <p:nvPr/>
        </p:nvGrpSpPr>
        <p:grpSpPr>
          <a:xfrm>
            <a:off x="4656700" y="3810000"/>
            <a:ext cx="1199400" cy="1183800"/>
            <a:chOff x="4656700" y="3810000"/>
            <a:chExt cx="1199400" cy="1183800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2" name="Google Shape;42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"/>
          <p:cNvSpPr txBox="1">
            <a:spLocks noGrp="1"/>
          </p:cNvSpPr>
          <p:nvPr>
            <p:ph type="title"/>
          </p:nvPr>
        </p:nvSpPr>
        <p:spPr>
          <a:xfrm>
            <a:off x="720000" y="17392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49600"/>
            <a:ext cx="81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720000" y="21733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title" idx="3"/>
          </p:nvPr>
        </p:nvSpPr>
        <p:spPr>
          <a:xfrm>
            <a:off x="34038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49600"/>
            <a:ext cx="81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1" name="Google Shape;281;p13"/>
          <p:cNvSpPr txBox="1">
            <a:spLocks noGrp="1"/>
          </p:cNvSpPr>
          <p:nvPr>
            <p:ph type="subTitle" idx="5"/>
          </p:nvPr>
        </p:nvSpPr>
        <p:spPr>
          <a:xfrm>
            <a:off x="3403800" y="21769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title" idx="6"/>
          </p:nvPr>
        </p:nvSpPr>
        <p:spPr>
          <a:xfrm>
            <a:off x="60876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3" name="Google Shape;283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149600"/>
            <a:ext cx="81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4" name="Google Shape;284;p13"/>
          <p:cNvSpPr txBox="1">
            <a:spLocks noGrp="1"/>
          </p:cNvSpPr>
          <p:nvPr>
            <p:ph type="subTitle" idx="8"/>
          </p:nvPr>
        </p:nvSpPr>
        <p:spPr>
          <a:xfrm>
            <a:off x="6087600" y="21769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 idx="9"/>
          </p:nvPr>
        </p:nvSpPr>
        <p:spPr>
          <a:xfrm>
            <a:off x="720000" y="36083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015200"/>
            <a:ext cx="81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14"/>
          </p:nvPr>
        </p:nvSpPr>
        <p:spPr>
          <a:xfrm>
            <a:off x="720000" y="40425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title" idx="15"/>
          </p:nvPr>
        </p:nvSpPr>
        <p:spPr>
          <a:xfrm>
            <a:off x="3403800" y="36083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3015200"/>
            <a:ext cx="81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17"/>
          </p:nvPr>
        </p:nvSpPr>
        <p:spPr>
          <a:xfrm>
            <a:off x="3403800" y="40425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title" idx="1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3"/>
          <p:cNvSpPr/>
          <p:nvPr/>
        </p:nvSpPr>
        <p:spPr>
          <a:xfrm flipH="1">
            <a:off x="2854800" y="134152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3"/>
          <p:cNvSpPr/>
          <p:nvPr/>
        </p:nvSpPr>
        <p:spPr>
          <a:xfrm flipH="1">
            <a:off x="6531725" y="320675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3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3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3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3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3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13"/>
          <p:cNvGrpSpPr/>
          <p:nvPr/>
        </p:nvGrpSpPr>
        <p:grpSpPr>
          <a:xfrm>
            <a:off x="8258275" y="636700"/>
            <a:ext cx="284100" cy="283800"/>
            <a:chOff x="8258275" y="636700"/>
            <a:chExt cx="284100" cy="283800"/>
          </a:xfrm>
        </p:grpSpPr>
        <p:sp>
          <p:nvSpPr>
            <p:cNvPr id="304" name="Google Shape;304;p13"/>
            <p:cNvSpPr/>
            <p:nvPr/>
          </p:nvSpPr>
          <p:spPr>
            <a:xfrm>
              <a:off x="8258275" y="6367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8318400" y="696675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6" name="Google Shape;30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034" y="2489491"/>
            <a:ext cx="516879" cy="4650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p13"/>
          <p:cNvGrpSpPr/>
          <p:nvPr/>
        </p:nvGrpSpPr>
        <p:grpSpPr>
          <a:xfrm>
            <a:off x="6980400" y="-123275"/>
            <a:ext cx="1199400" cy="1183800"/>
            <a:chOff x="4656700" y="3810000"/>
            <a:chExt cx="1199400" cy="1183800"/>
          </a:xfrm>
        </p:grpSpPr>
        <p:sp>
          <p:nvSpPr>
            <p:cNvPr id="308" name="Google Shape;308;p13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09" name="Google Shape;30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ONE_COLUMN_TEXT_1_2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"/>
          <p:cNvSpPr txBox="1">
            <a:spLocks noGrp="1"/>
          </p:cNvSpPr>
          <p:nvPr>
            <p:ph type="subTitle" idx="1"/>
          </p:nvPr>
        </p:nvSpPr>
        <p:spPr>
          <a:xfrm>
            <a:off x="5405100" y="1907575"/>
            <a:ext cx="28470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4"/>
          <p:cNvSpPr txBox="1">
            <a:spLocks noGrp="1"/>
          </p:cNvSpPr>
          <p:nvPr>
            <p:ph type="subTitle" idx="2"/>
          </p:nvPr>
        </p:nvSpPr>
        <p:spPr>
          <a:xfrm>
            <a:off x="5405100" y="1483775"/>
            <a:ext cx="28470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4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13" name="Google Shape;313;p14"/>
          <p:cNvSpPr txBox="1">
            <a:spLocks noGrp="1"/>
          </p:cNvSpPr>
          <p:nvPr>
            <p:ph type="subTitle" idx="3"/>
          </p:nvPr>
        </p:nvSpPr>
        <p:spPr>
          <a:xfrm>
            <a:off x="713225" y="3617450"/>
            <a:ext cx="28470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4"/>
          <p:cNvSpPr txBox="1">
            <a:spLocks noGrp="1"/>
          </p:cNvSpPr>
          <p:nvPr>
            <p:ph type="subTitle" idx="4"/>
          </p:nvPr>
        </p:nvSpPr>
        <p:spPr>
          <a:xfrm>
            <a:off x="713225" y="3193651"/>
            <a:ext cx="28470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4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15" name="Google Shape;315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4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4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4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4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4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4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4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4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4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4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14"/>
          <p:cNvGrpSpPr/>
          <p:nvPr/>
        </p:nvGrpSpPr>
        <p:grpSpPr>
          <a:xfrm>
            <a:off x="-184950" y="-103775"/>
            <a:ext cx="9302100" cy="7049600"/>
            <a:chOff x="-184950" y="-103775"/>
            <a:chExt cx="9302100" cy="7049600"/>
          </a:xfrm>
        </p:grpSpPr>
        <p:sp>
          <p:nvSpPr>
            <p:cNvPr id="327" name="Google Shape;327;p14"/>
            <p:cNvSpPr/>
            <p:nvPr/>
          </p:nvSpPr>
          <p:spPr>
            <a:xfrm>
              <a:off x="8258275" y="6367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8318400" y="696675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 flipH="1">
              <a:off x="2854800" y="1341525"/>
              <a:ext cx="5603400" cy="56043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 flipH="1">
              <a:off x="1128900" y="140375"/>
              <a:ext cx="2575200" cy="2575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 flipH="1">
              <a:off x="-184950" y="-103775"/>
              <a:ext cx="1144500" cy="1144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 flipH="1">
              <a:off x="7803450" y="1753463"/>
              <a:ext cx="1313700" cy="13140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 flipH="1">
              <a:off x="1035825" y="2489506"/>
              <a:ext cx="77400" cy="774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 flipH="1">
              <a:off x="-74100" y="935082"/>
              <a:ext cx="349500" cy="3495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 flipH="1">
              <a:off x="8582975" y="4872494"/>
              <a:ext cx="165900" cy="1659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 flipH="1">
              <a:off x="2453600" y="2462600"/>
              <a:ext cx="2575200" cy="2575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 flipH="1">
              <a:off x="6390825" y="4101300"/>
              <a:ext cx="1144500" cy="1144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8" name="Google Shape;33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034" y="2489491"/>
            <a:ext cx="516879" cy="465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2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5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5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5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5"/>
          <p:cNvSpPr/>
          <p:nvPr/>
        </p:nvSpPr>
        <p:spPr>
          <a:xfrm flipH="1">
            <a:off x="1035825" y="44707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5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5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5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5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5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5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15"/>
          <p:cNvGrpSpPr/>
          <p:nvPr/>
        </p:nvGrpSpPr>
        <p:grpSpPr>
          <a:xfrm>
            <a:off x="-184950" y="-103775"/>
            <a:ext cx="9302100" cy="7049600"/>
            <a:chOff x="-184950" y="-103775"/>
            <a:chExt cx="9302100" cy="7049600"/>
          </a:xfrm>
        </p:grpSpPr>
        <p:sp>
          <p:nvSpPr>
            <p:cNvPr id="352" name="Google Shape;352;p15"/>
            <p:cNvSpPr/>
            <p:nvPr/>
          </p:nvSpPr>
          <p:spPr>
            <a:xfrm flipH="1">
              <a:off x="2854800" y="1341525"/>
              <a:ext cx="5603400" cy="56043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 flipH="1">
              <a:off x="1128900" y="140375"/>
              <a:ext cx="2575200" cy="2575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 flipH="1">
              <a:off x="-184950" y="-103775"/>
              <a:ext cx="1144500" cy="1144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 flipH="1">
              <a:off x="7803450" y="1753463"/>
              <a:ext cx="1313700" cy="13140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 flipH="1">
              <a:off x="807225" y="3480106"/>
              <a:ext cx="77400" cy="774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 flipH="1">
              <a:off x="-74100" y="935082"/>
              <a:ext cx="349500" cy="3495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 flipH="1">
              <a:off x="8582975" y="4872494"/>
              <a:ext cx="165900" cy="1659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 flipH="1">
              <a:off x="2453600" y="2462600"/>
              <a:ext cx="2575200" cy="2575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 flipH="1">
              <a:off x="6390825" y="4101300"/>
              <a:ext cx="1144500" cy="1144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15"/>
          <p:cNvGrpSpPr/>
          <p:nvPr/>
        </p:nvGrpSpPr>
        <p:grpSpPr>
          <a:xfrm>
            <a:off x="245250" y="2972400"/>
            <a:ext cx="284100" cy="283800"/>
            <a:chOff x="8258275" y="636700"/>
            <a:chExt cx="284100" cy="283800"/>
          </a:xfrm>
        </p:grpSpPr>
        <p:sp>
          <p:nvSpPr>
            <p:cNvPr id="362" name="Google Shape;362;p15"/>
            <p:cNvSpPr/>
            <p:nvPr/>
          </p:nvSpPr>
          <p:spPr>
            <a:xfrm>
              <a:off x="8258275" y="6367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8318400" y="696675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4" name="Google Shape;36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009" y="306966"/>
            <a:ext cx="516879" cy="465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ONE_COLUMN_TEXT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6"/>
          <p:cNvSpPr/>
          <p:nvPr/>
        </p:nvSpPr>
        <p:spPr>
          <a:xfrm flipH="1">
            <a:off x="3520725" y="136877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6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6"/>
          <p:cNvSpPr txBox="1">
            <a:spLocks noGrp="1"/>
          </p:cNvSpPr>
          <p:nvPr>
            <p:ph type="title" idx="2"/>
          </p:nvPr>
        </p:nvSpPr>
        <p:spPr>
          <a:xfrm>
            <a:off x="719975" y="25543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0" name="Google Shape;370;p16"/>
          <p:cNvSpPr txBox="1">
            <a:spLocks noGrp="1"/>
          </p:cNvSpPr>
          <p:nvPr>
            <p:ph type="subTitle" idx="1"/>
          </p:nvPr>
        </p:nvSpPr>
        <p:spPr>
          <a:xfrm>
            <a:off x="719975" y="3140930"/>
            <a:ext cx="2336400" cy="6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6"/>
          <p:cNvSpPr txBox="1">
            <a:spLocks noGrp="1"/>
          </p:cNvSpPr>
          <p:nvPr>
            <p:ph type="title" idx="3"/>
          </p:nvPr>
        </p:nvSpPr>
        <p:spPr>
          <a:xfrm>
            <a:off x="3403775" y="25543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2" name="Google Shape;372;p16"/>
          <p:cNvSpPr txBox="1">
            <a:spLocks noGrp="1"/>
          </p:cNvSpPr>
          <p:nvPr>
            <p:ph type="subTitle" idx="4"/>
          </p:nvPr>
        </p:nvSpPr>
        <p:spPr>
          <a:xfrm>
            <a:off x="3403775" y="3140930"/>
            <a:ext cx="2336400" cy="6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6"/>
          <p:cNvSpPr txBox="1">
            <a:spLocks noGrp="1"/>
          </p:cNvSpPr>
          <p:nvPr>
            <p:ph type="title" idx="5"/>
          </p:nvPr>
        </p:nvSpPr>
        <p:spPr>
          <a:xfrm>
            <a:off x="6087575" y="25543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4" name="Google Shape;374;p16"/>
          <p:cNvSpPr txBox="1">
            <a:spLocks noGrp="1"/>
          </p:cNvSpPr>
          <p:nvPr>
            <p:ph type="subTitle" idx="6"/>
          </p:nvPr>
        </p:nvSpPr>
        <p:spPr>
          <a:xfrm>
            <a:off x="6087575" y="3140930"/>
            <a:ext cx="2336400" cy="6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6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6"/>
          <p:cNvSpPr/>
          <p:nvPr/>
        </p:nvSpPr>
        <p:spPr>
          <a:xfrm flipH="1">
            <a:off x="7683775" y="44247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6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6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6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6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6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6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6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" name="Google Shape;384;p16"/>
          <p:cNvGrpSpPr/>
          <p:nvPr/>
        </p:nvGrpSpPr>
        <p:grpSpPr>
          <a:xfrm>
            <a:off x="8458200" y="3828075"/>
            <a:ext cx="284100" cy="283800"/>
            <a:chOff x="8458200" y="3828075"/>
            <a:chExt cx="284100" cy="283800"/>
          </a:xfrm>
        </p:grpSpPr>
        <p:sp>
          <p:nvSpPr>
            <p:cNvPr id="385" name="Google Shape;385;p16"/>
            <p:cNvSpPr/>
            <p:nvPr/>
          </p:nvSpPr>
          <p:spPr>
            <a:xfrm>
              <a:off x="8458200" y="3828075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8518325" y="3888050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7" name="Google Shape;3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009" y="306966"/>
            <a:ext cx="516879" cy="465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ONE_COLUMN_TEXT_1_1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7"/>
          <p:cNvSpPr txBox="1">
            <a:spLocks noGrp="1"/>
          </p:cNvSpPr>
          <p:nvPr>
            <p:ph type="subTitle" idx="1"/>
          </p:nvPr>
        </p:nvSpPr>
        <p:spPr>
          <a:xfrm>
            <a:off x="6297973" y="1816999"/>
            <a:ext cx="21312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17"/>
          <p:cNvSpPr txBox="1">
            <a:spLocks noGrp="1"/>
          </p:cNvSpPr>
          <p:nvPr>
            <p:ph type="subTitle" idx="2"/>
          </p:nvPr>
        </p:nvSpPr>
        <p:spPr>
          <a:xfrm>
            <a:off x="6297982" y="1545600"/>
            <a:ext cx="21312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4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91" name="Google Shape;391;p17"/>
          <p:cNvSpPr txBox="1">
            <a:spLocks noGrp="1"/>
          </p:cNvSpPr>
          <p:nvPr>
            <p:ph type="subTitle" idx="3"/>
          </p:nvPr>
        </p:nvSpPr>
        <p:spPr>
          <a:xfrm>
            <a:off x="6297973" y="3570579"/>
            <a:ext cx="21312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17"/>
          <p:cNvSpPr txBox="1">
            <a:spLocks noGrp="1"/>
          </p:cNvSpPr>
          <p:nvPr>
            <p:ph type="subTitle" idx="4"/>
          </p:nvPr>
        </p:nvSpPr>
        <p:spPr>
          <a:xfrm>
            <a:off x="6297982" y="3299180"/>
            <a:ext cx="21312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4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ubTitle" idx="5"/>
          </p:nvPr>
        </p:nvSpPr>
        <p:spPr>
          <a:xfrm>
            <a:off x="712825" y="1817000"/>
            <a:ext cx="21312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7"/>
          <p:cNvSpPr txBox="1">
            <a:spLocks noGrp="1"/>
          </p:cNvSpPr>
          <p:nvPr>
            <p:ph type="subTitle" idx="6"/>
          </p:nvPr>
        </p:nvSpPr>
        <p:spPr>
          <a:xfrm>
            <a:off x="712833" y="1545600"/>
            <a:ext cx="21312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4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95" name="Google Shape;395;p17"/>
          <p:cNvSpPr txBox="1">
            <a:spLocks noGrp="1"/>
          </p:cNvSpPr>
          <p:nvPr>
            <p:ph type="subTitle" idx="7"/>
          </p:nvPr>
        </p:nvSpPr>
        <p:spPr>
          <a:xfrm>
            <a:off x="712825" y="3570600"/>
            <a:ext cx="21312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7"/>
          <p:cNvSpPr txBox="1">
            <a:spLocks noGrp="1"/>
          </p:cNvSpPr>
          <p:nvPr>
            <p:ph type="subTitle" idx="8"/>
          </p:nvPr>
        </p:nvSpPr>
        <p:spPr>
          <a:xfrm>
            <a:off x="712833" y="3299200"/>
            <a:ext cx="21312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4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97" name="Google Shape;397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17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7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7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7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7"/>
          <p:cNvSpPr/>
          <p:nvPr/>
        </p:nvSpPr>
        <p:spPr>
          <a:xfrm flipH="1">
            <a:off x="3520725" y="136877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7"/>
          <p:cNvSpPr/>
          <p:nvPr/>
        </p:nvSpPr>
        <p:spPr>
          <a:xfrm flipH="1">
            <a:off x="7683775" y="44247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7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7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7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7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7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7"/>
          <p:cNvSpPr/>
          <p:nvPr/>
        </p:nvSpPr>
        <p:spPr>
          <a:xfrm>
            <a:off x="8458200" y="3828075"/>
            <a:ext cx="284100" cy="2838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47000">
                <a:srgbClr val="FFFFFF">
                  <a:alpha val="0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7"/>
          <p:cNvSpPr/>
          <p:nvPr/>
        </p:nvSpPr>
        <p:spPr>
          <a:xfrm>
            <a:off x="8518325" y="3888050"/>
            <a:ext cx="163800" cy="163800"/>
          </a:xfrm>
          <a:prstGeom prst="mathPlus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1" name="Google Shape;41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009" y="306966"/>
            <a:ext cx="516879" cy="465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1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3"/>
          <p:cNvSpPr txBox="1">
            <a:spLocks noGrp="1"/>
          </p:cNvSpPr>
          <p:nvPr>
            <p:ph type="subTitle" idx="1"/>
          </p:nvPr>
        </p:nvSpPr>
        <p:spPr>
          <a:xfrm>
            <a:off x="713225" y="1856137"/>
            <a:ext cx="20268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3"/>
          <p:cNvSpPr txBox="1">
            <a:spLocks noGrp="1"/>
          </p:cNvSpPr>
          <p:nvPr>
            <p:ph type="subTitle" idx="2"/>
          </p:nvPr>
        </p:nvSpPr>
        <p:spPr>
          <a:xfrm>
            <a:off x="713225" y="1356138"/>
            <a:ext cx="20268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4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24" name="Google Shape;524;p23"/>
          <p:cNvSpPr txBox="1">
            <a:spLocks noGrp="1"/>
          </p:cNvSpPr>
          <p:nvPr>
            <p:ph type="subTitle" idx="3"/>
          </p:nvPr>
        </p:nvSpPr>
        <p:spPr>
          <a:xfrm>
            <a:off x="3558600" y="1856137"/>
            <a:ext cx="20268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3"/>
          <p:cNvSpPr txBox="1">
            <a:spLocks noGrp="1"/>
          </p:cNvSpPr>
          <p:nvPr>
            <p:ph type="subTitle" idx="4"/>
          </p:nvPr>
        </p:nvSpPr>
        <p:spPr>
          <a:xfrm>
            <a:off x="3558600" y="1356138"/>
            <a:ext cx="20268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4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26" name="Google Shape;526;p23"/>
          <p:cNvSpPr txBox="1">
            <a:spLocks noGrp="1"/>
          </p:cNvSpPr>
          <p:nvPr>
            <p:ph type="subTitle" idx="5"/>
          </p:nvPr>
        </p:nvSpPr>
        <p:spPr>
          <a:xfrm>
            <a:off x="6403975" y="1856137"/>
            <a:ext cx="20268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23"/>
          <p:cNvSpPr txBox="1">
            <a:spLocks noGrp="1"/>
          </p:cNvSpPr>
          <p:nvPr>
            <p:ph type="subTitle" idx="6"/>
          </p:nvPr>
        </p:nvSpPr>
        <p:spPr>
          <a:xfrm>
            <a:off x="6403975" y="1356138"/>
            <a:ext cx="20268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4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28" name="Google Shape;528;p23"/>
          <p:cNvSpPr txBox="1">
            <a:spLocks noGrp="1"/>
          </p:cNvSpPr>
          <p:nvPr>
            <p:ph type="subTitle" idx="7"/>
          </p:nvPr>
        </p:nvSpPr>
        <p:spPr>
          <a:xfrm>
            <a:off x="713225" y="3694625"/>
            <a:ext cx="20268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3"/>
          <p:cNvSpPr txBox="1">
            <a:spLocks noGrp="1"/>
          </p:cNvSpPr>
          <p:nvPr>
            <p:ph type="subTitle" idx="8"/>
          </p:nvPr>
        </p:nvSpPr>
        <p:spPr>
          <a:xfrm>
            <a:off x="713225" y="3194625"/>
            <a:ext cx="20268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4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30" name="Google Shape;530;p23"/>
          <p:cNvSpPr txBox="1">
            <a:spLocks noGrp="1"/>
          </p:cNvSpPr>
          <p:nvPr>
            <p:ph type="subTitle" idx="9"/>
          </p:nvPr>
        </p:nvSpPr>
        <p:spPr>
          <a:xfrm>
            <a:off x="3558600" y="3694625"/>
            <a:ext cx="20268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subTitle" idx="13"/>
          </p:nvPr>
        </p:nvSpPr>
        <p:spPr>
          <a:xfrm>
            <a:off x="3558600" y="3194625"/>
            <a:ext cx="20268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4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14"/>
          </p:nvPr>
        </p:nvSpPr>
        <p:spPr>
          <a:xfrm>
            <a:off x="6403975" y="3694625"/>
            <a:ext cx="20268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3"/>
          <p:cNvSpPr txBox="1">
            <a:spLocks noGrp="1"/>
          </p:cNvSpPr>
          <p:nvPr>
            <p:ph type="subTitle" idx="15"/>
          </p:nvPr>
        </p:nvSpPr>
        <p:spPr>
          <a:xfrm>
            <a:off x="6403975" y="3194625"/>
            <a:ext cx="20268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24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3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23"/>
          <p:cNvGrpSpPr/>
          <p:nvPr/>
        </p:nvGrpSpPr>
        <p:grpSpPr>
          <a:xfrm>
            <a:off x="-184950" y="-103775"/>
            <a:ext cx="9302100" cy="7049600"/>
            <a:chOff x="-184950" y="-103775"/>
            <a:chExt cx="9302100" cy="7049600"/>
          </a:xfrm>
        </p:grpSpPr>
        <p:sp>
          <p:nvSpPr>
            <p:cNvPr id="537" name="Google Shape;537;p23"/>
            <p:cNvSpPr/>
            <p:nvPr/>
          </p:nvSpPr>
          <p:spPr>
            <a:xfrm flipH="1">
              <a:off x="2854800" y="1341525"/>
              <a:ext cx="5603400" cy="56043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 flipH="1">
              <a:off x="1128900" y="140375"/>
              <a:ext cx="2575200" cy="2575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 flipH="1">
              <a:off x="-184950" y="-103775"/>
              <a:ext cx="1144500" cy="1144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 flipH="1">
              <a:off x="7803450" y="1753463"/>
              <a:ext cx="1313700" cy="13140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 flipH="1">
              <a:off x="1035825" y="2489506"/>
              <a:ext cx="77400" cy="774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 flipH="1">
              <a:off x="-74100" y="935082"/>
              <a:ext cx="349500" cy="3495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3"/>
            <p:cNvSpPr/>
            <p:nvPr/>
          </p:nvSpPr>
          <p:spPr>
            <a:xfrm flipH="1">
              <a:off x="8582975" y="4872494"/>
              <a:ext cx="165900" cy="1659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 flipH="1">
              <a:off x="2453600" y="2462600"/>
              <a:ext cx="2575200" cy="2575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 flipH="1">
              <a:off x="6390825" y="4101300"/>
              <a:ext cx="1144500" cy="1144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6" name="Google Shape;54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009" y="306966"/>
            <a:ext cx="516879" cy="465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ONE_COLUMN_TEXT_1_1_1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4"/>
          <p:cNvSpPr txBox="1">
            <a:spLocks noGrp="1"/>
          </p:cNvSpPr>
          <p:nvPr>
            <p:ph type="subTitle" idx="1"/>
          </p:nvPr>
        </p:nvSpPr>
        <p:spPr>
          <a:xfrm>
            <a:off x="2215200" y="1320225"/>
            <a:ext cx="47136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549" name="Google Shape;549;p24"/>
          <p:cNvSpPr txBox="1">
            <a:spLocks noGrp="1"/>
          </p:cNvSpPr>
          <p:nvPr>
            <p:ph type="title" hasCustomPrompt="1"/>
          </p:nvPr>
        </p:nvSpPr>
        <p:spPr>
          <a:xfrm>
            <a:off x="2267400" y="615700"/>
            <a:ext cx="4609200" cy="8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0" name="Google Shape;550;p24"/>
          <p:cNvSpPr txBox="1">
            <a:spLocks noGrp="1"/>
          </p:cNvSpPr>
          <p:nvPr>
            <p:ph type="subTitle" idx="2"/>
          </p:nvPr>
        </p:nvSpPr>
        <p:spPr>
          <a:xfrm>
            <a:off x="2215200" y="2683550"/>
            <a:ext cx="47136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551" name="Google Shape;551;p24"/>
          <p:cNvSpPr txBox="1">
            <a:spLocks noGrp="1"/>
          </p:cNvSpPr>
          <p:nvPr>
            <p:ph type="title" idx="3" hasCustomPrompt="1"/>
          </p:nvPr>
        </p:nvSpPr>
        <p:spPr>
          <a:xfrm>
            <a:off x="2267400" y="1979025"/>
            <a:ext cx="4609200" cy="8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2" name="Google Shape;552;p24"/>
          <p:cNvSpPr txBox="1">
            <a:spLocks noGrp="1"/>
          </p:cNvSpPr>
          <p:nvPr>
            <p:ph type="subTitle" idx="4"/>
          </p:nvPr>
        </p:nvSpPr>
        <p:spPr>
          <a:xfrm>
            <a:off x="2215200" y="4030025"/>
            <a:ext cx="47136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553" name="Google Shape;553;p24"/>
          <p:cNvSpPr txBox="1">
            <a:spLocks noGrp="1"/>
          </p:cNvSpPr>
          <p:nvPr>
            <p:ph type="title" idx="5" hasCustomPrompt="1"/>
          </p:nvPr>
        </p:nvSpPr>
        <p:spPr>
          <a:xfrm>
            <a:off x="2267400" y="3325500"/>
            <a:ext cx="4609200" cy="8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4" name="Google Shape;554;p24"/>
          <p:cNvSpPr/>
          <p:nvPr/>
        </p:nvSpPr>
        <p:spPr>
          <a:xfrm flipH="1">
            <a:off x="2453600" y="26150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4"/>
          <p:cNvSpPr/>
          <p:nvPr/>
        </p:nvSpPr>
        <p:spPr>
          <a:xfrm flipH="1">
            <a:off x="5856098" y="140375"/>
            <a:ext cx="902100" cy="902100"/>
          </a:xfrm>
          <a:prstGeom prst="ellipse">
            <a:avLst/>
          </a:prstGeom>
          <a:gradFill>
            <a:gsLst>
              <a:gs pos="0">
                <a:srgbClr val="00151F">
                  <a:alpha val="14117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4"/>
          <p:cNvSpPr/>
          <p:nvPr/>
        </p:nvSpPr>
        <p:spPr>
          <a:xfrm flipH="1">
            <a:off x="3520725" y="136877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4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4"/>
          <p:cNvSpPr/>
          <p:nvPr/>
        </p:nvSpPr>
        <p:spPr>
          <a:xfrm flipH="1">
            <a:off x="7665600" y="14059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4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4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4"/>
          <p:cNvSpPr/>
          <p:nvPr/>
        </p:nvSpPr>
        <p:spPr>
          <a:xfrm flipH="1">
            <a:off x="2580600" y="9937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4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4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4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4"/>
          <p:cNvSpPr/>
          <p:nvPr/>
        </p:nvSpPr>
        <p:spPr>
          <a:xfrm flipH="1">
            <a:off x="8881200" y="44791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4"/>
          <p:cNvSpPr/>
          <p:nvPr/>
        </p:nvSpPr>
        <p:spPr>
          <a:xfrm flipH="1">
            <a:off x="1926175" y="4332269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4"/>
          <p:cNvSpPr/>
          <p:nvPr/>
        </p:nvSpPr>
        <p:spPr>
          <a:xfrm flipH="1">
            <a:off x="6674550" y="10711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4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4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4"/>
          <p:cNvSpPr/>
          <p:nvPr/>
        </p:nvSpPr>
        <p:spPr>
          <a:xfrm flipH="1">
            <a:off x="8463263" y="19015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4"/>
          <p:cNvSpPr/>
          <p:nvPr/>
        </p:nvSpPr>
        <p:spPr>
          <a:xfrm flipH="1">
            <a:off x="6461813" y="48725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4"/>
          <p:cNvSpPr/>
          <p:nvPr/>
        </p:nvSpPr>
        <p:spPr>
          <a:xfrm flipH="1">
            <a:off x="5530050" y="7965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24"/>
          <p:cNvGrpSpPr/>
          <p:nvPr/>
        </p:nvGrpSpPr>
        <p:grpSpPr>
          <a:xfrm>
            <a:off x="1603488" y="351200"/>
            <a:ext cx="284100" cy="283800"/>
            <a:chOff x="1603488" y="-182200"/>
            <a:chExt cx="284100" cy="283800"/>
          </a:xfrm>
        </p:grpSpPr>
        <p:sp>
          <p:nvSpPr>
            <p:cNvPr id="574" name="Google Shape;574;p24"/>
            <p:cNvSpPr/>
            <p:nvPr/>
          </p:nvSpPr>
          <p:spPr>
            <a:xfrm>
              <a:off x="1603488" y="-1822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1663613" y="-122225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24"/>
          <p:cNvGrpSpPr/>
          <p:nvPr/>
        </p:nvGrpSpPr>
        <p:grpSpPr>
          <a:xfrm>
            <a:off x="7140725" y="3076988"/>
            <a:ext cx="284100" cy="283800"/>
            <a:chOff x="8359925" y="2619788"/>
            <a:chExt cx="284100" cy="283800"/>
          </a:xfrm>
        </p:grpSpPr>
        <p:sp>
          <p:nvSpPr>
            <p:cNvPr id="577" name="Google Shape;577;p24"/>
            <p:cNvSpPr/>
            <p:nvPr/>
          </p:nvSpPr>
          <p:spPr>
            <a:xfrm>
              <a:off x="8359925" y="2619788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8420050" y="2679763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24"/>
          <p:cNvGrpSpPr/>
          <p:nvPr/>
        </p:nvGrpSpPr>
        <p:grpSpPr>
          <a:xfrm>
            <a:off x="6214200" y="-2394125"/>
            <a:ext cx="5411400" cy="5412300"/>
            <a:chOff x="6214200" y="-2394125"/>
            <a:chExt cx="5411400" cy="5412300"/>
          </a:xfrm>
        </p:grpSpPr>
        <p:sp>
          <p:nvSpPr>
            <p:cNvPr id="580" name="Google Shape;580;p24"/>
            <p:cNvSpPr/>
            <p:nvPr/>
          </p:nvSpPr>
          <p:spPr>
            <a:xfrm flipH="1">
              <a:off x="6214200" y="-2394125"/>
              <a:ext cx="5411400" cy="54123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81" name="Google Shape;581;p24"/>
            <p:cNvPicPr preferRelativeResize="0"/>
            <p:nvPr/>
          </p:nvPicPr>
          <p:blipFill rotWithShape="1">
            <a:blip r:embed="rId2">
              <a:alphaModFix/>
            </a:blip>
            <a:srcRect l="2740" t="34104" r="40292" b="4511"/>
            <a:stretch/>
          </p:blipFill>
          <p:spPr>
            <a:xfrm>
              <a:off x="6992175" y="-28225"/>
              <a:ext cx="2151825" cy="208588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6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6"/>
          <p:cNvSpPr/>
          <p:nvPr/>
        </p:nvSpPr>
        <p:spPr>
          <a:xfrm flipH="1">
            <a:off x="5856098" y="140375"/>
            <a:ext cx="902100" cy="902100"/>
          </a:xfrm>
          <a:prstGeom prst="ellipse">
            <a:avLst/>
          </a:prstGeom>
          <a:gradFill>
            <a:gsLst>
              <a:gs pos="0">
                <a:srgbClr val="00151F">
                  <a:alpha val="14117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6"/>
          <p:cNvSpPr/>
          <p:nvPr/>
        </p:nvSpPr>
        <p:spPr>
          <a:xfrm flipH="1">
            <a:off x="3520725" y="136877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6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6"/>
          <p:cNvSpPr/>
          <p:nvPr/>
        </p:nvSpPr>
        <p:spPr>
          <a:xfrm flipH="1">
            <a:off x="7665600" y="14059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6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6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6"/>
          <p:cNvSpPr/>
          <p:nvPr/>
        </p:nvSpPr>
        <p:spPr>
          <a:xfrm flipH="1">
            <a:off x="2580600" y="9937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6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6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6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6"/>
          <p:cNvSpPr/>
          <p:nvPr/>
        </p:nvSpPr>
        <p:spPr>
          <a:xfrm flipH="1">
            <a:off x="8881200" y="44791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6"/>
          <p:cNvSpPr/>
          <p:nvPr/>
        </p:nvSpPr>
        <p:spPr>
          <a:xfrm flipH="1">
            <a:off x="3069175" y="4103669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6"/>
          <p:cNvSpPr/>
          <p:nvPr/>
        </p:nvSpPr>
        <p:spPr>
          <a:xfrm flipH="1">
            <a:off x="6674550" y="10711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6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6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6"/>
          <p:cNvSpPr/>
          <p:nvPr/>
        </p:nvSpPr>
        <p:spPr>
          <a:xfrm flipH="1">
            <a:off x="8463263" y="19015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6"/>
          <p:cNvSpPr/>
          <p:nvPr/>
        </p:nvSpPr>
        <p:spPr>
          <a:xfrm flipH="1">
            <a:off x="6461813" y="48725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6"/>
          <p:cNvSpPr/>
          <p:nvPr/>
        </p:nvSpPr>
        <p:spPr>
          <a:xfrm flipH="1">
            <a:off x="5530050" y="7965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subTitle" idx="1"/>
          </p:nvPr>
        </p:nvSpPr>
        <p:spPr>
          <a:xfrm>
            <a:off x="2217450" y="3532188"/>
            <a:ext cx="47091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title" hasCustomPrompt="1"/>
          </p:nvPr>
        </p:nvSpPr>
        <p:spPr>
          <a:xfrm>
            <a:off x="4008450" y="957800"/>
            <a:ext cx="11271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7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/>
          </p:nvPr>
        </p:nvSpPr>
        <p:spPr>
          <a:xfrm>
            <a:off x="2217450" y="1964088"/>
            <a:ext cx="4709100" cy="15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flipH="1">
            <a:off x="5856098" y="140375"/>
            <a:ext cx="902100" cy="902100"/>
          </a:xfrm>
          <a:prstGeom prst="ellipse">
            <a:avLst/>
          </a:prstGeom>
          <a:gradFill>
            <a:gsLst>
              <a:gs pos="0">
                <a:srgbClr val="00151F">
                  <a:alpha val="14117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flipH="1">
            <a:off x="3520725" y="136877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flipH="1">
            <a:off x="2580600" y="9937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flipH="1">
            <a:off x="3069175" y="4103669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flipH="1">
            <a:off x="6674550" y="10711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6461813" y="48725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5530050" y="7965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8359925" y="2619788"/>
            <a:ext cx="284100" cy="283800"/>
            <a:chOff x="8359925" y="2619788"/>
            <a:chExt cx="284100" cy="283800"/>
          </a:xfrm>
        </p:grpSpPr>
        <p:sp>
          <p:nvSpPr>
            <p:cNvPr id="62" name="Google Shape;62;p3"/>
            <p:cNvSpPr/>
            <p:nvPr/>
          </p:nvSpPr>
          <p:spPr>
            <a:xfrm>
              <a:off x="8359925" y="2619788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8420050" y="2679763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>
            <a:off x="2668638" y="365900"/>
            <a:ext cx="284100" cy="283800"/>
            <a:chOff x="2668638" y="365900"/>
            <a:chExt cx="284100" cy="283800"/>
          </a:xfrm>
        </p:grpSpPr>
        <p:sp>
          <p:nvSpPr>
            <p:cNvPr id="65" name="Google Shape;65;p3"/>
            <p:cNvSpPr/>
            <p:nvPr/>
          </p:nvSpPr>
          <p:spPr>
            <a:xfrm>
              <a:off x="2668638" y="3659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728763" y="425875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3"/>
          <p:cNvGrpSpPr/>
          <p:nvPr/>
        </p:nvGrpSpPr>
        <p:grpSpPr>
          <a:xfrm>
            <a:off x="280045" y="656621"/>
            <a:ext cx="1937400" cy="1937400"/>
            <a:chOff x="2276095" y="-158954"/>
            <a:chExt cx="1937400" cy="1937400"/>
          </a:xfrm>
        </p:grpSpPr>
        <p:sp>
          <p:nvSpPr>
            <p:cNvPr id="68" name="Google Shape;68;p3"/>
            <p:cNvSpPr/>
            <p:nvPr/>
          </p:nvSpPr>
          <p:spPr>
            <a:xfrm flipH="1">
              <a:off x="2276095" y="-158954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9" name="Google Shape;69;p3"/>
            <p:cNvPicPr preferRelativeResize="0"/>
            <p:nvPr/>
          </p:nvPicPr>
          <p:blipFill rotWithShape="1">
            <a:blip r:embed="rId2">
              <a:alphaModFix/>
            </a:blip>
            <a:srcRect r="3855"/>
            <a:stretch/>
          </p:blipFill>
          <p:spPr>
            <a:xfrm>
              <a:off x="2531525" y="177575"/>
              <a:ext cx="13136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" name="Google Shape;70;p3"/>
          <p:cNvGrpSpPr/>
          <p:nvPr/>
        </p:nvGrpSpPr>
        <p:grpSpPr>
          <a:xfrm>
            <a:off x="6992175" y="3100998"/>
            <a:ext cx="1937400" cy="1937400"/>
            <a:chOff x="6992175" y="3100998"/>
            <a:chExt cx="1937400" cy="1937400"/>
          </a:xfrm>
        </p:grpSpPr>
        <p:sp>
          <p:nvSpPr>
            <p:cNvPr id="71" name="Google Shape;71;p3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2" name="Google Shape;7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" name="Google Shape;73;p3"/>
          <p:cNvGrpSpPr/>
          <p:nvPr/>
        </p:nvGrpSpPr>
        <p:grpSpPr>
          <a:xfrm>
            <a:off x="6214200" y="-2394125"/>
            <a:ext cx="5411400" cy="5412300"/>
            <a:chOff x="6214200" y="-2394125"/>
            <a:chExt cx="5411400" cy="5412300"/>
          </a:xfrm>
        </p:grpSpPr>
        <p:sp>
          <p:nvSpPr>
            <p:cNvPr id="74" name="Google Shape;74;p3"/>
            <p:cNvSpPr/>
            <p:nvPr/>
          </p:nvSpPr>
          <p:spPr>
            <a:xfrm flipH="1">
              <a:off x="6214200" y="-2394125"/>
              <a:ext cx="5411400" cy="54123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5" name="Google Shape;75;p3"/>
            <p:cNvPicPr preferRelativeResize="0"/>
            <p:nvPr/>
          </p:nvPicPr>
          <p:blipFill rotWithShape="1">
            <a:blip r:embed="rId3">
              <a:alphaModFix/>
            </a:blip>
            <a:srcRect l="2740" t="34104" r="40292" b="4511"/>
            <a:stretch/>
          </p:blipFill>
          <p:spPr>
            <a:xfrm>
              <a:off x="6992175" y="-28225"/>
              <a:ext cx="2151825" cy="20858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8659" y="358716"/>
            <a:ext cx="516879" cy="4650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3"/>
          <p:cNvGrpSpPr/>
          <p:nvPr/>
        </p:nvGrpSpPr>
        <p:grpSpPr>
          <a:xfrm rot="-5400000" flipH="1">
            <a:off x="-2365612" y="2213111"/>
            <a:ext cx="5411400" cy="5412300"/>
            <a:chOff x="6214200" y="-2394125"/>
            <a:chExt cx="5411400" cy="5412300"/>
          </a:xfrm>
        </p:grpSpPr>
        <p:sp>
          <p:nvSpPr>
            <p:cNvPr id="78" name="Google Shape;78;p3"/>
            <p:cNvSpPr/>
            <p:nvPr/>
          </p:nvSpPr>
          <p:spPr>
            <a:xfrm flipH="1">
              <a:off x="6214200" y="-2394125"/>
              <a:ext cx="5411400" cy="54123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9" name="Google Shape;79;p3"/>
            <p:cNvPicPr preferRelativeResize="0"/>
            <p:nvPr/>
          </p:nvPicPr>
          <p:blipFill rotWithShape="1">
            <a:blip r:embed="rId3">
              <a:alphaModFix/>
            </a:blip>
            <a:srcRect l="2740" t="34104" r="40292" b="4511"/>
            <a:stretch/>
          </p:blipFill>
          <p:spPr>
            <a:xfrm>
              <a:off x="6992175" y="-28225"/>
              <a:ext cx="2151825" cy="20858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" name="Google Shape;80;p3"/>
          <p:cNvGrpSpPr/>
          <p:nvPr/>
        </p:nvGrpSpPr>
        <p:grpSpPr>
          <a:xfrm>
            <a:off x="4656700" y="3810000"/>
            <a:ext cx="1199400" cy="1183800"/>
            <a:chOff x="4656700" y="3810000"/>
            <a:chExt cx="1199400" cy="1183800"/>
          </a:xfrm>
        </p:grpSpPr>
        <p:sp>
          <p:nvSpPr>
            <p:cNvPr id="81" name="Google Shape;81;p3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2" name="Google Shape;82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subTitle" idx="1"/>
          </p:nvPr>
        </p:nvSpPr>
        <p:spPr>
          <a:xfrm>
            <a:off x="713225" y="1113750"/>
            <a:ext cx="7717500" cy="34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verpass Black"/>
              <a:buChar char="●"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000"/>
              <a:buFont typeface="Muli"/>
              <a:buChar char="○"/>
              <a:defRPr sz="1000"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000"/>
              <a:buFont typeface="Muli"/>
              <a:buChar char="■"/>
              <a:defRPr sz="1000"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000"/>
              <a:buFont typeface="Muli"/>
              <a:buChar char="●"/>
              <a:defRPr sz="1000"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000"/>
              <a:buFont typeface="Muli"/>
              <a:buChar char="○"/>
              <a:defRPr sz="1000"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000"/>
              <a:buFont typeface="Muli"/>
              <a:buChar char="■"/>
              <a:defRPr sz="1000"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000"/>
              <a:buFont typeface="Muli"/>
              <a:buChar char="●"/>
              <a:defRPr sz="1000"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000"/>
              <a:buFont typeface="Muli"/>
              <a:buChar char="○"/>
              <a:defRPr sz="1000"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82400"/>
              </a:buClr>
              <a:buSzPts val="1000"/>
              <a:buFont typeface="Muli"/>
              <a:buChar char="■"/>
              <a:defRPr sz="1000"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86" name="Google Shape;86;p4"/>
          <p:cNvSpPr/>
          <p:nvPr/>
        </p:nvSpPr>
        <p:spPr>
          <a:xfrm flipH="1">
            <a:off x="3520725" y="136877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 flipH="1">
            <a:off x="7683775" y="44247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4"/>
          <p:cNvGrpSpPr/>
          <p:nvPr/>
        </p:nvGrpSpPr>
        <p:grpSpPr>
          <a:xfrm>
            <a:off x="8458200" y="3828075"/>
            <a:ext cx="284100" cy="283800"/>
            <a:chOff x="8458200" y="3828075"/>
            <a:chExt cx="284100" cy="283800"/>
          </a:xfrm>
        </p:grpSpPr>
        <p:sp>
          <p:nvSpPr>
            <p:cNvPr id="98" name="Google Shape;98;p4"/>
            <p:cNvSpPr/>
            <p:nvPr/>
          </p:nvSpPr>
          <p:spPr>
            <a:xfrm>
              <a:off x="8458200" y="3828075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8518325" y="3888050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4"/>
          <p:cNvGrpSpPr/>
          <p:nvPr/>
        </p:nvGrpSpPr>
        <p:grpSpPr>
          <a:xfrm>
            <a:off x="-107825" y="3067475"/>
            <a:ext cx="1199400" cy="1183800"/>
            <a:chOff x="4656700" y="3810000"/>
            <a:chExt cx="1199400" cy="1183800"/>
          </a:xfrm>
        </p:grpSpPr>
        <p:sp>
          <p:nvSpPr>
            <p:cNvPr id="101" name="Google Shape;101;p4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2" name="Google Shape;102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009" y="306966"/>
            <a:ext cx="516879" cy="465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1405025" y="254987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 Hyeon"/>
                <a:ea typeface="Do Hyeon"/>
                <a:cs typeface="Do Hyeon"/>
                <a:sym typeface="Do Hye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5"/>
          <p:cNvSpPr txBox="1">
            <a:spLocks noGrp="1"/>
          </p:cNvSpPr>
          <p:nvPr>
            <p:ph type="subTitle" idx="2"/>
          </p:nvPr>
        </p:nvSpPr>
        <p:spPr>
          <a:xfrm>
            <a:off x="4831300" y="254987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Do Hyeon"/>
                <a:ea typeface="Do Hyeon"/>
                <a:cs typeface="Do Hyeon"/>
                <a:sym typeface="Do Hye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subTitle" idx="3"/>
          </p:nvPr>
        </p:nvSpPr>
        <p:spPr>
          <a:xfrm>
            <a:off x="1573775" y="3240100"/>
            <a:ext cx="25701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ubTitle" idx="4"/>
          </p:nvPr>
        </p:nvSpPr>
        <p:spPr>
          <a:xfrm>
            <a:off x="5000050" y="3240100"/>
            <a:ext cx="25701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8258275" y="636700"/>
            <a:ext cx="284100" cy="2838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47000">
                <a:srgbClr val="FFFFFF">
                  <a:alpha val="0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318400" y="696675"/>
            <a:ext cx="163800" cy="163800"/>
          </a:xfrm>
          <a:prstGeom prst="mathPlus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/>
          <p:nvPr/>
        </p:nvSpPr>
        <p:spPr>
          <a:xfrm flipH="1">
            <a:off x="2854800" y="134152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034" y="2489491"/>
            <a:ext cx="516879" cy="4650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5"/>
          <p:cNvGrpSpPr/>
          <p:nvPr/>
        </p:nvGrpSpPr>
        <p:grpSpPr>
          <a:xfrm>
            <a:off x="6980400" y="-123275"/>
            <a:ext cx="1199400" cy="1183800"/>
            <a:chOff x="4656700" y="3810000"/>
            <a:chExt cx="1199400" cy="1183800"/>
          </a:xfrm>
        </p:grpSpPr>
        <p:sp>
          <p:nvSpPr>
            <p:cNvPr id="124" name="Google Shape;124;p5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5" name="Google Shape;12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6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 flipH="1">
            <a:off x="1035825" y="44707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6"/>
          <p:cNvGrpSpPr/>
          <p:nvPr/>
        </p:nvGrpSpPr>
        <p:grpSpPr>
          <a:xfrm>
            <a:off x="-184950" y="-103775"/>
            <a:ext cx="9302100" cy="7049600"/>
            <a:chOff x="-184950" y="-103775"/>
            <a:chExt cx="9302100" cy="7049600"/>
          </a:xfrm>
        </p:grpSpPr>
        <p:sp>
          <p:nvSpPr>
            <p:cNvPr id="139" name="Google Shape;139;p6"/>
            <p:cNvSpPr/>
            <p:nvPr/>
          </p:nvSpPr>
          <p:spPr>
            <a:xfrm flipH="1">
              <a:off x="2854800" y="1341525"/>
              <a:ext cx="5603400" cy="56043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 flipH="1">
              <a:off x="1128900" y="140375"/>
              <a:ext cx="2575200" cy="2575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 flipH="1">
              <a:off x="-184950" y="-103775"/>
              <a:ext cx="1144500" cy="1144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 flipH="1">
              <a:off x="7803450" y="1753463"/>
              <a:ext cx="1313700" cy="13140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 flipH="1">
              <a:off x="807225" y="3480106"/>
              <a:ext cx="77400" cy="774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 flipH="1">
              <a:off x="-74100" y="935082"/>
              <a:ext cx="349500" cy="3495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 flipH="1">
              <a:off x="8582975" y="4872494"/>
              <a:ext cx="165900" cy="1659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 flipH="1">
              <a:off x="2453600" y="2462600"/>
              <a:ext cx="2575200" cy="2575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 flipH="1">
              <a:off x="6390825" y="4101300"/>
              <a:ext cx="1144500" cy="1144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6"/>
          <p:cNvGrpSpPr/>
          <p:nvPr/>
        </p:nvGrpSpPr>
        <p:grpSpPr>
          <a:xfrm>
            <a:off x="8258275" y="636700"/>
            <a:ext cx="284100" cy="283800"/>
            <a:chOff x="8258275" y="636700"/>
            <a:chExt cx="284100" cy="283800"/>
          </a:xfrm>
        </p:grpSpPr>
        <p:sp>
          <p:nvSpPr>
            <p:cNvPr id="149" name="Google Shape;149;p6"/>
            <p:cNvSpPr/>
            <p:nvPr/>
          </p:nvSpPr>
          <p:spPr>
            <a:xfrm>
              <a:off x="8258275" y="6367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8318400" y="696675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6"/>
          <p:cNvGrpSpPr/>
          <p:nvPr/>
        </p:nvGrpSpPr>
        <p:grpSpPr>
          <a:xfrm>
            <a:off x="6980400" y="-123275"/>
            <a:ext cx="1199400" cy="1183800"/>
            <a:chOff x="4656700" y="3810000"/>
            <a:chExt cx="1199400" cy="1183800"/>
          </a:xfrm>
        </p:grpSpPr>
        <p:sp>
          <p:nvSpPr>
            <p:cNvPr id="152" name="Google Shape;152;p6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3" name="Google Shape;153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34" y="2489491"/>
            <a:ext cx="516879" cy="465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34" y="2489491"/>
            <a:ext cx="516879" cy="465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>
            <a:spLocks noGrp="1"/>
          </p:cNvSpPr>
          <p:nvPr>
            <p:ph type="body" idx="1"/>
          </p:nvPr>
        </p:nvSpPr>
        <p:spPr>
          <a:xfrm>
            <a:off x="905900" y="1354025"/>
            <a:ext cx="3605700" cy="28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59" name="Google Shape;159;p7"/>
          <p:cNvGrpSpPr/>
          <p:nvPr/>
        </p:nvGrpSpPr>
        <p:grpSpPr>
          <a:xfrm>
            <a:off x="-184950" y="-103775"/>
            <a:ext cx="9302100" cy="7049600"/>
            <a:chOff x="-184950" y="-103775"/>
            <a:chExt cx="9302100" cy="7049600"/>
          </a:xfrm>
        </p:grpSpPr>
        <p:sp>
          <p:nvSpPr>
            <p:cNvPr id="160" name="Google Shape;160;p7"/>
            <p:cNvSpPr/>
            <p:nvPr/>
          </p:nvSpPr>
          <p:spPr>
            <a:xfrm>
              <a:off x="8258275" y="6367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18400" y="696675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 flipH="1">
              <a:off x="2854800" y="1341525"/>
              <a:ext cx="5603400" cy="56043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 flipH="1">
              <a:off x="1128900" y="140375"/>
              <a:ext cx="2575200" cy="2575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 flipH="1">
              <a:off x="-184950" y="-103775"/>
              <a:ext cx="1144500" cy="1144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 flipH="1">
              <a:off x="7803450" y="1753463"/>
              <a:ext cx="1313700" cy="13140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 flipH="1">
              <a:off x="1035825" y="2489506"/>
              <a:ext cx="77400" cy="774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 flipH="1">
              <a:off x="-74100" y="935082"/>
              <a:ext cx="349500" cy="3495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 flipH="1">
              <a:off x="8582975" y="4872494"/>
              <a:ext cx="165900" cy="1659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6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 flipH="1">
              <a:off x="2453600" y="2462600"/>
              <a:ext cx="2575200" cy="2575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 flipH="1">
              <a:off x="6390825" y="4101300"/>
              <a:ext cx="1144500" cy="1144800"/>
            </a:xfrm>
            <a:prstGeom prst="ellipse">
              <a:avLst/>
            </a:prstGeom>
            <a:gradFill>
              <a:gsLst>
                <a:gs pos="0">
                  <a:srgbClr val="FFFFFF">
                    <a:alpha val="13725"/>
                  </a:srgbClr>
                </a:gs>
                <a:gs pos="2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1" name="Google Shape;17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009" y="306966"/>
            <a:ext cx="516879" cy="465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/>
          <p:nvPr/>
        </p:nvSpPr>
        <p:spPr>
          <a:xfrm flipH="1">
            <a:off x="5856098" y="140375"/>
            <a:ext cx="902100" cy="902100"/>
          </a:xfrm>
          <a:prstGeom prst="ellipse">
            <a:avLst/>
          </a:prstGeom>
          <a:gradFill>
            <a:gsLst>
              <a:gs pos="0">
                <a:srgbClr val="00151F">
                  <a:alpha val="14117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"/>
          <p:cNvSpPr/>
          <p:nvPr/>
        </p:nvSpPr>
        <p:spPr>
          <a:xfrm flipH="1">
            <a:off x="5530050" y="7965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"/>
          <p:cNvSpPr txBox="1">
            <a:spLocks noGrp="1"/>
          </p:cNvSpPr>
          <p:nvPr>
            <p:ph type="title"/>
          </p:nvPr>
        </p:nvSpPr>
        <p:spPr>
          <a:xfrm>
            <a:off x="2049300" y="1394400"/>
            <a:ext cx="5045400" cy="23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8" name="Google Shape;178;p8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"/>
          <p:cNvSpPr/>
          <p:nvPr/>
        </p:nvSpPr>
        <p:spPr>
          <a:xfrm flipH="1">
            <a:off x="7665600" y="14059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"/>
          <p:cNvSpPr/>
          <p:nvPr/>
        </p:nvSpPr>
        <p:spPr>
          <a:xfrm flipH="1">
            <a:off x="2580600" y="9937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 flipH="1">
            <a:off x="8881200" y="44791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/>
          <p:nvPr/>
        </p:nvSpPr>
        <p:spPr>
          <a:xfrm flipH="1">
            <a:off x="3069175" y="4103669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"/>
          <p:cNvSpPr/>
          <p:nvPr/>
        </p:nvSpPr>
        <p:spPr>
          <a:xfrm flipH="1">
            <a:off x="6674550" y="10711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"/>
          <p:cNvSpPr/>
          <p:nvPr/>
        </p:nvSpPr>
        <p:spPr>
          <a:xfrm flipH="1">
            <a:off x="8463263" y="19015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"/>
          <p:cNvSpPr/>
          <p:nvPr/>
        </p:nvSpPr>
        <p:spPr>
          <a:xfrm flipH="1">
            <a:off x="6461813" y="48725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8"/>
          <p:cNvGrpSpPr/>
          <p:nvPr/>
        </p:nvGrpSpPr>
        <p:grpSpPr>
          <a:xfrm>
            <a:off x="1603488" y="351200"/>
            <a:ext cx="284100" cy="283800"/>
            <a:chOff x="1603488" y="351200"/>
            <a:chExt cx="284100" cy="283800"/>
          </a:xfrm>
        </p:grpSpPr>
        <p:sp>
          <p:nvSpPr>
            <p:cNvPr id="192" name="Google Shape;192;p8"/>
            <p:cNvSpPr/>
            <p:nvPr/>
          </p:nvSpPr>
          <p:spPr>
            <a:xfrm>
              <a:off x="1603488" y="3512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1663613" y="411175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8"/>
          <p:cNvGrpSpPr/>
          <p:nvPr/>
        </p:nvGrpSpPr>
        <p:grpSpPr>
          <a:xfrm>
            <a:off x="8359925" y="2619788"/>
            <a:ext cx="284100" cy="283800"/>
            <a:chOff x="8359925" y="2619788"/>
            <a:chExt cx="284100" cy="283800"/>
          </a:xfrm>
        </p:grpSpPr>
        <p:sp>
          <p:nvSpPr>
            <p:cNvPr id="195" name="Google Shape;195;p8"/>
            <p:cNvSpPr/>
            <p:nvPr/>
          </p:nvSpPr>
          <p:spPr>
            <a:xfrm>
              <a:off x="8359925" y="2619788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8420050" y="2679763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8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8"/>
          <p:cNvGrpSpPr/>
          <p:nvPr/>
        </p:nvGrpSpPr>
        <p:grpSpPr>
          <a:xfrm>
            <a:off x="6214200" y="-2367621"/>
            <a:ext cx="5411400" cy="5412300"/>
            <a:chOff x="6214200" y="-2394125"/>
            <a:chExt cx="5411400" cy="5412300"/>
          </a:xfrm>
        </p:grpSpPr>
        <p:sp>
          <p:nvSpPr>
            <p:cNvPr id="199" name="Google Shape;199;p8"/>
            <p:cNvSpPr/>
            <p:nvPr/>
          </p:nvSpPr>
          <p:spPr>
            <a:xfrm flipH="1">
              <a:off x="6214200" y="-2394125"/>
              <a:ext cx="5411400" cy="54123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0" name="Google Shape;200;p8"/>
            <p:cNvPicPr preferRelativeResize="0"/>
            <p:nvPr/>
          </p:nvPicPr>
          <p:blipFill rotWithShape="1">
            <a:blip r:embed="rId2">
              <a:alphaModFix/>
            </a:blip>
            <a:srcRect l="2740" t="34104" r="40292" b="4511"/>
            <a:stretch/>
          </p:blipFill>
          <p:spPr>
            <a:xfrm>
              <a:off x="6992175" y="-28225"/>
              <a:ext cx="2151825" cy="20858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1" name="Google Shape;20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68659" y="358716"/>
            <a:ext cx="516879" cy="4650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p8"/>
          <p:cNvGrpSpPr/>
          <p:nvPr/>
        </p:nvGrpSpPr>
        <p:grpSpPr>
          <a:xfrm>
            <a:off x="4656700" y="3810000"/>
            <a:ext cx="1199400" cy="1183800"/>
            <a:chOff x="4656700" y="3810000"/>
            <a:chExt cx="1199400" cy="1183800"/>
          </a:xfrm>
        </p:grpSpPr>
        <p:sp>
          <p:nvSpPr>
            <p:cNvPr id="203" name="Google Shape;203;p8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4" name="Google Shape;204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5" name="Google Shape;205;p8"/>
          <p:cNvGrpSpPr/>
          <p:nvPr/>
        </p:nvGrpSpPr>
        <p:grpSpPr>
          <a:xfrm>
            <a:off x="6992175" y="3100998"/>
            <a:ext cx="1937400" cy="1937400"/>
            <a:chOff x="6992175" y="3100998"/>
            <a:chExt cx="1937400" cy="1937400"/>
          </a:xfrm>
        </p:grpSpPr>
        <p:sp>
          <p:nvSpPr>
            <p:cNvPr id="206" name="Google Shape;206;p8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7" name="Google Shape;207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>
            <a:spLocks noGrp="1"/>
          </p:cNvSpPr>
          <p:nvPr>
            <p:ph type="title"/>
          </p:nvPr>
        </p:nvSpPr>
        <p:spPr>
          <a:xfrm>
            <a:off x="3510325" y="1284850"/>
            <a:ext cx="491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0" name="Google Shape;210;p9"/>
          <p:cNvSpPr txBox="1">
            <a:spLocks noGrp="1"/>
          </p:cNvSpPr>
          <p:nvPr>
            <p:ph type="subTitle" idx="1"/>
          </p:nvPr>
        </p:nvSpPr>
        <p:spPr>
          <a:xfrm>
            <a:off x="3510175" y="2113775"/>
            <a:ext cx="4916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9"/>
          <p:cNvSpPr/>
          <p:nvPr/>
        </p:nvSpPr>
        <p:spPr>
          <a:xfrm flipH="1">
            <a:off x="5856098" y="140375"/>
            <a:ext cx="902100" cy="902100"/>
          </a:xfrm>
          <a:prstGeom prst="ellipse">
            <a:avLst/>
          </a:prstGeom>
          <a:gradFill>
            <a:gsLst>
              <a:gs pos="0">
                <a:srgbClr val="00151F">
                  <a:alpha val="14117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9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9"/>
          <p:cNvSpPr/>
          <p:nvPr/>
        </p:nvSpPr>
        <p:spPr>
          <a:xfrm flipH="1">
            <a:off x="8076925" y="47723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9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9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9"/>
          <p:cNvSpPr/>
          <p:nvPr/>
        </p:nvSpPr>
        <p:spPr>
          <a:xfrm flipH="1">
            <a:off x="2580600" y="9937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 flipH="1">
            <a:off x="8881200" y="44791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 flipH="1">
            <a:off x="3069175" y="4103669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 flipH="1">
            <a:off x="6674550" y="10711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 flipH="1">
            <a:off x="2658000" y="22967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 flipH="1">
            <a:off x="8463263" y="19015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 flipH="1">
            <a:off x="6461813" y="48725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 flipH="1">
            <a:off x="5530050" y="7965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" name="Google Shape;229;p9"/>
          <p:cNvGrpSpPr/>
          <p:nvPr/>
        </p:nvGrpSpPr>
        <p:grpSpPr>
          <a:xfrm>
            <a:off x="1603488" y="351200"/>
            <a:ext cx="284100" cy="283800"/>
            <a:chOff x="1603488" y="351200"/>
            <a:chExt cx="284100" cy="283800"/>
          </a:xfrm>
        </p:grpSpPr>
        <p:sp>
          <p:nvSpPr>
            <p:cNvPr id="230" name="Google Shape;230;p9"/>
            <p:cNvSpPr/>
            <p:nvPr/>
          </p:nvSpPr>
          <p:spPr>
            <a:xfrm>
              <a:off x="1603488" y="3512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1663613" y="411175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>
            <a:spLocks noGrp="1"/>
          </p:cNvSpPr>
          <p:nvPr>
            <p:ph type="subTitle" idx="1"/>
          </p:nvPr>
        </p:nvSpPr>
        <p:spPr>
          <a:xfrm>
            <a:off x="1900200" y="2740613"/>
            <a:ext cx="53436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000"/>
              <a:buFont typeface="Overpass"/>
              <a:buNone/>
              <a:defRPr sz="1000"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240" name="Google Shape;240;p11"/>
          <p:cNvSpPr txBox="1">
            <a:spLocks noGrp="1"/>
          </p:cNvSpPr>
          <p:nvPr>
            <p:ph type="title" hasCustomPrompt="1"/>
          </p:nvPr>
        </p:nvSpPr>
        <p:spPr>
          <a:xfrm>
            <a:off x="2644050" y="1742525"/>
            <a:ext cx="3855900" cy="9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0"/>
              <a:buNone/>
              <a:defRPr sz="8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11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1"/>
          <p:cNvSpPr/>
          <p:nvPr/>
        </p:nvSpPr>
        <p:spPr>
          <a:xfrm flipH="1">
            <a:off x="5530050" y="7965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1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1"/>
          <p:cNvSpPr/>
          <p:nvPr/>
        </p:nvSpPr>
        <p:spPr>
          <a:xfrm flipH="1">
            <a:off x="8881200" y="44791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1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1"/>
          <p:cNvSpPr/>
          <p:nvPr/>
        </p:nvSpPr>
        <p:spPr>
          <a:xfrm flipH="1">
            <a:off x="6461813" y="48725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1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1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1"/>
          <p:cNvSpPr/>
          <p:nvPr/>
        </p:nvSpPr>
        <p:spPr>
          <a:xfrm flipH="1">
            <a:off x="3069175" y="4103669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1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1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1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"/>
          <p:cNvSpPr/>
          <p:nvPr/>
        </p:nvSpPr>
        <p:spPr>
          <a:xfrm flipH="1">
            <a:off x="7665600" y="14059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1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1"/>
          <p:cNvSpPr/>
          <p:nvPr/>
        </p:nvSpPr>
        <p:spPr>
          <a:xfrm flipH="1">
            <a:off x="6674550" y="10711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1"/>
          <p:cNvSpPr/>
          <p:nvPr/>
        </p:nvSpPr>
        <p:spPr>
          <a:xfrm flipH="1">
            <a:off x="8463263" y="19015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Google Shape;257;p11"/>
          <p:cNvGrpSpPr/>
          <p:nvPr/>
        </p:nvGrpSpPr>
        <p:grpSpPr>
          <a:xfrm>
            <a:off x="1603488" y="732200"/>
            <a:ext cx="284100" cy="283800"/>
            <a:chOff x="1603488" y="-182200"/>
            <a:chExt cx="284100" cy="283800"/>
          </a:xfrm>
        </p:grpSpPr>
        <p:sp>
          <p:nvSpPr>
            <p:cNvPr id="258" name="Google Shape;258;p11"/>
            <p:cNvSpPr/>
            <p:nvPr/>
          </p:nvSpPr>
          <p:spPr>
            <a:xfrm>
              <a:off x="1603488" y="-1822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1663613" y="-122225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11"/>
          <p:cNvGrpSpPr/>
          <p:nvPr/>
        </p:nvGrpSpPr>
        <p:grpSpPr>
          <a:xfrm>
            <a:off x="8359925" y="2619788"/>
            <a:ext cx="284100" cy="283800"/>
            <a:chOff x="8359925" y="2619788"/>
            <a:chExt cx="284100" cy="283800"/>
          </a:xfrm>
        </p:grpSpPr>
        <p:sp>
          <p:nvSpPr>
            <p:cNvPr id="261" name="Google Shape;261;p11"/>
            <p:cNvSpPr/>
            <p:nvPr/>
          </p:nvSpPr>
          <p:spPr>
            <a:xfrm>
              <a:off x="8359925" y="2619788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8420050" y="2679763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11"/>
          <p:cNvSpPr/>
          <p:nvPr/>
        </p:nvSpPr>
        <p:spPr>
          <a:xfrm flipH="1">
            <a:off x="5856098" y="140375"/>
            <a:ext cx="902100" cy="902100"/>
          </a:xfrm>
          <a:prstGeom prst="ellipse">
            <a:avLst/>
          </a:prstGeom>
          <a:gradFill>
            <a:gsLst>
              <a:gs pos="0">
                <a:srgbClr val="00151F">
                  <a:alpha val="14117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4" name="Google Shape;26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68659" y="358716"/>
            <a:ext cx="516879" cy="4650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p11"/>
          <p:cNvGrpSpPr/>
          <p:nvPr/>
        </p:nvGrpSpPr>
        <p:grpSpPr>
          <a:xfrm>
            <a:off x="6992175" y="3100998"/>
            <a:ext cx="1937400" cy="1937400"/>
            <a:chOff x="6992175" y="3100998"/>
            <a:chExt cx="1937400" cy="1937400"/>
          </a:xfrm>
        </p:grpSpPr>
        <p:sp>
          <p:nvSpPr>
            <p:cNvPr id="266" name="Google Shape;266;p11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7" name="Google Shape;267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8" name="Google Shape;268;p11"/>
          <p:cNvGrpSpPr/>
          <p:nvPr/>
        </p:nvGrpSpPr>
        <p:grpSpPr>
          <a:xfrm>
            <a:off x="6223287" y="-2389337"/>
            <a:ext cx="5411400" cy="5412300"/>
            <a:chOff x="6214200" y="-2394125"/>
            <a:chExt cx="5411400" cy="5412300"/>
          </a:xfrm>
        </p:grpSpPr>
        <p:sp>
          <p:nvSpPr>
            <p:cNvPr id="269" name="Google Shape;269;p11"/>
            <p:cNvSpPr/>
            <p:nvPr/>
          </p:nvSpPr>
          <p:spPr>
            <a:xfrm flipH="1">
              <a:off x="6214200" y="-2394125"/>
              <a:ext cx="5411400" cy="54123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70" name="Google Shape;270;p11"/>
            <p:cNvPicPr preferRelativeResize="0"/>
            <p:nvPr/>
          </p:nvPicPr>
          <p:blipFill rotWithShape="1">
            <a:blip r:embed="rId2">
              <a:alphaModFix/>
            </a:blip>
            <a:srcRect l="2740" t="34104" r="40292" b="4511"/>
            <a:stretch/>
          </p:blipFill>
          <p:spPr>
            <a:xfrm>
              <a:off x="6992175" y="-963"/>
              <a:ext cx="2151825" cy="20858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" name="Google Shape;271;p11"/>
          <p:cNvGrpSpPr/>
          <p:nvPr/>
        </p:nvGrpSpPr>
        <p:grpSpPr>
          <a:xfrm>
            <a:off x="4656700" y="3810000"/>
            <a:ext cx="1199400" cy="1183800"/>
            <a:chOff x="4656700" y="3810000"/>
            <a:chExt cx="1199400" cy="1183800"/>
          </a:xfrm>
        </p:grpSpPr>
        <p:sp>
          <p:nvSpPr>
            <p:cNvPr id="272" name="Google Shape;272;p11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73" name="Google Shape;27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 Hyeon"/>
              <a:buNone/>
              <a:defRPr sz="2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sz="2800" b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sz="2800" b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sz="2800" b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sz="2800" b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sz="2800" b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sz="2800" b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sz="2800" b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sz="2800" b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24750"/>
            <a:ext cx="77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9" r:id="rId16"/>
    <p:sldLayoutId id="2147483670" r:id="rId17"/>
    <p:sldLayoutId id="2147483672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30"/>
          <p:cNvGrpSpPr/>
          <p:nvPr/>
        </p:nvGrpSpPr>
        <p:grpSpPr>
          <a:xfrm>
            <a:off x="-1656600" y="279760"/>
            <a:ext cx="6537599" cy="6502814"/>
            <a:chOff x="-1656600" y="279760"/>
            <a:chExt cx="6537599" cy="6502814"/>
          </a:xfrm>
        </p:grpSpPr>
        <p:sp>
          <p:nvSpPr>
            <p:cNvPr id="646" name="Google Shape;646;p30"/>
            <p:cNvSpPr/>
            <p:nvPr/>
          </p:nvSpPr>
          <p:spPr>
            <a:xfrm flipH="1">
              <a:off x="-1656600" y="1901575"/>
              <a:ext cx="4881000" cy="4881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47" name="Google Shape;647;p30"/>
            <p:cNvPicPr preferRelativeResize="0"/>
            <p:nvPr/>
          </p:nvPicPr>
          <p:blipFill rotWithShape="1">
            <a:blip r:embed="rId3">
              <a:alphaModFix/>
            </a:blip>
            <a:srcRect l="48686" b="43168"/>
            <a:stretch/>
          </p:blipFill>
          <p:spPr>
            <a:xfrm>
              <a:off x="0" y="279760"/>
              <a:ext cx="4880999" cy="4863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8" name="Google Shape;648;p30"/>
          <p:cNvGrpSpPr/>
          <p:nvPr/>
        </p:nvGrpSpPr>
        <p:grpSpPr>
          <a:xfrm>
            <a:off x="2276095" y="-158954"/>
            <a:ext cx="1937400" cy="1937400"/>
            <a:chOff x="2276095" y="-158954"/>
            <a:chExt cx="1937400" cy="1937400"/>
          </a:xfrm>
        </p:grpSpPr>
        <p:sp>
          <p:nvSpPr>
            <p:cNvPr id="649" name="Google Shape;649;p30"/>
            <p:cNvSpPr/>
            <p:nvPr/>
          </p:nvSpPr>
          <p:spPr>
            <a:xfrm flipH="1">
              <a:off x="2276095" y="-158954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50" name="Google Shape;650;p30"/>
            <p:cNvPicPr preferRelativeResize="0"/>
            <p:nvPr/>
          </p:nvPicPr>
          <p:blipFill rotWithShape="1">
            <a:blip r:embed="rId4">
              <a:alphaModFix/>
            </a:blip>
            <a:srcRect r="3855"/>
            <a:stretch/>
          </p:blipFill>
          <p:spPr>
            <a:xfrm>
              <a:off x="2531525" y="177575"/>
              <a:ext cx="13136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1" name="Google Shape;651;p30"/>
          <p:cNvGrpSpPr/>
          <p:nvPr/>
        </p:nvGrpSpPr>
        <p:grpSpPr>
          <a:xfrm>
            <a:off x="6992175" y="3100998"/>
            <a:ext cx="1937400" cy="1937400"/>
            <a:chOff x="6992175" y="3100998"/>
            <a:chExt cx="1937400" cy="1937400"/>
          </a:xfrm>
        </p:grpSpPr>
        <p:sp>
          <p:nvSpPr>
            <p:cNvPr id="652" name="Google Shape;652;p30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53" name="Google Shape;653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4" name="Google Shape;654;p30"/>
          <p:cNvSpPr txBox="1">
            <a:spLocks noGrp="1"/>
          </p:cNvSpPr>
          <p:nvPr>
            <p:ph type="title"/>
          </p:nvPr>
        </p:nvSpPr>
        <p:spPr>
          <a:xfrm>
            <a:off x="1203600" y="1556400"/>
            <a:ext cx="67368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 CORONA VIRUS</a:t>
            </a:r>
            <a:r>
              <a:rPr lang="en" dirty="0"/>
              <a:t> </a:t>
            </a:r>
            <a:br>
              <a:rPr lang="en" dirty="0"/>
            </a:br>
            <a:r>
              <a:rPr lang="en" sz="2800" dirty="0"/>
              <a:t>CASE ANALYSIS USING SQL</a:t>
            </a:r>
            <a:endParaRPr sz="2800" dirty="0"/>
          </a:p>
        </p:txBody>
      </p:sp>
      <p:sp>
        <p:nvSpPr>
          <p:cNvPr id="655" name="Google Shape;655;p30"/>
          <p:cNvSpPr txBox="1">
            <a:spLocks noGrp="1"/>
          </p:cNvSpPr>
          <p:nvPr>
            <p:ph type="subTitle" idx="1"/>
          </p:nvPr>
        </p:nvSpPr>
        <p:spPr>
          <a:xfrm>
            <a:off x="1866300" y="3254500"/>
            <a:ext cx="54114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BY GREESHMA SAJU</a:t>
            </a:r>
            <a:endParaRPr b="1" dirty="0">
              <a:solidFill>
                <a:schemeClr val="accent1"/>
              </a:solidFill>
            </a:endParaRPr>
          </a:p>
        </p:txBody>
      </p:sp>
      <p:cxnSp>
        <p:nvCxnSpPr>
          <p:cNvPr id="656" name="Google Shape;656;p30"/>
          <p:cNvCxnSpPr/>
          <p:nvPr/>
        </p:nvCxnSpPr>
        <p:spPr>
          <a:xfrm>
            <a:off x="4243950" y="3178694"/>
            <a:ext cx="656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8"/>
          <p:cNvSpPr/>
          <p:nvPr/>
        </p:nvSpPr>
        <p:spPr>
          <a:xfrm flipH="1">
            <a:off x="2580600" y="9937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38"/>
          <p:cNvGrpSpPr/>
          <p:nvPr/>
        </p:nvGrpSpPr>
        <p:grpSpPr>
          <a:xfrm>
            <a:off x="2276095" y="-158954"/>
            <a:ext cx="1937400" cy="1937400"/>
            <a:chOff x="2276095" y="-158954"/>
            <a:chExt cx="1937400" cy="1937400"/>
          </a:xfrm>
        </p:grpSpPr>
        <p:sp>
          <p:nvSpPr>
            <p:cNvPr id="798" name="Google Shape;798;p38"/>
            <p:cNvSpPr/>
            <p:nvPr/>
          </p:nvSpPr>
          <p:spPr>
            <a:xfrm flipH="1">
              <a:off x="2276095" y="-158954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99" name="Google Shape;799;p38"/>
            <p:cNvPicPr preferRelativeResize="0"/>
            <p:nvPr/>
          </p:nvPicPr>
          <p:blipFill rotWithShape="1">
            <a:blip r:embed="rId3">
              <a:alphaModFix/>
            </a:blip>
            <a:srcRect r="3855"/>
            <a:stretch/>
          </p:blipFill>
          <p:spPr>
            <a:xfrm>
              <a:off x="2531525" y="177575"/>
              <a:ext cx="13136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1" name="Google Shape;801;p38"/>
          <p:cNvSpPr/>
          <p:nvPr/>
        </p:nvSpPr>
        <p:spPr>
          <a:xfrm flipH="1">
            <a:off x="-1656600" y="1901575"/>
            <a:ext cx="4881000" cy="4881000"/>
          </a:xfrm>
          <a:prstGeom prst="ellipse">
            <a:avLst/>
          </a:prstGeom>
          <a:gradFill>
            <a:gsLst>
              <a:gs pos="0">
                <a:srgbClr val="00151F">
                  <a:alpha val="23921"/>
                </a:srgbClr>
              </a:gs>
              <a:gs pos="58999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B95541-CB60-C5BE-D82A-B2C41EC5A800}"/>
              </a:ext>
            </a:extLst>
          </p:cNvPr>
          <p:cNvSpPr txBox="1"/>
          <p:nvPr/>
        </p:nvSpPr>
        <p:spPr>
          <a:xfrm>
            <a:off x="1008493" y="0"/>
            <a:ext cx="664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-- Q7. Find most frequent value for confirmed, deaths, recovered each month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622969-FDBC-71F8-76D1-E998A0DA2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60" y="1176977"/>
            <a:ext cx="3409067" cy="18759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44BAA0-4EAB-BAE4-F321-51E0C5AFE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60" y="3089929"/>
            <a:ext cx="3430565" cy="18759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2725A5-57E0-5FC9-5AD8-7B1E730B16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5923" y="1778446"/>
            <a:ext cx="5067739" cy="12421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EACEBC-EA72-CE1C-F101-B163BB4331D9}"/>
              </a:ext>
            </a:extLst>
          </p:cNvPr>
          <p:cNvSpPr txBox="1"/>
          <p:nvPr/>
        </p:nvSpPr>
        <p:spPr>
          <a:xfrm>
            <a:off x="860821" y="406330"/>
            <a:ext cx="61900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-- Q8. Find minimum values for confirmed, deaths, recovered per year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5E2D75-5998-466F-DA19-2F2CC2C76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69" y="847632"/>
            <a:ext cx="3711262" cy="21337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5272CA-C0F5-AB75-F309-BF40998B9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27" y="3340368"/>
            <a:ext cx="5200918" cy="11202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670734-2245-7921-4CF2-1A57BDA8C355}"/>
              </a:ext>
            </a:extLst>
          </p:cNvPr>
          <p:cNvSpPr txBox="1"/>
          <p:nvPr/>
        </p:nvSpPr>
        <p:spPr>
          <a:xfrm>
            <a:off x="1168002" y="349180"/>
            <a:ext cx="64400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-- Q9. Find maximum values of confirmed, deaths, recovered per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479560-2229-CC93-5C96-D48348E60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70" y="923849"/>
            <a:ext cx="5296359" cy="1752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9C44F5-D871-0D2E-BE30-69A5D03BE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67" y="3168919"/>
            <a:ext cx="5334462" cy="11202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5602D8F-F391-2576-8A90-B99EEDC2F6E3}"/>
              </a:ext>
            </a:extLst>
          </p:cNvPr>
          <p:cNvSpPr txBox="1"/>
          <p:nvPr/>
        </p:nvSpPr>
        <p:spPr>
          <a:xfrm>
            <a:off x="1043449" y="885077"/>
            <a:ext cx="6677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-- Q10. The total number of case of confirmed, deaths, recovered each month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13FC31-C766-576A-2AD1-88C3A2B6B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449" y="1308598"/>
            <a:ext cx="6157494" cy="17298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600F68-9B7F-6C13-4D2E-997C8521D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449" y="3372160"/>
            <a:ext cx="5921253" cy="13488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1E533B5-2350-6316-6407-AFE600ED38D0}"/>
              </a:ext>
            </a:extLst>
          </p:cNvPr>
          <p:cNvSpPr txBox="1"/>
          <p:nvPr/>
        </p:nvSpPr>
        <p:spPr>
          <a:xfrm>
            <a:off x="967978" y="169456"/>
            <a:ext cx="6304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-- Q11. Check how corona virus spread out with respect to confirmed case</a:t>
            </a:r>
          </a:p>
          <a:p>
            <a:r>
              <a:rPr lang="en-US" dirty="0">
                <a:solidFill>
                  <a:schemeClr val="accent1"/>
                </a:solidFill>
              </a:rPr>
              <a:t>--      (</a:t>
            </a:r>
            <a:r>
              <a:rPr lang="en-US" dirty="0" err="1">
                <a:solidFill>
                  <a:schemeClr val="accent1"/>
                </a:solidFill>
              </a:rPr>
              <a:t>Eg.</a:t>
            </a:r>
            <a:r>
              <a:rPr lang="en-US" dirty="0">
                <a:solidFill>
                  <a:schemeClr val="accent1"/>
                </a:solidFill>
              </a:rPr>
              <a:t>: total confirmed cases, their average, variance &amp; STDEV 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47A503-6144-3C77-A17B-800257010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00" y="919546"/>
            <a:ext cx="3886537" cy="21185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7F80B6-4F0A-D272-CABE-ECB50EB6F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86" y="3541829"/>
            <a:ext cx="6538527" cy="9602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A88938-E412-1346-9FB1-453EB2D08201}"/>
              </a:ext>
            </a:extLst>
          </p:cNvPr>
          <p:cNvSpPr txBox="1"/>
          <p:nvPr/>
        </p:nvSpPr>
        <p:spPr>
          <a:xfrm>
            <a:off x="982265" y="562363"/>
            <a:ext cx="63186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-- Q12. Check how corona virus spread out with respect to death case per month</a:t>
            </a:r>
          </a:p>
          <a:p>
            <a:r>
              <a:rPr lang="en-US" dirty="0">
                <a:solidFill>
                  <a:schemeClr val="accent1"/>
                </a:solidFill>
              </a:rPr>
              <a:t>--      (</a:t>
            </a:r>
            <a:r>
              <a:rPr lang="en-US" dirty="0" err="1">
                <a:solidFill>
                  <a:schemeClr val="accent1"/>
                </a:solidFill>
              </a:rPr>
              <a:t>Eg.</a:t>
            </a:r>
            <a:r>
              <a:rPr lang="en-US" dirty="0">
                <a:solidFill>
                  <a:schemeClr val="accent1"/>
                </a:solidFill>
              </a:rPr>
              <a:t>: total confirmed cases, their average, variance &amp; STDEV 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17BC6-7864-45B5-0440-6E8F486F3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96" y="1569633"/>
            <a:ext cx="5738357" cy="20042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F731F-6737-06E6-285C-634CF1BDE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20" y="3652712"/>
            <a:ext cx="6896698" cy="14479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D9AB92-F373-3943-D95A-C319ACFC637B}"/>
              </a:ext>
            </a:extLst>
          </p:cNvPr>
          <p:cNvSpPr txBox="1"/>
          <p:nvPr/>
        </p:nvSpPr>
        <p:spPr>
          <a:xfrm>
            <a:off x="896540" y="469494"/>
            <a:ext cx="6590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-- Q13. Check how corona virus spread out with respect to recovered case</a:t>
            </a:r>
          </a:p>
          <a:p>
            <a:r>
              <a:rPr lang="en-US" dirty="0">
                <a:solidFill>
                  <a:schemeClr val="accent1"/>
                </a:solidFill>
              </a:rPr>
              <a:t>--      (</a:t>
            </a:r>
            <a:r>
              <a:rPr lang="en-US" dirty="0" err="1">
                <a:solidFill>
                  <a:schemeClr val="accent1"/>
                </a:solidFill>
              </a:rPr>
              <a:t>Eg.</a:t>
            </a:r>
            <a:r>
              <a:rPr lang="en-US" dirty="0">
                <a:solidFill>
                  <a:schemeClr val="accent1"/>
                </a:solidFill>
              </a:rPr>
              <a:t>: total confirmed cases, their average, variance &amp; STDEV 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D8A090-AFCB-82F3-5F70-1E1EDDF26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40" y="1218631"/>
            <a:ext cx="5448772" cy="2149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9A4532-8CDB-BB2C-48A7-596084153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37" y="3472274"/>
            <a:ext cx="6828112" cy="147078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7D96ACB8-03AC-9AC5-6455-030F962EF92E}"/>
              </a:ext>
            </a:extLst>
          </p:cNvPr>
          <p:cNvSpPr txBox="1"/>
          <p:nvPr/>
        </p:nvSpPr>
        <p:spPr>
          <a:xfrm>
            <a:off x="1110852" y="484911"/>
            <a:ext cx="59328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-- Q14. Find Country having highest number of the Confirmed case</a:t>
            </a:r>
          </a:p>
        </p:txBody>
      </p:sp>
      <p:pic>
        <p:nvPicPr>
          <p:cNvPr id="961" name="Picture 960">
            <a:extLst>
              <a:ext uri="{FF2B5EF4-FFF2-40B4-BE49-F238E27FC236}">
                <a16:creationId xmlns:a16="http://schemas.microsoft.com/office/drawing/2014/main" id="{88B4456D-8E55-4C2D-9DB3-FEE94BC01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852" y="1021477"/>
            <a:ext cx="3589331" cy="1828958"/>
          </a:xfrm>
          <a:prstGeom prst="rect">
            <a:avLst/>
          </a:prstGeom>
        </p:spPr>
      </p:pic>
      <p:pic>
        <p:nvPicPr>
          <p:cNvPr id="963" name="Picture 962">
            <a:extLst>
              <a:ext uri="{FF2B5EF4-FFF2-40B4-BE49-F238E27FC236}">
                <a16:creationId xmlns:a16="http://schemas.microsoft.com/office/drawing/2014/main" id="{E9B65FB9-33B0-A7A8-5D10-EE1588D50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75" y="3198448"/>
            <a:ext cx="5906012" cy="108975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Google Shape;1004;p47"/>
          <p:cNvGrpSpPr/>
          <p:nvPr/>
        </p:nvGrpSpPr>
        <p:grpSpPr>
          <a:xfrm>
            <a:off x="-1656600" y="279760"/>
            <a:ext cx="6537599" cy="6502814"/>
            <a:chOff x="-1656600" y="279760"/>
            <a:chExt cx="6537599" cy="6502814"/>
          </a:xfrm>
        </p:grpSpPr>
        <p:sp>
          <p:nvSpPr>
            <p:cNvPr id="1005" name="Google Shape;1005;p47"/>
            <p:cNvSpPr/>
            <p:nvPr/>
          </p:nvSpPr>
          <p:spPr>
            <a:xfrm flipH="1">
              <a:off x="-1656600" y="1901575"/>
              <a:ext cx="4881000" cy="4881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06" name="Google Shape;1006;p47"/>
            <p:cNvPicPr preferRelativeResize="0"/>
            <p:nvPr/>
          </p:nvPicPr>
          <p:blipFill rotWithShape="1">
            <a:blip r:embed="rId3">
              <a:alphaModFix/>
            </a:blip>
            <a:srcRect l="48686" b="43168"/>
            <a:stretch/>
          </p:blipFill>
          <p:spPr>
            <a:xfrm>
              <a:off x="0" y="279760"/>
              <a:ext cx="4880999" cy="4863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7" name="Google Shape;1007;p47"/>
          <p:cNvGrpSpPr/>
          <p:nvPr/>
        </p:nvGrpSpPr>
        <p:grpSpPr>
          <a:xfrm>
            <a:off x="2276095" y="-158954"/>
            <a:ext cx="1937400" cy="1937400"/>
            <a:chOff x="2276095" y="-158954"/>
            <a:chExt cx="1937400" cy="1937400"/>
          </a:xfrm>
        </p:grpSpPr>
        <p:sp>
          <p:nvSpPr>
            <p:cNvPr id="1008" name="Google Shape;1008;p47"/>
            <p:cNvSpPr/>
            <p:nvPr/>
          </p:nvSpPr>
          <p:spPr>
            <a:xfrm flipH="1">
              <a:off x="2276095" y="-158954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09" name="Google Shape;1009;p47"/>
            <p:cNvPicPr preferRelativeResize="0"/>
            <p:nvPr/>
          </p:nvPicPr>
          <p:blipFill rotWithShape="1">
            <a:blip r:embed="rId4">
              <a:alphaModFix/>
            </a:blip>
            <a:srcRect r="3855"/>
            <a:stretch/>
          </p:blipFill>
          <p:spPr>
            <a:xfrm>
              <a:off x="2531525" y="177575"/>
              <a:ext cx="13136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4B50EC5-D5F4-870C-AAAE-C412726EAD1B}"/>
              </a:ext>
            </a:extLst>
          </p:cNvPr>
          <p:cNvSpPr txBox="1"/>
          <p:nvPr/>
        </p:nvSpPr>
        <p:spPr>
          <a:xfrm>
            <a:off x="1072945" y="1231587"/>
            <a:ext cx="6644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-- Q15. Find Country having lowest number of the death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BD9139-6B27-87CD-7FB7-F68932212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928" y="1619167"/>
            <a:ext cx="3132091" cy="1905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7F0F82-9363-FB83-699D-D87F158E23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561" y="3821854"/>
            <a:ext cx="5753599" cy="10440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C461024-80AB-20FD-3296-E2BB977CB850}"/>
              </a:ext>
            </a:extLst>
          </p:cNvPr>
          <p:cNvSpPr txBox="1"/>
          <p:nvPr/>
        </p:nvSpPr>
        <p:spPr>
          <a:xfrm>
            <a:off x="1232297" y="634930"/>
            <a:ext cx="60043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-- Q16. Find top 5 countries having highest recovered case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476214F-8DF2-FFCA-5932-64C893D17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45" y="1203399"/>
            <a:ext cx="3779848" cy="19508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A9FF87-05E6-B40D-1A36-CEAE3B2C2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85" y="3292727"/>
            <a:ext cx="7033870" cy="15012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OVERVIEW</a:t>
            </a:r>
            <a:endParaRPr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63" name="Google Shape;663;p31"/>
          <p:cNvGrpSpPr/>
          <p:nvPr/>
        </p:nvGrpSpPr>
        <p:grpSpPr>
          <a:xfrm>
            <a:off x="7401100" y="-494902"/>
            <a:ext cx="1937400" cy="1937400"/>
            <a:chOff x="6992175" y="3100998"/>
            <a:chExt cx="1937400" cy="1937400"/>
          </a:xfrm>
        </p:grpSpPr>
        <p:sp>
          <p:nvSpPr>
            <p:cNvPr id="664" name="Google Shape;664;p31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65" name="Google Shape;66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B3A144D-FFC5-C43B-0E14-EA8024FCAEFF}"/>
              </a:ext>
            </a:extLst>
          </p:cNvPr>
          <p:cNvSpPr txBox="1"/>
          <p:nvPr/>
        </p:nvSpPr>
        <p:spPr>
          <a:xfrm>
            <a:off x="1014414" y="1359604"/>
            <a:ext cx="8443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GOAL: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 practical experience using SQL for data analysis within a real-world scenario.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 meaningful insights about the spread and impact of the COVID-19 pandemic from the dataset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73" name="Google Shape;673;p32"/>
          <p:cNvSpPr/>
          <p:nvPr/>
        </p:nvSpPr>
        <p:spPr>
          <a:xfrm>
            <a:off x="6540868" y="519071"/>
            <a:ext cx="527700" cy="52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phic 3" descr="Pie chart">
            <a:extLst>
              <a:ext uri="{FF2B5EF4-FFF2-40B4-BE49-F238E27FC236}">
                <a16:creationId xmlns:a16="http://schemas.microsoft.com/office/drawing/2014/main" id="{91681A77-94C4-4C96-8B50-D3B2DDBC7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1837" y="587944"/>
            <a:ext cx="385762" cy="385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6CF8CC-6B82-1D86-E9BB-996404B2C3FD}"/>
              </a:ext>
            </a:extLst>
          </p:cNvPr>
          <p:cNvSpPr txBox="1"/>
          <p:nvPr/>
        </p:nvSpPr>
        <p:spPr>
          <a:xfrm>
            <a:off x="1075478" y="2569356"/>
            <a:ext cx="749310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SQL to answer 16 specific questions provided in the "Reference File for Corona data."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questions likely focus on various aspects of the pandemic,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 in confirmed cases, deaths, and recoveries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Regional differences in the spread of the virus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Correlations between different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various factors on the pandemic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BC7F70-07CA-3864-E8D8-97DFDCE85165}"/>
              </a:ext>
            </a:extLst>
          </p:cNvPr>
          <p:cNvSpPr txBox="1"/>
          <p:nvPr/>
        </p:nvSpPr>
        <p:spPr>
          <a:xfrm>
            <a:off x="2593181" y="2156251"/>
            <a:ext cx="6429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THANK</a:t>
            </a:r>
            <a:r>
              <a:rPr lang="en-US" sz="4800" b="1" dirty="0"/>
              <a:t> </a:t>
            </a:r>
            <a:r>
              <a:rPr lang="en-US" sz="4800" b="1" dirty="0">
                <a:solidFill>
                  <a:schemeClr val="accent1"/>
                </a:solidFill>
              </a:rPr>
              <a:t>YOU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32"/>
          <p:cNvGrpSpPr/>
          <p:nvPr/>
        </p:nvGrpSpPr>
        <p:grpSpPr>
          <a:xfrm>
            <a:off x="7179750" y="3152773"/>
            <a:ext cx="1937400" cy="1937400"/>
            <a:chOff x="6992175" y="3100998"/>
            <a:chExt cx="1937400" cy="1937400"/>
          </a:xfrm>
        </p:grpSpPr>
        <p:sp>
          <p:nvSpPr>
            <p:cNvPr id="671" name="Google Shape;671;p32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72" name="Google Shape;67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4" name="Google Shape;674;p32"/>
          <p:cNvSpPr/>
          <p:nvPr/>
        </p:nvSpPr>
        <p:spPr>
          <a:xfrm>
            <a:off x="2962908" y="1837952"/>
            <a:ext cx="527700" cy="52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675" name="Google Shape;675;p32"/>
          <p:cNvSpPr/>
          <p:nvPr/>
        </p:nvSpPr>
        <p:spPr>
          <a:xfrm>
            <a:off x="1101416" y="1810750"/>
            <a:ext cx="527700" cy="5277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D3E6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7" name="Google Shape;677;p32"/>
          <p:cNvSpPr/>
          <p:nvPr/>
        </p:nvSpPr>
        <p:spPr>
          <a:xfrm>
            <a:off x="7402962" y="1864014"/>
            <a:ext cx="527700" cy="5324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BE1C43-46F5-0FF3-FADD-50E2888FBE0E}"/>
              </a:ext>
            </a:extLst>
          </p:cNvPr>
          <p:cNvSpPr txBox="1"/>
          <p:nvPr/>
        </p:nvSpPr>
        <p:spPr>
          <a:xfrm>
            <a:off x="934403" y="395576"/>
            <a:ext cx="733752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ctr"/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information about confirmed cases, deaths, and recovered cases of COVID-19 across different geographic locations (provinces and countries).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row represents data for a specific date, location, and includes information like:</a:t>
            </a:r>
          </a:p>
        </p:txBody>
      </p:sp>
      <p:sp>
        <p:nvSpPr>
          <p:cNvPr id="26" name="Google Shape;674;p32">
            <a:extLst>
              <a:ext uri="{FF2B5EF4-FFF2-40B4-BE49-F238E27FC236}">
                <a16:creationId xmlns:a16="http://schemas.microsoft.com/office/drawing/2014/main" id="{1556660C-D17B-6A22-9B9E-C5061CD86805}"/>
              </a:ext>
            </a:extLst>
          </p:cNvPr>
          <p:cNvSpPr/>
          <p:nvPr/>
        </p:nvSpPr>
        <p:spPr>
          <a:xfrm>
            <a:off x="5150923" y="1833721"/>
            <a:ext cx="527700" cy="52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30" name="Graphic 29" descr="Farm scene">
            <a:extLst>
              <a:ext uri="{FF2B5EF4-FFF2-40B4-BE49-F238E27FC236}">
                <a16:creationId xmlns:a16="http://schemas.microsoft.com/office/drawing/2014/main" id="{78AFD94D-C452-97F5-CFFC-FA209B566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4819" y="1860572"/>
            <a:ext cx="403878" cy="403878"/>
          </a:xfrm>
          <a:prstGeom prst="rect">
            <a:avLst/>
          </a:prstGeom>
        </p:spPr>
      </p:pic>
      <p:pic>
        <p:nvPicPr>
          <p:cNvPr id="694" name="Graphic 693" descr="Australia">
            <a:extLst>
              <a:ext uri="{FF2B5EF4-FFF2-40B4-BE49-F238E27FC236}">
                <a16:creationId xmlns:a16="http://schemas.microsoft.com/office/drawing/2014/main" id="{5C6B2844-C4B5-57F8-CE3A-0D5539345D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3338" y="1848672"/>
            <a:ext cx="415778" cy="415778"/>
          </a:xfrm>
          <a:prstGeom prst="rect">
            <a:avLst/>
          </a:prstGeom>
        </p:spPr>
      </p:pic>
      <p:pic>
        <p:nvPicPr>
          <p:cNvPr id="696" name="Graphic 695" descr="World">
            <a:extLst>
              <a:ext uri="{FF2B5EF4-FFF2-40B4-BE49-F238E27FC236}">
                <a16:creationId xmlns:a16="http://schemas.microsoft.com/office/drawing/2014/main" id="{EB3613D9-CAE3-36A5-C7F0-B1C7E29CDE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12834" y="1895632"/>
            <a:ext cx="403878" cy="403878"/>
          </a:xfrm>
          <a:prstGeom prst="rect">
            <a:avLst/>
          </a:prstGeom>
        </p:spPr>
      </p:pic>
      <p:pic>
        <p:nvPicPr>
          <p:cNvPr id="698" name="Graphic 697" descr="Monthly calendar">
            <a:extLst>
              <a:ext uri="{FF2B5EF4-FFF2-40B4-BE49-F238E27FC236}">
                <a16:creationId xmlns:a16="http://schemas.microsoft.com/office/drawing/2014/main" id="{D4DCD8FB-71D6-2160-F60C-43D06ABBE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64873" y="1930949"/>
            <a:ext cx="403878" cy="403878"/>
          </a:xfrm>
          <a:prstGeom prst="rect">
            <a:avLst/>
          </a:prstGeom>
        </p:spPr>
      </p:pic>
      <p:sp>
        <p:nvSpPr>
          <p:cNvPr id="699" name="TextBox 698">
            <a:extLst>
              <a:ext uri="{FF2B5EF4-FFF2-40B4-BE49-F238E27FC236}">
                <a16:creationId xmlns:a16="http://schemas.microsoft.com/office/drawing/2014/main" id="{F0181D96-40E1-6E49-38FB-282FEDFAA80C}"/>
              </a:ext>
            </a:extLst>
          </p:cNvPr>
          <p:cNvSpPr txBox="1"/>
          <p:nvPr/>
        </p:nvSpPr>
        <p:spPr>
          <a:xfrm>
            <a:off x="840842" y="2420410"/>
            <a:ext cx="1160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PROVINCE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71084395-EE9C-5B5E-E815-59C08ED6371E}"/>
              </a:ext>
            </a:extLst>
          </p:cNvPr>
          <p:cNvSpPr txBox="1"/>
          <p:nvPr/>
        </p:nvSpPr>
        <p:spPr>
          <a:xfrm>
            <a:off x="2464291" y="2420410"/>
            <a:ext cx="1928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COUNTRY/REGION</a:t>
            </a: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74435132-351D-109D-220C-34D7834D0F96}"/>
              </a:ext>
            </a:extLst>
          </p:cNvPr>
          <p:cNvSpPr txBox="1"/>
          <p:nvPr/>
        </p:nvSpPr>
        <p:spPr>
          <a:xfrm>
            <a:off x="4509236" y="2417861"/>
            <a:ext cx="2338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LATITUDE/LONGITUDE</a:t>
            </a:r>
          </a:p>
        </p:txBody>
      </p:sp>
      <p:sp>
        <p:nvSpPr>
          <p:cNvPr id="640" name="TextBox 639">
            <a:extLst>
              <a:ext uri="{FF2B5EF4-FFF2-40B4-BE49-F238E27FC236}">
                <a16:creationId xmlns:a16="http://schemas.microsoft.com/office/drawing/2014/main" id="{41B33D6E-7659-2B2B-754C-54AB02A99618}"/>
              </a:ext>
            </a:extLst>
          </p:cNvPr>
          <p:cNvSpPr txBox="1"/>
          <p:nvPr/>
        </p:nvSpPr>
        <p:spPr>
          <a:xfrm>
            <a:off x="7359162" y="2408633"/>
            <a:ext cx="1557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</p:txBody>
      </p:sp>
      <p:sp>
        <p:nvSpPr>
          <p:cNvPr id="641" name="Google Shape;675;p32">
            <a:extLst>
              <a:ext uri="{FF2B5EF4-FFF2-40B4-BE49-F238E27FC236}">
                <a16:creationId xmlns:a16="http://schemas.microsoft.com/office/drawing/2014/main" id="{6410AD5E-1766-8FF3-F983-B08D53BD672E}"/>
              </a:ext>
            </a:extLst>
          </p:cNvPr>
          <p:cNvSpPr/>
          <p:nvPr/>
        </p:nvSpPr>
        <p:spPr>
          <a:xfrm>
            <a:off x="2249675" y="3166822"/>
            <a:ext cx="527700" cy="5277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D3E6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2" name="Google Shape;675;p32">
            <a:extLst>
              <a:ext uri="{FF2B5EF4-FFF2-40B4-BE49-F238E27FC236}">
                <a16:creationId xmlns:a16="http://schemas.microsoft.com/office/drawing/2014/main" id="{1B1E72B5-C797-884B-74C0-2F73B9B19DB1}"/>
              </a:ext>
            </a:extLst>
          </p:cNvPr>
          <p:cNvSpPr/>
          <p:nvPr/>
        </p:nvSpPr>
        <p:spPr>
          <a:xfrm>
            <a:off x="4129253" y="3166822"/>
            <a:ext cx="527700" cy="5277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D3E6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3" name="Google Shape;675;p32">
            <a:extLst>
              <a:ext uri="{FF2B5EF4-FFF2-40B4-BE49-F238E27FC236}">
                <a16:creationId xmlns:a16="http://schemas.microsoft.com/office/drawing/2014/main" id="{F9AC10FE-35EE-74AF-CED3-5FD00357E6DA}"/>
              </a:ext>
            </a:extLst>
          </p:cNvPr>
          <p:cNvSpPr/>
          <p:nvPr/>
        </p:nvSpPr>
        <p:spPr>
          <a:xfrm>
            <a:off x="5916144" y="3166822"/>
            <a:ext cx="527700" cy="5277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D3E6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45" name="Graphic 644" descr="Confused face with solid fill">
            <a:extLst>
              <a:ext uri="{FF2B5EF4-FFF2-40B4-BE49-F238E27FC236}">
                <a16:creationId xmlns:a16="http://schemas.microsoft.com/office/drawing/2014/main" id="{4D0BC52E-C29B-9100-BE8D-51C6BB5467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99857" y="3224219"/>
            <a:ext cx="427335" cy="427335"/>
          </a:xfrm>
          <a:prstGeom prst="rect">
            <a:avLst/>
          </a:prstGeom>
        </p:spPr>
      </p:pic>
      <p:pic>
        <p:nvPicPr>
          <p:cNvPr id="647" name="Graphic 646" descr="Skull">
            <a:extLst>
              <a:ext uri="{FF2B5EF4-FFF2-40B4-BE49-F238E27FC236}">
                <a16:creationId xmlns:a16="http://schemas.microsoft.com/office/drawing/2014/main" id="{1E8830A6-2F5B-C2EC-BD44-5BA3BDCA72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83043" y="3224219"/>
            <a:ext cx="420120" cy="420120"/>
          </a:xfrm>
          <a:prstGeom prst="rect">
            <a:avLst/>
          </a:prstGeom>
        </p:spPr>
      </p:pic>
      <p:pic>
        <p:nvPicPr>
          <p:cNvPr id="649" name="Graphic 648" descr="Smiling face with solid fill">
            <a:extLst>
              <a:ext uri="{FF2B5EF4-FFF2-40B4-BE49-F238E27FC236}">
                <a16:creationId xmlns:a16="http://schemas.microsoft.com/office/drawing/2014/main" id="{4C242B30-1A2E-9AA5-22D2-BA458163B03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79798" y="3236122"/>
            <a:ext cx="400391" cy="400391"/>
          </a:xfrm>
          <a:prstGeom prst="rect">
            <a:avLst/>
          </a:prstGeom>
        </p:spPr>
      </p:pic>
      <p:sp>
        <p:nvSpPr>
          <p:cNvPr id="650" name="TextBox 649">
            <a:extLst>
              <a:ext uri="{FF2B5EF4-FFF2-40B4-BE49-F238E27FC236}">
                <a16:creationId xmlns:a16="http://schemas.microsoft.com/office/drawing/2014/main" id="{6C887705-D9BC-4DE9-952A-ED9381AAC0C7}"/>
              </a:ext>
            </a:extLst>
          </p:cNvPr>
          <p:cNvSpPr txBox="1"/>
          <p:nvPr/>
        </p:nvSpPr>
        <p:spPr>
          <a:xfrm>
            <a:off x="1669721" y="3730488"/>
            <a:ext cx="2513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CONFIRMED CASES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91FFD74F-58DD-C42D-3431-936F49367059}"/>
              </a:ext>
            </a:extLst>
          </p:cNvPr>
          <p:cNvSpPr txBox="1"/>
          <p:nvPr/>
        </p:nvSpPr>
        <p:spPr>
          <a:xfrm>
            <a:off x="4014015" y="3725868"/>
            <a:ext cx="1285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BA238510-5B10-5866-C6B1-AFD49255BF48}"/>
              </a:ext>
            </a:extLst>
          </p:cNvPr>
          <p:cNvSpPr txBox="1"/>
          <p:nvPr/>
        </p:nvSpPr>
        <p:spPr>
          <a:xfrm>
            <a:off x="5414773" y="3719862"/>
            <a:ext cx="1879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RECOVERED CASES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8" name="Google Shape;708;p33"/>
          <p:cNvGrpSpPr/>
          <p:nvPr/>
        </p:nvGrpSpPr>
        <p:grpSpPr>
          <a:xfrm>
            <a:off x="7401100" y="-494902"/>
            <a:ext cx="1937400" cy="1937400"/>
            <a:chOff x="6992175" y="3100998"/>
            <a:chExt cx="1937400" cy="1937400"/>
          </a:xfrm>
        </p:grpSpPr>
        <p:sp>
          <p:nvSpPr>
            <p:cNvPr id="709" name="Google Shape;709;p33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10" name="Google Shape;710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1" name="Google Shape;711;p33"/>
          <p:cNvGrpSpPr/>
          <p:nvPr/>
        </p:nvGrpSpPr>
        <p:grpSpPr>
          <a:xfrm>
            <a:off x="-107825" y="3067475"/>
            <a:ext cx="1199400" cy="1183800"/>
            <a:chOff x="4656700" y="3810000"/>
            <a:chExt cx="1199400" cy="1183800"/>
          </a:xfrm>
        </p:grpSpPr>
        <p:sp>
          <p:nvSpPr>
            <p:cNvPr id="712" name="Google Shape;712;p33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13" name="Google Shape;713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80B0A3-8C93-D0E5-5982-BD90753F6977}"/>
              </a:ext>
            </a:extLst>
          </p:cNvPr>
          <p:cNvSpPr txBox="1"/>
          <p:nvPr/>
        </p:nvSpPr>
        <p:spPr>
          <a:xfrm>
            <a:off x="1244798" y="473798"/>
            <a:ext cx="47613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-- Q1. Write a code to check NULL values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761D43C-BC17-5591-389E-CFEB4E0BE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7665" y="1004313"/>
            <a:ext cx="3033023" cy="22633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53E732B-90E9-2FB2-EEA2-EA30C682D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3179" y="3659350"/>
            <a:ext cx="4521994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4"/>
          <p:cNvGrpSpPr/>
          <p:nvPr/>
        </p:nvGrpSpPr>
        <p:grpSpPr>
          <a:xfrm>
            <a:off x="7282975" y="3519023"/>
            <a:ext cx="1937400" cy="1937400"/>
            <a:chOff x="6992175" y="3100998"/>
            <a:chExt cx="1937400" cy="1937400"/>
          </a:xfrm>
        </p:grpSpPr>
        <p:sp>
          <p:nvSpPr>
            <p:cNvPr id="728" name="Google Shape;728;p34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29" name="Google Shape;729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AADE311-4E6C-DD9C-2DFF-FB5EDD59E7F9}"/>
              </a:ext>
            </a:extLst>
          </p:cNvPr>
          <p:cNvSpPr txBox="1"/>
          <p:nvPr/>
        </p:nvSpPr>
        <p:spPr>
          <a:xfrm>
            <a:off x="944761" y="770661"/>
            <a:ext cx="6534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--Q2. If NULL values are present, update them with zeros for all columns.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98B9D1-ACFA-13FE-8D42-0DD7D1DBD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948" y="1307992"/>
            <a:ext cx="4099915" cy="25757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5D8C294-D941-CAC0-5D07-A8D1B4BD8DB8}"/>
              </a:ext>
            </a:extLst>
          </p:cNvPr>
          <p:cNvSpPr txBox="1"/>
          <p:nvPr/>
        </p:nvSpPr>
        <p:spPr>
          <a:xfrm>
            <a:off x="1559643" y="874811"/>
            <a:ext cx="69981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-- Q3. check total number of rows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A9386F-7824-83EE-C157-41ADF8785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375" y="1433886"/>
            <a:ext cx="4115157" cy="5944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C79E69-A64D-7DA7-6C97-AD3A5D8C7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525" y="2689072"/>
            <a:ext cx="5166808" cy="11812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744;p36"/>
          <p:cNvGrpSpPr/>
          <p:nvPr/>
        </p:nvGrpSpPr>
        <p:grpSpPr>
          <a:xfrm>
            <a:off x="7179750" y="3152773"/>
            <a:ext cx="1937400" cy="1937400"/>
            <a:chOff x="6992175" y="3100998"/>
            <a:chExt cx="1937400" cy="1937400"/>
          </a:xfrm>
        </p:grpSpPr>
        <p:sp>
          <p:nvSpPr>
            <p:cNvPr id="745" name="Google Shape;745;p36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46" name="Google Shape;746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ABFFA1-72E5-A9F5-7CB6-5E430E7453A7}"/>
              </a:ext>
            </a:extLst>
          </p:cNvPr>
          <p:cNvSpPr txBox="1"/>
          <p:nvPr/>
        </p:nvSpPr>
        <p:spPr>
          <a:xfrm>
            <a:off x="1325166" y="471190"/>
            <a:ext cx="46648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-- Q4. Check what is </a:t>
            </a:r>
            <a:r>
              <a:rPr lang="en-US" dirty="0" err="1">
                <a:solidFill>
                  <a:schemeClr val="accent1"/>
                </a:solidFill>
              </a:rPr>
              <a:t>start_date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 err="1">
                <a:solidFill>
                  <a:schemeClr val="accent1"/>
                </a:solidFill>
              </a:rPr>
              <a:t>end_date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AA146E-26AB-00EE-32AE-4B12DB989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203" y="1259644"/>
            <a:ext cx="4359018" cy="8382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8279F1-02CD-F9BF-2373-C7D63070B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61" y="3207499"/>
            <a:ext cx="5616427" cy="10287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744;p36"/>
          <p:cNvGrpSpPr/>
          <p:nvPr/>
        </p:nvGrpSpPr>
        <p:grpSpPr>
          <a:xfrm>
            <a:off x="7179750" y="3152773"/>
            <a:ext cx="1937400" cy="1937400"/>
            <a:chOff x="6992175" y="3100998"/>
            <a:chExt cx="1937400" cy="1937400"/>
          </a:xfrm>
        </p:grpSpPr>
        <p:sp>
          <p:nvSpPr>
            <p:cNvPr id="745" name="Google Shape;745;p36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46" name="Google Shape;746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FF37589-EED2-7FFC-04B8-A57F1522DD2C}"/>
              </a:ext>
            </a:extLst>
          </p:cNvPr>
          <p:cNvSpPr txBox="1"/>
          <p:nvPr/>
        </p:nvSpPr>
        <p:spPr>
          <a:xfrm>
            <a:off x="1239441" y="549771"/>
            <a:ext cx="46648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-- Q5. Number of month present in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610ED-477B-6954-C4BA-0FD143952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46" y="1278219"/>
            <a:ext cx="6157494" cy="815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A6CF62-DD39-4451-A8B3-720B13EC8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441" y="2822685"/>
            <a:ext cx="5578323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7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DC04282-E730-D97E-1A17-910F38EA8266}"/>
              </a:ext>
            </a:extLst>
          </p:cNvPr>
          <p:cNvSpPr txBox="1"/>
          <p:nvPr/>
        </p:nvSpPr>
        <p:spPr>
          <a:xfrm>
            <a:off x="989410" y="663506"/>
            <a:ext cx="58757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-- Q6. Find monthly average for confirmed, deaths, recovered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8A35151-91EA-0FFC-5A9E-C25EEA63B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410" y="1271508"/>
            <a:ext cx="5616427" cy="182895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A169188-D1D2-76FD-8CC6-FBA3040BF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81" y="3400691"/>
            <a:ext cx="7132938" cy="14250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micron COVID-19 Variant Clinical Case by Slidesgo">
  <a:themeElements>
    <a:clrScheme name="Simple Light">
      <a:dk1>
        <a:srgbClr val="352753"/>
      </a:dk1>
      <a:lt1>
        <a:srgbClr val="FFFFFF"/>
      </a:lt1>
      <a:dk2>
        <a:srgbClr val="6A3BCE"/>
      </a:dk2>
      <a:lt2>
        <a:srgbClr val="6E6EE3"/>
      </a:lt2>
      <a:accent1>
        <a:srgbClr val="EEFF4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417</Words>
  <Application>Microsoft Office PowerPoint</Application>
  <PresentationFormat>On-screen Show (16:9)</PresentationFormat>
  <Paragraphs>44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Anaheim</vt:lpstr>
      <vt:lpstr>Muli</vt:lpstr>
      <vt:lpstr>Arial</vt:lpstr>
      <vt:lpstr>Do Hyeon</vt:lpstr>
      <vt:lpstr>Overpass</vt:lpstr>
      <vt:lpstr>Bebas Neue</vt:lpstr>
      <vt:lpstr>Times New Roman</vt:lpstr>
      <vt:lpstr>Overpass Black</vt:lpstr>
      <vt:lpstr>Omicron COVID-19 Variant Clinical Case by Slidesgo</vt:lpstr>
      <vt:lpstr> CORONA VIRUS  CASE ANALYSIS USING SQL</vt:lpstr>
      <vt:lpstr>CASE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GREESHMA SAJU</cp:lastModifiedBy>
  <cp:revision>3</cp:revision>
  <dcterms:modified xsi:type="dcterms:W3CDTF">2024-06-11T15:03:28Z</dcterms:modified>
</cp:coreProperties>
</file>