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handoutMasterIdLst>
    <p:handoutMasterId r:id="rId26"/>
  </p:handoutMasterIdLst>
  <p:sldIdLst>
    <p:sldId id="305" r:id="rId2"/>
    <p:sldId id="301" r:id="rId3"/>
    <p:sldId id="284" r:id="rId4"/>
    <p:sldId id="285" r:id="rId5"/>
    <p:sldId id="319" r:id="rId6"/>
    <p:sldId id="315" r:id="rId7"/>
    <p:sldId id="321" r:id="rId8"/>
    <p:sldId id="322" r:id="rId9"/>
    <p:sldId id="323" r:id="rId10"/>
    <p:sldId id="316" r:id="rId11"/>
    <p:sldId id="324" r:id="rId12"/>
    <p:sldId id="326" r:id="rId13"/>
    <p:sldId id="327" r:id="rId14"/>
    <p:sldId id="328" r:id="rId15"/>
    <p:sldId id="329" r:id="rId16"/>
    <p:sldId id="330" r:id="rId17"/>
    <p:sldId id="333" r:id="rId18"/>
    <p:sldId id="331" r:id="rId19"/>
    <p:sldId id="332" r:id="rId20"/>
    <p:sldId id="335" r:id="rId21"/>
    <p:sldId id="317" r:id="rId22"/>
    <p:sldId id="318" r:id="rId23"/>
    <p:sldId id="32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8BAD"/>
    <a:srgbClr val="000000"/>
    <a:srgbClr val="01AC50"/>
    <a:srgbClr val="FFC000"/>
    <a:srgbClr val="2C3E50"/>
    <a:srgbClr val="454D51"/>
    <a:srgbClr val="6C7074"/>
    <a:srgbClr val="4E5255"/>
    <a:srgbClr val="879092"/>
    <a:srgbClr val="5082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109" autoAdjust="0"/>
  </p:normalViewPr>
  <p:slideViewPr>
    <p:cSldViewPr snapToGrid="0">
      <p:cViewPr varScale="1">
        <p:scale>
          <a:sx n="74" d="100"/>
          <a:sy n="74" d="100"/>
        </p:scale>
        <p:origin x="331" y="77"/>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727729-472E-40CB-B890-B0A05F2D6D41}" type="datetimeFigureOut">
              <a:rPr lang="en-IN" smtClean="0"/>
              <a:pPr/>
              <a:t>28-11-2019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55C727-7B36-4B78-9AEF-8AECA41C3F09}" type="slidenum">
              <a:rPr lang="en-IN" smtClean="0"/>
              <a:pPr/>
              <a:t>‹#›</a:t>
            </a:fld>
            <a:endParaRPr lang="en-IN"/>
          </a:p>
        </p:txBody>
      </p:sp>
    </p:spTree>
    <p:extLst>
      <p:ext uri="{BB962C8B-B14F-4D97-AF65-F5344CB8AC3E}">
        <p14:creationId xmlns:p14="http://schemas.microsoft.com/office/powerpoint/2010/main" val="967629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F389E-AC9C-4ED1-888D-A7FB1E44252E}" type="datetimeFigureOut">
              <a:rPr lang="en-IN" smtClean="0"/>
              <a:pPr/>
              <a:t>28-11-2019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76E86-7FEC-4878-8EB6-F58EB1ABFA87}" type="slidenum">
              <a:rPr lang="en-IN" smtClean="0"/>
              <a:pPr/>
              <a:t>‹#›</a:t>
            </a:fld>
            <a:endParaRPr lang="en-IN"/>
          </a:p>
        </p:txBody>
      </p:sp>
    </p:spTree>
    <p:extLst>
      <p:ext uri="{BB962C8B-B14F-4D97-AF65-F5344CB8AC3E}">
        <p14:creationId xmlns:p14="http://schemas.microsoft.com/office/powerpoint/2010/main" val="340081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2" y="694854"/>
            <a:ext cx="12190016" cy="5325533"/>
          </a:xfrm>
          <a:prstGeom prst="rect">
            <a:avLst/>
          </a:prstGeom>
        </p:spPr>
      </p:pic>
      <p:sp>
        <p:nvSpPr>
          <p:cNvPr id="4" name="Date Placeholder 3"/>
          <p:cNvSpPr>
            <a:spLocks noGrp="1"/>
          </p:cNvSpPr>
          <p:nvPr>
            <p:ph type="dt" sz="half" idx="10"/>
          </p:nvPr>
        </p:nvSpPr>
        <p:spPr>
          <a:xfrm>
            <a:off x="838200" y="6356352"/>
            <a:ext cx="2743200" cy="365125"/>
          </a:xfrm>
          <a:prstGeom prst="rect">
            <a:avLst/>
          </a:prstGeom>
        </p:spPr>
        <p:txBody>
          <a:bodyPr/>
          <a:lstStyle/>
          <a:p>
            <a:endParaRPr lang="en-IN"/>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31BD02ED-5614-414C-83EF-3F3A42B39758}" type="slidenum">
              <a:rPr lang="en-IN" smtClean="0"/>
              <a:pPr/>
              <a:t>‹#›</a:t>
            </a:fld>
            <a:endParaRPr lang="en-IN"/>
          </a:p>
        </p:txBody>
      </p:sp>
      <p:sp>
        <p:nvSpPr>
          <p:cNvPr id="7" name="Rectangle 6"/>
          <p:cNvSpPr/>
          <p:nvPr/>
        </p:nvSpPr>
        <p:spPr>
          <a:xfrm>
            <a:off x="0" y="-1"/>
            <a:ext cx="12192000" cy="637366"/>
          </a:xfrm>
          <a:prstGeom prst="rect">
            <a:avLst/>
          </a:prstGeom>
          <a:solidFill>
            <a:srgbClr val="6A8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8" name="Freeform 7"/>
          <p:cNvSpPr/>
          <p:nvPr/>
        </p:nvSpPr>
        <p:spPr>
          <a:xfrm>
            <a:off x="-1" y="-1"/>
            <a:ext cx="5875731" cy="602119"/>
          </a:xfrm>
          <a:custGeom>
            <a:avLst/>
            <a:gdLst>
              <a:gd name="connsiteX0" fmla="*/ 0 w 7020272"/>
              <a:gd name="connsiteY0" fmla="*/ 0 h 2132856"/>
              <a:gd name="connsiteX1" fmla="*/ 7011652 w 7020272"/>
              <a:gd name="connsiteY1" fmla="*/ 0 h 2132856"/>
              <a:gd name="connsiteX2" fmla="*/ 7020272 w 7020272"/>
              <a:gd name="connsiteY2" fmla="*/ 8620 h 2132856"/>
              <a:gd name="connsiteX3" fmla="*/ 4896036 w 7020272"/>
              <a:gd name="connsiteY3" fmla="*/ 2132856 h 2132856"/>
              <a:gd name="connsiteX4" fmla="*/ 0 w 7020272"/>
              <a:gd name="connsiteY4" fmla="*/ 2132856 h 213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0272" h="2132856">
                <a:moveTo>
                  <a:pt x="0" y="0"/>
                </a:moveTo>
                <a:lnTo>
                  <a:pt x="7011652" y="0"/>
                </a:lnTo>
                <a:lnTo>
                  <a:pt x="7020272" y="8620"/>
                </a:lnTo>
                <a:lnTo>
                  <a:pt x="4896036" y="2132856"/>
                </a:lnTo>
                <a:lnTo>
                  <a:pt x="0" y="2132856"/>
                </a:lnTo>
                <a:close/>
              </a:path>
            </a:pathLst>
          </a:custGeom>
          <a:solidFill>
            <a:schemeClr val="accent5">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9" name="Rectangle 8"/>
          <p:cNvSpPr/>
          <p:nvPr/>
        </p:nvSpPr>
        <p:spPr>
          <a:xfrm>
            <a:off x="0" y="6133802"/>
            <a:ext cx="12192000" cy="73681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0" name="Freeform 9"/>
          <p:cNvSpPr/>
          <p:nvPr/>
        </p:nvSpPr>
        <p:spPr>
          <a:xfrm flipH="1" flipV="1">
            <a:off x="6316267" y="6143829"/>
            <a:ext cx="5875731" cy="726786"/>
          </a:xfrm>
          <a:custGeom>
            <a:avLst/>
            <a:gdLst>
              <a:gd name="connsiteX0" fmla="*/ 0 w 7020272"/>
              <a:gd name="connsiteY0" fmla="*/ 0 h 2132856"/>
              <a:gd name="connsiteX1" fmla="*/ 7011652 w 7020272"/>
              <a:gd name="connsiteY1" fmla="*/ 0 h 2132856"/>
              <a:gd name="connsiteX2" fmla="*/ 7020272 w 7020272"/>
              <a:gd name="connsiteY2" fmla="*/ 8620 h 2132856"/>
              <a:gd name="connsiteX3" fmla="*/ 4896036 w 7020272"/>
              <a:gd name="connsiteY3" fmla="*/ 2132856 h 2132856"/>
              <a:gd name="connsiteX4" fmla="*/ 0 w 7020272"/>
              <a:gd name="connsiteY4" fmla="*/ 2132856 h 213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0272" h="2132856">
                <a:moveTo>
                  <a:pt x="0" y="0"/>
                </a:moveTo>
                <a:lnTo>
                  <a:pt x="7011652" y="0"/>
                </a:lnTo>
                <a:lnTo>
                  <a:pt x="7020272" y="8620"/>
                </a:lnTo>
                <a:lnTo>
                  <a:pt x="4896036" y="2132856"/>
                </a:lnTo>
                <a:lnTo>
                  <a:pt x="0" y="2132856"/>
                </a:lnTo>
                <a:close/>
              </a:path>
            </a:pathLst>
          </a:custGeom>
          <a:solidFill>
            <a:schemeClr val="accent5">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2" name="Rectangle 11"/>
          <p:cNvSpPr/>
          <p:nvPr/>
        </p:nvSpPr>
        <p:spPr>
          <a:xfrm>
            <a:off x="-2" y="4673806"/>
            <a:ext cx="12192002" cy="1470025"/>
          </a:xfrm>
          <a:prstGeom prst="rect">
            <a:avLst/>
          </a:prstGeom>
          <a:solidFill>
            <a:srgbClr val="000000">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2" name="Title 1"/>
          <p:cNvSpPr>
            <a:spLocks noGrp="1"/>
          </p:cNvSpPr>
          <p:nvPr>
            <p:ph type="ctrTitle" hasCustomPrompt="1"/>
          </p:nvPr>
        </p:nvSpPr>
        <p:spPr>
          <a:xfrm>
            <a:off x="-2" y="4807294"/>
            <a:ext cx="12192001" cy="933455"/>
          </a:xfrm>
        </p:spPr>
        <p:txBody>
          <a:bodyPr anchor="ctr">
            <a:normAutofit/>
          </a:bodyPr>
          <a:lstStyle>
            <a:lvl1pPr algn="ctr">
              <a:defRPr sz="2800">
                <a:solidFill>
                  <a:schemeClr val="bg2"/>
                </a:solidFill>
              </a:defRPr>
            </a:lvl1pPr>
          </a:lstStyle>
          <a:p>
            <a:r>
              <a:rPr lang="en-US" sz="2800" dirty="0"/>
              <a:t>Project Presentation - Advanced Database Systems and Applications</a:t>
            </a:r>
          </a:p>
        </p:txBody>
      </p:sp>
      <p:sp>
        <p:nvSpPr>
          <p:cNvPr id="3" name="Rectangle 2"/>
          <p:cNvSpPr/>
          <p:nvPr userDrawn="1"/>
        </p:nvSpPr>
        <p:spPr>
          <a:xfrm>
            <a:off x="0" y="602119"/>
            <a:ext cx="12192003" cy="92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Tree>
    <p:extLst>
      <p:ext uri="{BB962C8B-B14F-4D97-AF65-F5344CB8AC3E}">
        <p14:creationId xmlns:p14="http://schemas.microsoft.com/office/powerpoint/2010/main" val="173885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2"/>
            <a:ext cx="2743200" cy="365125"/>
          </a:xfrm>
          <a:prstGeom prst="rect">
            <a:avLst/>
          </a:prstGeom>
        </p:spPr>
        <p:txBody>
          <a:bodyPr/>
          <a:lstStyle/>
          <a:p>
            <a:endParaRPr lang="en-IN"/>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31BD02ED-5614-414C-83EF-3F3A42B39758}" type="slidenum">
              <a:rPr lang="en-IN" smtClean="0"/>
              <a:pPr/>
              <a:t>‹#›</a:t>
            </a:fld>
            <a:endParaRPr lang="en-IN"/>
          </a:p>
        </p:txBody>
      </p:sp>
      <p:sp>
        <p:nvSpPr>
          <p:cNvPr id="9" name="Rectangle 8"/>
          <p:cNvSpPr/>
          <p:nvPr/>
        </p:nvSpPr>
        <p:spPr>
          <a:xfrm>
            <a:off x="0" y="6133802"/>
            <a:ext cx="12192000" cy="73681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0" name="Freeform 9"/>
          <p:cNvSpPr/>
          <p:nvPr/>
        </p:nvSpPr>
        <p:spPr>
          <a:xfrm flipH="1" flipV="1">
            <a:off x="6316267" y="6143829"/>
            <a:ext cx="5875731" cy="726786"/>
          </a:xfrm>
          <a:custGeom>
            <a:avLst/>
            <a:gdLst>
              <a:gd name="connsiteX0" fmla="*/ 0 w 7020272"/>
              <a:gd name="connsiteY0" fmla="*/ 0 h 2132856"/>
              <a:gd name="connsiteX1" fmla="*/ 7011652 w 7020272"/>
              <a:gd name="connsiteY1" fmla="*/ 0 h 2132856"/>
              <a:gd name="connsiteX2" fmla="*/ 7020272 w 7020272"/>
              <a:gd name="connsiteY2" fmla="*/ 8620 h 2132856"/>
              <a:gd name="connsiteX3" fmla="*/ 4896036 w 7020272"/>
              <a:gd name="connsiteY3" fmla="*/ 2132856 h 2132856"/>
              <a:gd name="connsiteX4" fmla="*/ 0 w 7020272"/>
              <a:gd name="connsiteY4" fmla="*/ 2132856 h 213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0272" h="2132856">
                <a:moveTo>
                  <a:pt x="0" y="0"/>
                </a:moveTo>
                <a:lnTo>
                  <a:pt x="7011652" y="0"/>
                </a:lnTo>
                <a:lnTo>
                  <a:pt x="7020272" y="8620"/>
                </a:lnTo>
                <a:lnTo>
                  <a:pt x="4896036" y="2132856"/>
                </a:lnTo>
                <a:lnTo>
                  <a:pt x="0" y="2132856"/>
                </a:lnTo>
                <a:close/>
              </a:path>
            </a:pathLst>
          </a:custGeom>
          <a:solidFill>
            <a:schemeClr val="accent5">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2" name="Rectangle 11"/>
          <p:cNvSpPr/>
          <p:nvPr/>
        </p:nvSpPr>
        <p:spPr>
          <a:xfrm>
            <a:off x="-2" y="4673806"/>
            <a:ext cx="12192002" cy="1470025"/>
          </a:xfrm>
          <a:prstGeom prst="rect">
            <a:avLst/>
          </a:prstGeom>
          <a:solidFill>
            <a:srgbClr val="000000">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84" y="8050"/>
            <a:ext cx="12190016" cy="6841158"/>
          </a:xfrm>
          <a:prstGeom prst="rect">
            <a:avLst/>
          </a:prstGeom>
        </p:spPr>
      </p:pic>
      <p:sp>
        <p:nvSpPr>
          <p:cNvPr id="14" name="Rectangle 13">
            <a:extLst>
              <a:ext uri="{FF2B5EF4-FFF2-40B4-BE49-F238E27FC236}">
                <a16:creationId xmlns:a16="http://schemas.microsoft.com/office/drawing/2014/main" id="{2BCCAD99-B49B-4936-9A11-88A14A788ACB}"/>
              </a:ext>
            </a:extLst>
          </p:cNvPr>
          <p:cNvSpPr/>
          <p:nvPr userDrawn="1"/>
        </p:nvSpPr>
        <p:spPr>
          <a:xfrm>
            <a:off x="0" y="3622288"/>
            <a:ext cx="12192002" cy="1470025"/>
          </a:xfrm>
          <a:prstGeom prst="rect">
            <a:avLst/>
          </a:prstGeom>
          <a:solidFill>
            <a:srgbClr val="000000">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15" name="Title 1">
            <a:extLst>
              <a:ext uri="{FF2B5EF4-FFF2-40B4-BE49-F238E27FC236}">
                <a16:creationId xmlns:a16="http://schemas.microsoft.com/office/drawing/2014/main" id="{889FBB9C-1F47-4095-BCBD-3AAEA20D668D}"/>
              </a:ext>
            </a:extLst>
          </p:cNvPr>
          <p:cNvSpPr txBox="1">
            <a:spLocks/>
          </p:cNvSpPr>
          <p:nvPr userDrawn="1"/>
        </p:nvSpPr>
        <p:spPr>
          <a:xfrm>
            <a:off x="0" y="3755776"/>
            <a:ext cx="12192001" cy="93345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bg2"/>
                </a:solidFill>
                <a:latin typeface="+mj-lt"/>
                <a:ea typeface="+mj-ea"/>
                <a:cs typeface="+mj-cs"/>
              </a:defRPr>
            </a:lvl1pPr>
          </a:lstStyle>
          <a:p>
            <a:r>
              <a:rPr lang="en-US" sz="2800" dirty="0"/>
              <a:t>Project Presentation - Advanced Database Systems and Applications</a:t>
            </a:r>
          </a:p>
        </p:txBody>
      </p:sp>
      <p:grpSp>
        <p:nvGrpSpPr>
          <p:cNvPr id="16" name="Group 15">
            <a:extLst>
              <a:ext uri="{FF2B5EF4-FFF2-40B4-BE49-F238E27FC236}">
                <a16:creationId xmlns:a16="http://schemas.microsoft.com/office/drawing/2014/main" id="{1FF13C4A-15E1-4D12-9D8F-081E8A87392D}"/>
              </a:ext>
            </a:extLst>
          </p:cNvPr>
          <p:cNvGrpSpPr/>
          <p:nvPr userDrawn="1"/>
        </p:nvGrpSpPr>
        <p:grpSpPr>
          <a:xfrm rot="10800000">
            <a:off x="139265" y="5176672"/>
            <a:ext cx="4861722" cy="1665515"/>
            <a:chOff x="6840414" y="328735"/>
            <a:chExt cx="7693269" cy="1959423"/>
          </a:xfrm>
          <a:solidFill>
            <a:srgbClr val="000000">
              <a:alpha val="30000"/>
            </a:srgbClr>
          </a:solidFill>
        </p:grpSpPr>
        <p:sp>
          <p:nvSpPr>
            <p:cNvPr id="17" name="Snip Same Side Corner Rectangle 2">
              <a:extLst>
                <a:ext uri="{FF2B5EF4-FFF2-40B4-BE49-F238E27FC236}">
                  <a16:creationId xmlns:a16="http://schemas.microsoft.com/office/drawing/2014/main" id="{3181F449-1172-4070-84CE-0FDB3F0AA4CC}"/>
                </a:ext>
              </a:extLst>
            </p:cNvPr>
            <p:cNvSpPr/>
            <p:nvPr userDrawn="1"/>
          </p:nvSpPr>
          <p:spPr>
            <a:xfrm flipV="1">
              <a:off x="6840414" y="328735"/>
              <a:ext cx="7693269" cy="1959423"/>
            </a:xfrm>
            <a:prstGeom prst="snip2SameRect">
              <a:avLst>
                <a:gd name="adj1" fmla="val 7416"/>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nip Same Side Corner Rectangle 7">
              <a:extLst>
                <a:ext uri="{FF2B5EF4-FFF2-40B4-BE49-F238E27FC236}">
                  <a16:creationId xmlns:a16="http://schemas.microsoft.com/office/drawing/2014/main" id="{C0B82375-46DF-4C79-BEEE-96DC4B272964}"/>
                </a:ext>
              </a:extLst>
            </p:cNvPr>
            <p:cNvSpPr/>
            <p:nvPr userDrawn="1"/>
          </p:nvSpPr>
          <p:spPr>
            <a:xfrm flipV="1">
              <a:off x="6963509" y="394776"/>
              <a:ext cx="7403123" cy="1769825"/>
            </a:xfrm>
            <a:prstGeom prst="snip2SameRect">
              <a:avLst>
                <a:gd name="adj1" fmla="val 7416"/>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IN" b="1" dirty="0"/>
                <a:t>Submitted By:- (Group 1)</a:t>
              </a:r>
            </a:p>
            <a:p>
              <a:pPr algn="l"/>
              <a:r>
                <a:rPr lang="en-IN" dirty="0"/>
                <a:t>Krishnan K-  40089054</a:t>
              </a:r>
            </a:p>
            <a:p>
              <a:pPr algn="l"/>
              <a:r>
                <a:rPr lang="en-IN" dirty="0" err="1"/>
                <a:t>Kundana</a:t>
              </a:r>
              <a:r>
                <a:rPr lang="en-IN" dirty="0"/>
                <a:t> G - 40085658</a:t>
              </a:r>
            </a:p>
            <a:p>
              <a:pPr algn="l"/>
              <a:r>
                <a:rPr lang="en-IN" dirty="0"/>
                <a:t>Chetan P – 40083388</a:t>
              </a:r>
            </a:p>
            <a:p>
              <a:pPr algn="l"/>
              <a:r>
                <a:rPr lang="en-IN" dirty="0"/>
                <a:t>Shakib S	 - 40077755</a:t>
              </a:r>
            </a:p>
          </p:txBody>
        </p:sp>
      </p:grpSp>
      <p:grpSp>
        <p:nvGrpSpPr>
          <p:cNvPr id="19" name="Group 18">
            <a:extLst>
              <a:ext uri="{FF2B5EF4-FFF2-40B4-BE49-F238E27FC236}">
                <a16:creationId xmlns:a16="http://schemas.microsoft.com/office/drawing/2014/main" id="{F84B937D-27F8-4F2C-A307-FB9C8EF16ED0}"/>
              </a:ext>
            </a:extLst>
          </p:cNvPr>
          <p:cNvGrpSpPr/>
          <p:nvPr userDrawn="1"/>
        </p:nvGrpSpPr>
        <p:grpSpPr>
          <a:xfrm rot="10800000">
            <a:off x="7191013" y="5617876"/>
            <a:ext cx="4861722" cy="889348"/>
            <a:chOff x="6840414" y="328735"/>
            <a:chExt cx="7693269" cy="1959423"/>
          </a:xfrm>
          <a:solidFill>
            <a:srgbClr val="000000">
              <a:alpha val="30000"/>
            </a:srgbClr>
          </a:solidFill>
        </p:grpSpPr>
        <p:sp>
          <p:nvSpPr>
            <p:cNvPr id="20" name="Snip Same Side Corner Rectangle 2">
              <a:extLst>
                <a:ext uri="{FF2B5EF4-FFF2-40B4-BE49-F238E27FC236}">
                  <a16:creationId xmlns:a16="http://schemas.microsoft.com/office/drawing/2014/main" id="{C814A3E3-B35C-4E55-9CB6-D4B213A14EBC}"/>
                </a:ext>
              </a:extLst>
            </p:cNvPr>
            <p:cNvSpPr/>
            <p:nvPr userDrawn="1"/>
          </p:nvSpPr>
          <p:spPr>
            <a:xfrm flipV="1">
              <a:off x="6840414" y="328735"/>
              <a:ext cx="7693269" cy="1959423"/>
            </a:xfrm>
            <a:prstGeom prst="snip2SameRect">
              <a:avLst>
                <a:gd name="adj1" fmla="val 7416"/>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nip Same Side Corner Rectangle 7">
              <a:extLst>
                <a:ext uri="{FF2B5EF4-FFF2-40B4-BE49-F238E27FC236}">
                  <a16:creationId xmlns:a16="http://schemas.microsoft.com/office/drawing/2014/main" id="{15CDACAA-3701-434E-BA00-41651A88463B}"/>
                </a:ext>
              </a:extLst>
            </p:cNvPr>
            <p:cNvSpPr/>
            <p:nvPr userDrawn="1"/>
          </p:nvSpPr>
          <p:spPr>
            <a:xfrm flipV="1">
              <a:off x="6963509" y="394776"/>
              <a:ext cx="7403123" cy="1769825"/>
            </a:xfrm>
            <a:prstGeom prst="snip2SameRect">
              <a:avLst>
                <a:gd name="adj1" fmla="val 7416"/>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b="1" dirty="0"/>
                <a:t>Summitted To :-</a:t>
              </a:r>
              <a:r>
                <a:rPr lang="en-IN" dirty="0"/>
                <a:t> </a:t>
              </a:r>
            </a:p>
            <a:p>
              <a:pPr algn="ctr"/>
              <a:r>
                <a:rPr lang="en-IN" dirty="0" err="1"/>
                <a:t>Dr.</a:t>
              </a:r>
              <a:r>
                <a:rPr lang="en-IN" dirty="0"/>
                <a:t> </a:t>
              </a:r>
              <a:r>
                <a:rPr lang="en-IN" dirty="0" err="1"/>
                <a:t>Gosta</a:t>
              </a:r>
              <a:r>
                <a:rPr lang="en-IN" dirty="0"/>
                <a:t> </a:t>
              </a:r>
              <a:r>
                <a:rPr lang="en-IN" dirty="0" err="1"/>
                <a:t>Grahne</a:t>
              </a:r>
              <a:endParaRPr lang="en-IN" dirty="0"/>
            </a:p>
            <a:p>
              <a:pPr algn="ctr"/>
              <a:r>
                <a:rPr lang="en-IN" dirty="0"/>
                <a:t>Ali </a:t>
              </a:r>
              <a:r>
                <a:rPr lang="en-IN" dirty="0" err="1"/>
                <a:t>Moallemi</a:t>
              </a:r>
              <a:r>
                <a:rPr lang="en-IN" dirty="0"/>
                <a:t> (Lab Instructor)</a:t>
              </a:r>
            </a:p>
          </p:txBody>
        </p:sp>
      </p:grpSp>
    </p:spTree>
    <p:extLst>
      <p:ext uri="{BB962C8B-B14F-4D97-AF65-F5344CB8AC3E}">
        <p14:creationId xmlns:p14="http://schemas.microsoft.com/office/powerpoint/2010/main" val="2171675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lvl1pPr marL="228600" indent="-228600">
              <a:buFont typeface="Wingdings" panose="05000000000000000000" pitchFamily="2" charset="2"/>
              <a:buChar char="Ø"/>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12"/>
          </p:nvPr>
        </p:nvSpPr>
        <p:spPr/>
        <p:txBody>
          <a:bodyPr/>
          <a:lstStyle/>
          <a:p>
            <a:fld id="{31BD02ED-5614-414C-83EF-3F3A42B39758}" type="slidenum">
              <a:rPr lang="en-IN" smtClean="0"/>
              <a:pPr/>
              <a:t>‹#›</a:t>
            </a:fld>
            <a:endParaRPr lang="en-IN"/>
          </a:p>
        </p:txBody>
      </p:sp>
    </p:spTree>
    <p:extLst>
      <p:ext uri="{BB962C8B-B14F-4D97-AF65-F5344CB8AC3E}">
        <p14:creationId xmlns:p14="http://schemas.microsoft.com/office/powerpoint/2010/main" val="2139923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79DAB5-2C29-4673-9BEC-07EA6B4ED24D}"/>
              </a:ext>
            </a:extLst>
          </p:cNvPr>
          <p:cNvSpPr/>
          <p:nvPr userDrawn="1"/>
        </p:nvSpPr>
        <p:spPr>
          <a:xfrm>
            <a:off x="7033846" y="980728"/>
            <a:ext cx="5158154" cy="4755872"/>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19080" r="20281"/>
          <a:stretch/>
        </p:blipFill>
        <p:spPr>
          <a:xfrm>
            <a:off x="-2617" y="980726"/>
            <a:ext cx="7032066" cy="4755873"/>
          </a:xfrm>
          <a:prstGeom prst="rect">
            <a:avLst/>
          </a:prstGeom>
        </p:spPr>
      </p:pic>
      <p:sp>
        <p:nvSpPr>
          <p:cNvPr id="8" name="Rectangle 7"/>
          <p:cNvSpPr/>
          <p:nvPr/>
        </p:nvSpPr>
        <p:spPr>
          <a:xfrm>
            <a:off x="7029450" y="840052"/>
            <a:ext cx="5162550" cy="4896544"/>
          </a:xfrm>
          <a:prstGeom prst="rect">
            <a:avLst/>
          </a:prstGeom>
          <a:solidFill>
            <a:srgbClr val="ECF0F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7762875" y="1415850"/>
            <a:ext cx="3695699" cy="4026300"/>
          </a:xfrm>
        </p:spPr>
        <p:txBody>
          <a:bodyPr anchor="ctr">
            <a:normAutofit/>
          </a:bodyPr>
          <a:lstStyle>
            <a:lvl1pPr algn="ctr">
              <a:defRPr sz="3600">
                <a:solidFill>
                  <a:schemeClr val="bg2"/>
                </a:solidFill>
              </a:defRPr>
            </a:lvl1pPr>
          </a:lstStyle>
          <a:p>
            <a:r>
              <a:rPr lang="en-US" dirty="0"/>
              <a:t>Click to edit Master title style</a:t>
            </a:r>
            <a:endParaRPr lang="en-IN" dirty="0"/>
          </a:p>
        </p:txBody>
      </p:sp>
      <p:sp>
        <p:nvSpPr>
          <p:cNvPr id="9" name="Rectangle 8"/>
          <p:cNvSpPr/>
          <p:nvPr/>
        </p:nvSpPr>
        <p:spPr>
          <a:xfrm>
            <a:off x="0" y="0"/>
            <a:ext cx="12192000" cy="98072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0" name="Freeform 9"/>
          <p:cNvSpPr/>
          <p:nvPr/>
        </p:nvSpPr>
        <p:spPr>
          <a:xfrm>
            <a:off x="-1" y="0"/>
            <a:ext cx="5875731" cy="980728"/>
          </a:xfrm>
          <a:custGeom>
            <a:avLst/>
            <a:gdLst>
              <a:gd name="connsiteX0" fmla="*/ 0 w 7020272"/>
              <a:gd name="connsiteY0" fmla="*/ 0 h 2132856"/>
              <a:gd name="connsiteX1" fmla="*/ 7011652 w 7020272"/>
              <a:gd name="connsiteY1" fmla="*/ 0 h 2132856"/>
              <a:gd name="connsiteX2" fmla="*/ 7020272 w 7020272"/>
              <a:gd name="connsiteY2" fmla="*/ 8620 h 2132856"/>
              <a:gd name="connsiteX3" fmla="*/ 4896036 w 7020272"/>
              <a:gd name="connsiteY3" fmla="*/ 2132856 h 2132856"/>
              <a:gd name="connsiteX4" fmla="*/ 0 w 7020272"/>
              <a:gd name="connsiteY4" fmla="*/ 2132856 h 213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0272" h="2132856">
                <a:moveTo>
                  <a:pt x="0" y="0"/>
                </a:moveTo>
                <a:lnTo>
                  <a:pt x="7011652" y="0"/>
                </a:lnTo>
                <a:lnTo>
                  <a:pt x="7020272" y="8620"/>
                </a:lnTo>
                <a:lnTo>
                  <a:pt x="4896036" y="2132856"/>
                </a:lnTo>
                <a:lnTo>
                  <a:pt x="0" y="2132856"/>
                </a:lnTo>
                <a:close/>
              </a:path>
            </a:pathLst>
          </a:custGeom>
          <a:solidFill>
            <a:schemeClr val="accent5">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1" name="Rectangle 10"/>
          <p:cNvSpPr/>
          <p:nvPr/>
        </p:nvSpPr>
        <p:spPr>
          <a:xfrm>
            <a:off x="0" y="5877272"/>
            <a:ext cx="12192000" cy="98072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2" name="Freeform 11"/>
          <p:cNvSpPr/>
          <p:nvPr/>
        </p:nvSpPr>
        <p:spPr>
          <a:xfrm flipH="1" flipV="1">
            <a:off x="6316269" y="5877272"/>
            <a:ext cx="5875731" cy="980728"/>
          </a:xfrm>
          <a:custGeom>
            <a:avLst/>
            <a:gdLst>
              <a:gd name="connsiteX0" fmla="*/ 0 w 7020272"/>
              <a:gd name="connsiteY0" fmla="*/ 0 h 2132856"/>
              <a:gd name="connsiteX1" fmla="*/ 7011652 w 7020272"/>
              <a:gd name="connsiteY1" fmla="*/ 0 h 2132856"/>
              <a:gd name="connsiteX2" fmla="*/ 7020272 w 7020272"/>
              <a:gd name="connsiteY2" fmla="*/ 8620 h 2132856"/>
              <a:gd name="connsiteX3" fmla="*/ 4896036 w 7020272"/>
              <a:gd name="connsiteY3" fmla="*/ 2132856 h 2132856"/>
              <a:gd name="connsiteX4" fmla="*/ 0 w 7020272"/>
              <a:gd name="connsiteY4" fmla="*/ 2132856 h 213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0272" h="2132856">
                <a:moveTo>
                  <a:pt x="0" y="0"/>
                </a:moveTo>
                <a:lnTo>
                  <a:pt x="7011652" y="0"/>
                </a:lnTo>
                <a:lnTo>
                  <a:pt x="7020272" y="8620"/>
                </a:lnTo>
                <a:lnTo>
                  <a:pt x="4896036" y="2132856"/>
                </a:lnTo>
                <a:lnTo>
                  <a:pt x="0" y="2132856"/>
                </a:lnTo>
                <a:close/>
              </a:path>
            </a:pathLst>
          </a:custGeom>
          <a:solidFill>
            <a:schemeClr val="accent5">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3" name="Rectangle 12"/>
          <p:cNvSpPr/>
          <p:nvPr userDrawn="1"/>
        </p:nvSpPr>
        <p:spPr>
          <a:xfrm>
            <a:off x="-3" y="887993"/>
            <a:ext cx="12192003" cy="92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Tree>
    <p:extLst>
      <p:ext uri="{BB962C8B-B14F-4D97-AF65-F5344CB8AC3E}">
        <p14:creationId xmlns:p14="http://schemas.microsoft.com/office/powerpoint/2010/main" val="1903378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Section Titl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r="12208"/>
          <a:stretch/>
        </p:blipFill>
        <p:spPr>
          <a:xfrm>
            <a:off x="0" y="361950"/>
            <a:ext cx="12192000" cy="5981700"/>
          </a:xfrm>
          <a:prstGeom prst="rect">
            <a:avLst/>
          </a:prstGeom>
        </p:spPr>
      </p:pic>
      <p:sp>
        <p:nvSpPr>
          <p:cNvPr id="8" name="Rectangle 7"/>
          <p:cNvSpPr/>
          <p:nvPr/>
        </p:nvSpPr>
        <p:spPr>
          <a:xfrm>
            <a:off x="-2" y="980728"/>
            <a:ext cx="5162550" cy="4896544"/>
          </a:xfrm>
          <a:prstGeom prst="rect">
            <a:avLst/>
          </a:prstGeom>
          <a:solidFill>
            <a:srgbClr val="ECF0F1">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733423" y="1460100"/>
            <a:ext cx="3695699" cy="4026300"/>
          </a:xfrm>
        </p:spPr>
        <p:txBody>
          <a:bodyPr anchor="ctr">
            <a:normAutofit/>
          </a:bodyPr>
          <a:lstStyle>
            <a:lvl1pPr algn="ctr">
              <a:defRPr sz="3600">
                <a:solidFill>
                  <a:schemeClr val="tx2"/>
                </a:solidFill>
              </a:defRPr>
            </a:lvl1pPr>
          </a:lstStyle>
          <a:p>
            <a:r>
              <a:rPr lang="en-US" dirty="0"/>
              <a:t>Click to edit Master title style</a:t>
            </a:r>
            <a:endParaRPr lang="en-IN" dirty="0"/>
          </a:p>
        </p:txBody>
      </p:sp>
      <p:sp>
        <p:nvSpPr>
          <p:cNvPr id="9" name="Rectangle 8"/>
          <p:cNvSpPr/>
          <p:nvPr/>
        </p:nvSpPr>
        <p:spPr>
          <a:xfrm>
            <a:off x="0" y="0"/>
            <a:ext cx="12192000" cy="98072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0" name="Freeform 9"/>
          <p:cNvSpPr/>
          <p:nvPr/>
        </p:nvSpPr>
        <p:spPr>
          <a:xfrm>
            <a:off x="-1" y="0"/>
            <a:ext cx="5875731" cy="980728"/>
          </a:xfrm>
          <a:custGeom>
            <a:avLst/>
            <a:gdLst>
              <a:gd name="connsiteX0" fmla="*/ 0 w 7020272"/>
              <a:gd name="connsiteY0" fmla="*/ 0 h 2132856"/>
              <a:gd name="connsiteX1" fmla="*/ 7011652 w 7020272"/>
              <a:gd name="connsiteY1" fmla="*/ 0 h 2132856"/>
              <a:gd name="connsiteX2" fmla="*/ 7020272 w 7020272"/>
              <a:gd name="connsiteY2" fmla="*/ 8620 h 2132856"/>
              <a:gd name="connsiteX3" fmla="*/ 4896036 w 7020272"/>
              <a:gd name="connsiteY3" fmla="*/ 2132856 h 2132856"/>
              <a:gd name="connsiteX4" fmla="*/ 0 w 7020272"/>
              <a:gd name="connsiteY4" fmla="*/ 2132856 h 213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0272" h="2132856">
                <a:moveTo>
                  <a:pt x="0" y="0"/>
                </a:moveTo>
                <a:lnTo>
                  <a:pt x="7011652" y="0"/>
                </a:lnTo>
                <a:lnTo>
                  <a:pt x="7020272" y="8620"/>
                </a:lnTo>
                <a:lnTo>
                  <a:pt x="4896036" y="2132856"/>
                </a:lnTo>
                <a:lnTo>
                  <a:pt x="0" y="2132856"/>
                </a:lnTo>
                <a:close/>
              </a:path>
            </a:pathLst>
          </a:custGeom>
          <a:solidFill>
            <a:schemeClr val="accent5">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1" name="Rectangle 10"/>
          <p:cNvSpPr/>
          <p:nvPr/>
        </p:nvSpPr>
        <p:spPr>
          <a:xfrm>
            <a:off x="0" y="5877272"/>
            <a:ext cx="12192000" cy="98072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2" name="Freeform 11"/>
          <p:cNvSpPr/>
          <p:nvPr/>
        </p:nvSpPr>
        <p:spPr>
          <a:xfrm flipH="1" flipV="1">
            <a:off x="6316269" y="5877272"/>
            <a:ext cx="5875731" cy="980728"/>
          </a:xfrm>
          <a:custGeom>
            <a:avLst/>
            <a:gdLst>
              <a:gd name="connsiteX0" fmla="*/ 0 w 7020272"/>
              <a:gd name="connsiteY0" fmla="*/ 0 h 2132856"/>
              <a:gd name="connsiteX1" fmla="*/ 7011652 w 7020272"/>
              <a:gd name="connsiteY1" fmla="*/ 0 h 2132856"/>
              <a:gd name="connsiteX2" fmla="*/ 7020272 w 7020272"/>
              <a:gd name="connsiteY2" fmla="*/ 8620 h 2132856"/>
              <a:gd name="connsiteX3" fmla="*/ 4896036 w 7020272"/>
              <a:gd name="connsiteY3" fmla="*/ 2132856 h 2132856"/>
              <a:gd name="connsiteX4" fmla="*/ 0 w 7020272"/>
              <a:gd name="connsiteY4" fmla="*/ 2132856 h 213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0272" h="2132856">
                <a:moveTo>
                  <a:pt x="0" y="0"/>
                </a:moveTo>
                <a:lnTo>
                  <a:pt x="7011652" y="0"/>
                </a:lnTo>
                <a:lnTo>
                  <a:pt x="7020272" y="8620"/>
                </a:lnTo>
                <a:lnTo>
                  <a:pt x="4896036" y="2132856"/>
                </a:lnTo>
                <a:lnTo>
                  <a:pt x="0" y="2132856"/>
                </a:lnTo>
                <a:close/>
              </a:path>
            </a:pathLst>
          </a:custGeom>
          <a:solidFill>
            <a:schemeClr val="accent5">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3" name="Rectangle 12"/>
          <p:cNvSpPr/>
          <p:nvPr userDrawn="1"/>
        </p:nvSpPr>
        <p:spPr>
          <a:xfrm>
            <a:off x="-3" y="887993"/>
            <a:ext cx="12192003" cy="92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Tree>
    <p:extLst>
      <p:ext uri="{BB962C8B-B14F-4D97-AF65-F5344CB8AC3E}">
        <p14:creationId xmlns:p14="http://schemas.microsoft.com/office/powerpoint/2010/main" val="1174305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420954" y="6443549"/>
            <a:ext cx="561474" cy="393531"/>
          </a:xfrm>
        </p:spPr>
        <p:txBody>
          <a:bodyPr/>
          <a:lstStyle/>
          <a:p>
            <a:fld id="{31BD02ED-5614-414C-83EF-3F3A42B39758}" type="slidenum">
              <a:rPr lang="en-IN" smtClean="0"/>
              <a:pPr/>
              <a:t>‹#›</a:t>
            </a:fld>
            <a:endParaRPr lang="en-IN"/>
          </a:p>
        </p:txBody>
      </p:sp>
    </p:spTree>
    <p:extLst>
      <p:ext uri="{BB962C8B-B14F-4D97-AF65-F5344CB8AC3E}">
        <p14:creationId xmlns:p14="http://schemas.microsoft.com/office/powerpoint/2010/main" val="115184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Section Titl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95250"/>
            <a:ext cx="12191998" cy="6553200"/>
          </a:xfrm>
          <a:prstGeom prst="rect">
            <a:avLst/>
          </a:prstGeom>
        </p:spPr>
      </p:pic>
      <p:sp>
        <p:nvSpPr>
          <p:cNvPr id="8" name="Rectangle 7"/>
          <p:cNvSpPr/>
          <p:nvPr/>
        </p:nvSpPr>
        <p:spPr>
          <a:xfrm>
            <a:off x="-2" y="2271346"/>
            <a:ext cx="12192002" cy="2381250"/>
          </a:xfrm>
          <a:prstGeom prst="rect">
            <a:avLst/>
          </a:prstGeom>
          <a:solidFill>
            <a:srgbClr val="00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733423" y="2662602"/>
            <a:ext cx="10925177" cy="1638300"/>
          </a:xfrm>
        </p:spPr>
        <p:txBody>
          <a:bodyPr anchor="ctr">
            <a:normAutofit/>
          </a:bodyPr>
          <a:lstStyle>
            <a:lvl1pPr algn="ctr">
              <a:defRPr sz="3600">
                <a:solidFill>
                  <a:schemeClr val="bg2"/>
                </a:solidFill>
              </a:defRPr>
            </a:lvl1pPr>
          </a:lstStyle>
          <a:p>
            <a:r>
              <a:rPr lang="en-US" dirty="0"/>
              <a:t>Click to edit Master title style</a:t>
            </a:r>
            <a:endParaRPr lang="en-IN" dirty="0"/>
          </a:p>
        </p:txBody>
      </p:sp>
      <p:sp>
        <p:nvSpPr>
          <p:cNvPr id="9" name="Rectangle 8"/>
          <p:cNvSpPr/>
          <p:nvPr/>
        </p:nvSpPr>
        <p:spPr>
          <a:xfrm>
            <a:off x="0" y="0"/>
            <a:ext cx="12192000" cy="98072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0" name="Freeform 9"/>
          <p:cNvSpPr/>
          <p:nvPr/>
        </p:nvSpPr>
        <p:spPr>
          <a:xfrm>
            <a:off x="-1" y="0"/>
            <a:ext cx="5875731" cy="980728"/>
          </a:xfrm>
          <a:custGeom>
            <a:avLst/>
            <a:gdLst>
              <a:gd name="connsiteX0" fmla="*/ 0 w 7020272"/>
              <a:gd name="connsiteY0" fmla="*/ 0 h 2132856"/>
              <a:gd name="connsiteX1" fmla="*/ 7011652 w 7020272"/>
              <a:gd name="connsiteY1" fmla="*/ 0 h 2132856"/>
              <a:gd name="connsiteX2" fmla="*/ 7020272 w 7020272"/>
              <a:gd name="connsiteY2" fmla="*/ 8620 h 2132856"/>
              <a:gd name="connsiteX3" fmla="*/ 4896036 w 7020272"/>
              <a:gd name="connsiteY3" fmla="*/ 2132856 h 2132856"/>
              <a:gd name="connsiteX4" fmla="*/ 0 w 7020272"/>
              <a:gd name="connsiteY4" fmla="*/ 2132856 h 213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0272" h="2132856">
                <a:moveTo>
                  <a:pt x="0" y="0"/>
                </a:moveTo>
                <a:lnTo>
                  <a:pt x="7011652" y="0"/>
                </a:lnTo>
                <a:lnTo>
                  <a:pt x="7020272" y="8620"/>
                </a:lnTo>
                <a:lnTo>
                  <a:pt x="4896036" y="2132856"/>
                </a:lnTo>
                <a:lnTo>
                  <a:pt x="0" y="2132856"/>
                </a:lnTo>
                <a:close/>
              </a:path>
            </a:pathLst>
          </a:custGeom>
          <a:solidFill>
            <a:schemeClr val="accent5">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1" name="Rectangle 10"/>
          <p:cNvSpPr/>
          <p:nvPr/>
        </p:nvSpPr>
        <p:spPr>
          <a:xfrm>
            <a:off x="0" y="5877272"/>
            <a:ext cx="12192000" cy="98072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2" name="Freeform 11"/>
          <p:cNvSpPr/>
          <p:nvPr/>
        </p:nvSpPr>
        <p:spPr>
          <a:xfrm flipH="1" flipV="1">
            <a:off x="6316269" y="5877272"/>
            <a:ext cx="5875731" cy="980728"/>
          </a:xfrm>
          <a:custGeom>
            <a:avLst/>
            <a:gdLst>
              <a:gd name="connsiteX0" fmla="*/ 0 w 7020272"/>
              <a:gd name="connsiteY0" fmla="*/ 0 h 2132856"/>
              <a:gd name="connsiteX1" fmla="*/ 7011652 w 7020272"/>
              <a:gd name="connsiteY1" fmla="*/ 0 h 2132856"/>
              <a:gd name="connsiteX2" fmla="*/ 7020272 w 7020272"/>
              <a:gd name="connsiteY2" fmla="*/ 8620 h 2132856"/>
              <a:gd name="connsiteX3" fmla="*/ 4896036 w 7020272"/>
              <a:gd name="connsiteY3" fmla="*/ 2132856 h 2132856"/>
              <a:gd name="connsiteX4" fmla="*/ 0 w 7020272"/>
              <a:gd name="connsiteY4" fmla="*/ 2132856 h 213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0272" h="2132856">
                <a:moveTo>
                  <a:pt x="0" y="0"/>
                </a:moveTo>
                <a:lnTo>
                  <a:pt x="7011652" y="0"/>
                </a:lnTo>
                <a:lnTo>
                  <a:pt x="7020272" y="8620"/>
                </a:lnTo>
                <a:lnTo>
                  <a:pt x="4896036" y="2132856"/>
                </a:lnTo>
                <a:lnTo>
                  <a:pt x="0" y="2132856"/>
                </a:lnTo>
                <a:close/>
              </a:path>
            </a:pathLst>
          </a:custGeom>
          <a:solidFill>
            <a:schemeClr val="accent5">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3" name="Rectangle 12"/>
          <p:cNvSpPr/>
          <p:nvPr userDrawn="1"/>
        </p:nvSpPr>
        <p:spPr>
          <a:xfrm>
            <a:off x="-3" y="887993"/>
            <a:ext cx="12192003" cy="92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Tree>
    <p:extLst>
      <p:ext uri="{BB962C8B-B14F-4D97-AF65-F5344CB8AC3E}">
        <p14:creationId xmlns:p14="http://schemas.microsoft.com/office/powerpoint/2010/main" val="132636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9"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11616668" y="6505338"/>
            <a:ext cx="324335" cy="323074"/>
          </a:xfrm>
          <a:prstGeom prst="rect">
            <a:avLst/>
          </a:prstGeom>
        </p:spPr>
      </p:pic>
      <p:sp>
        <p:nvSpPr>
          <p:cNvPr id="4" name="Rectangle 3"/>
          <p:cNvSpPr/>
          <p:nvPr userDrawn="1"/>
        </p:nvSpPr>
        <p:spPr>
          <a:xfrm>
            <a:off x="-1" y="1"/>
            <a:ext cx="12192000" cy="86828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 name="Title Placeholder 1"/>
          <p:cNvSpPr>
            <a:spLocks noGrp="1"/>
          </p:cNvSpPr>
          <p:nvPr>
            <p:ph type="title"/>
          </p:nvPr>
        </p:nvSpPr>
        <p:spPr>
          <a:xfrm>
            <a:off x="432000" y="14514"/>
            <a:ext cx="11339998" cy="791999"/>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431998" y="1036490"/>
            <a:ext cx="11340000" cy="49999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4"/>
          </p:nvPr>
        </p:nvSpPr>
        <p:spPr>
          <a:xfrm>
            <a:off x="11491261" y="6477085"/>
            <a:ext cx="561474" cy="393531"/>
          </a:xfrm>
          <a:prstGeom prst="rect">
            <a:avLst/>
          </a:prstGeom>
        </p:spPr>
        <p:txBody>
          <a:bodyPr vert="horz" lIns="91440" tIns="45720" rIns="91440" bIns="45720" rtlCol="0" anchor="ctr"/>
          <a:lstStyle>
            <a:lvl1pPr algn="ctr">
              <a:defRPr sz="1100">
                <a:solidFill>
                  <a:schemeClr val="bg1"/>
                </a:solidFill>
              </a:defRPr>
            </a:lvl1pPr>
          </a:lstStyle>
          <a:p>
            <a:fld id="{31BD02ED-5614-414C-83EF-3F3A42B39758}" type="slidenum">
              <a:rPr lang="en-IN" smtClean="0"/>
              <a:pPr/>
              <a:t>‹#›</a:t>
            </a:fld>
            <a:endParaRPr lang="en-IN" dirty="0"/>
          </a:p>
        </p:txBody>
      </p:sp>
      <p:sp>
        <p:nvSpPr>
          <p:cNvPr id="9" name="Rectangle 8"/>
          <p:cNvSpPr/>
          <p:nvPr userDrawn="1"/>
        </p:nvSpPr>
        <p:spPr>
          <a:xfrm>
            <a:off x="0" y="868289"/>
            <a:ext cx="12192000" cy="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userDrawn="1"/>
        </p:nvSpPr>
        <p:spPr>
          <a:xfrm>
            <a:off x="0" y="6299998"/>
            <a:ext cx="12192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userDrawn="1"/>
        </p:nvSpPr>
        <p:spPr>
          <a:xfrm>
            <a:off x="11673331" y="6217864"/>
            <a:ext cx="225468" cy="22546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descr="A close up of a sign&#10;&#10;Description automatically generated">
            <a:extLst>
              <a:ext uri="{FF2B5EF4-FFF2-40B4-BE49-F238E27FC236}">
                <a16:creationId xmlns:a16="http://schemas.microsoft.com/office/drawing/2014/main" id="{ED148876-7AC7-4B1E-9749-661508ACEC15}"/>
              </a:ext>
            </a:extLst>
          </p:cNvPr>
          <p:cNvPicPr>
            <a:picLocks noChangeAspect="1"/>
          </p:cNvPicPr>
          <p:nvPr userDrawn="1"/>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845" y="6449738"/>
            <a:ext cx="1696915" cy="424229"/>
          </a:xfrm>
          <a:prstGeom prst="rect">
            <a:avLst/>
          </a:prstGeom>
        </p:spPr>
      </p:pic>
    </p:spTree>
    <p:extLst>
      <p:ext uri="{BB962C8B-B14F-4D97-AF65-F5344CB8AC3E}">
        <p14:creationId xmlns:p14="http://schemas.microsoft.com/office/powerpoint/2010/main" val="4117267515"/>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2" r:id="rId3"/>
    <p:sldLayoutId id="2147483663" r:id="rId4"/>
    <p:sldLayoutId id="2147483665" r:id="rId5"/>
    <p:sldLayoutId id="2147483664" r:id="rId6"/>
    <p:sldLayoutId id="2147483666" r:id="rId7"/>
  </p:sldLayoutIdLst>
  <p:hf hdr="0" ftr="0" dt="0"/>
  <p:txStyles>
    <p:titleStyle>
      <a:lvl1pPr algn="l" defTabSz="914400" rtl="0" eaLnBrk="1" latinLnBrk="0" hangingPunct="1">
        <a:lnSpc>
          <a:spcPct val="90000"/>
        </a:lnSpc>
        <a:spcBef>
          <a:spcPct val="0"/>
        </a:spcBef>
        <a:buNone/>
        <a:defRPr sz="2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entury Gothic" panose="020B0502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Century Gothic" panose="020B0502020202020204" pitchFamily="34" charset="0"/>
        <a:buChar char="―"/>
        <a:defRPr sz="13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D719-EE9A-4936-9860-E70EC0450517}"/>
              </a:ext>
            </a:extLst>
          </p:cNvPr>
          <p:cNvSpPr>
            <a:spLocks noGrp="1"/>
          </p:cNvSpPr>
          <p:nvPr>
            <p:ph type="title"/>
          </p:nvPr>
        </p:nvSpPr>
        <p:spPr>
          <a:xfrm>
            <a:off x="432000" y="1893010"/>
            <a:ext cx="11339998" cy="1784468"/>
          </a:xfrm>
        </p:spPr>
        <p:txBody>
          <a:bodyPr>
            <a:normAutofit/>
          </a:bodyPr>
          <a:lstStyle/>
          <a:p>
            <a:pPr algn="ctr"/>
            <a:r>
              <a:rPr lang="en-US" sz="2800" dirty="0">
                <a:solidFill>
                  <a:schemeClr val="tx1"/>
                </a:solidFill>
              </a:rPr>
              <a:t>COMP 6731Pattern Recognition Project</a:t>
            </a:r>
            <a:br>
              <a:rPr lang="en-US" sz="2800" dirty="0">
                <a:solidFill>
                  <a:schemeClr val="tx1"/>
                </a:solidFill>
              </a:rPr>
            </a:br>
            <a:endParaRPr lang="en-US" sz="2800" dirty="0">
              <a:solidFill>
                <a:schemeClr val="tx1"/>
              </a:solidFill>
            </a:endParaRPr>
          </a:p>
        </p:txBody>
      </p:sp>
      <p:sp>
        <p:nvSpPr>
          <p:cNvPr id="3" name="Content Placeholder 2">
            <a:extLst>
              <a:ext uri="{FF2B5EF4-FFF2-40B4-BE49-F238E27FC236}">
                <a16:creationId xmlns:a16="http://schemas.microsoft.com/office/drawing/2014/main" id="{108BB864-F93B-4575-B7FC-8010ABF9B8F5}"/>
              </a:ext>
            </a:extLst>
          </p:cNvPr>
          <p:cNvSpPr>
            <a:spLocks noGrp="1"/>
          </p:cNvSpPr>
          <p:nvPr>
            <p:ph idx="1"/>
          </p:nvPr>
        </p:nvSpPr>
        <p:spPr>
          <a:xfrm>
            <a:off x="431998" y="4591878"/>
            <a:ext cx="3533715" cy="1444561"/>
          </a:xfrm>
        </p:spPr>
        <p:txBody>
          <a:bodyPr/>
          <a:lstStyle/>
          <a:p>
            <a:r>
              <a:rPr lang="en-US" dirty="0"/>
              <a:t>Group Number 1:</a:t>
            </a:r>
          </a:p>
          <a:p>
            <a:pPr>
              <a:buFont typeface="+mj-lt"/>
              <a:buAutoNum type="arabicPeriod"/>
            </a:pPr>
            <a:r>
              <a:rPr lang="en-US" dirty="0"/>
              <a:t>ABC – Student ID</a:t>
            </a:r>
          </a:p>
          <a:p>
            <a:pPr>
              <a:buFont typeface="+mj-lt"/>
              <a:buAutoNum type="arabicPeriod"/>
            </a:pPr>
            <a:r>
              <a:rPr lang="en-US" dirty="0"/>
              <a:t>DEF – Student ID</a:t>
            </a:r>
          </a:p>
          <a:p>
            <a:pPr>
              <a:buFont typeface="+mj-lt"/>
              <a:buAutoNum type="arabicPeriod"/>
            </a:pPr>
            <a:r>
              <a:rPr lang="en-US" dirty="0"/>
              <a:t>GHI – Student ID</a:t>
            </a:r>
          </a:p>
        </p:txBody>
      </p:sp>
      <p:sp>
        <p:nvSpPr>
          <p:cNvPr id="4" name="Slide Number Placeholder 3">
            <a:extLst>
              <a:ext uri="{FF2B5EF4-FFF2-40B4-BE49-F238E27FC236}">
                <a16:creationId xmlns:a16="http://schemas.microsoft.com/office/drawing/2014/main" id="{2EFEBA06-440D-4327-BC72-C6252F2E729F}"/>
              </a:ext>
            </a:extLst>
          </p:cNvPr>
          <p:cNvSpPr>
            <a:spLocks noGrp="1"/>
          </p:cNvSpPr>
          <p:nvPr>
            <p:ph type="sldNum" sz="quarter" idx="12"/>
          </p:nvPr>
        </p:nvSpPr>
        <p:spPr/>
        <p:txBody>
          <a:bodyPr/>
          <a:lstStyle/>
          <a:p>
            <a:fld id="{31BD02ED-5614-414C-83EF-3F3A42B39758}" type="slidenum">
              <a:rPr lang="en-IN" smtClean="0"/>
              <a:pPr/>
              <a:t>1</a:t>
            </a:fld>
            <a:endParaRPr lang="en-IN"/>
          </a:p>
        </p:txBody>
      </p:sp>
      <p:sp>
        <p:nvSpPr>
          <p:cNvPr id="6" name="Rectangle 5">
            <a:extLst>
              <a:ext uri="{FF2B5EF4-FFF2-40B4-BE49-F238E27FC236}">
                <a16:creationId xmlns:a16="http://schemas.microsoft.com/office/drawing/2014/main" id="{61D1B3D5-A2B2-4D17-A2AB-64A3115E66CE}"/>
              </a:ext>
            </a:extLst>
          </p:cNvPr>
          <p:cNvSpPr/>
          <p:nvPr/>
        </p:nvSpPr>
        <p:spPr>
          <a:xfrm>
            <a:off x="3048000" y="3093780"/>
            <a:ext cx="6096000" cy="670440"/>
          </a:xfrm>
          <a:prstGeom prst="rect">
            <a:avLst/>
          </a:prstGeom>
        </p:spPr>
        <p:txBody>
          <a:bodyPr>
            <a:spAutoFit/>
          </a:bodyPr>
          <a:lstStyle/>
          <a:p>
            <a:pPr algn="ct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Retinal Vessel Segmentation using 2–D Gabor Wavelet and Supervised Classification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8146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A4D9E-32EE-482E-971B-64A7AA664F07}"/>
              </a:ext>
            </a:extLst>
          </p:cNvPr>
          <p:cNvSpPr>
            <a:spLocks noGrp="1"/>
          </p:cNvSpPr>
          <p:nvPr>
            <p:ph type="title"/>
          </p:nvPr>
        </p:nvSpPr>
        <p:spPr/>
        <p:txBody>
          <a:bodyPr/>
          <a:lstStyle/>
          <a:p>
            <a:r>
              <a:rPr lang="en-CA" dirty="0"/>
              <a:t>Feature Extraction(Gabor Wavelet):</a:t>
            </a:r>
          </a:p>
        </p:txBody>
      </p:sp>
      <p:sp>
        <p:nvSpPr>
          <p:cNvPr id="3" name="Content Placeholder 2">
            <a:extLst>
              <a:ext uri="{FF2B5EF4-FFF2-40B4-BE49-F238E27FC236}">
                <a16:creationId xmlns:a16="http://schemas.microsoft.com/office/drawing/2014/main" id="{242EEC21-B54F-4440-964C-83EA2EA1E7EF}"/>
              </a:ext>
            </a:extLst>
          </p:cNvPr>
          <p:cNvSpPr>
            <a:spLocks noGrp="1"/>
          </p:cNvSpPr>
          <p:nvPr>
            <p:ph idx="1"/>
          </p:nvPr>
        </p:nvSpPr>
        <p:spPr>
          <a:xfrm>
            <a:off x="431998" y="1036490"/>
            <a:ext cx="11340000" cy="5002360"/>
          </a:xfrm>
        </p:spPr>
        <p:txBody>
          <a:bodyPr/>
          <a:lstStyle/>
          <a:p>
            <a:r>
              <a:rPr lang="en-US" dirty="0"/>
              <a:t>The green channel is then inverted before applying the wavelet function</a:t>
            </a:r>
          </a:p>
          <a:p>
            <a:r>
              <a:rPr lang="en-US" dirty="0"/>
              <a:t>We  use Gabor wavelet transform </a:t>
            </a:r>
            <a:r>
              <a:rPr lang="en-CA" dirty="0"/>
              <a:t>due to its directional </a:t>
            </a:r>
            <a:r>
              <a:rPr lang="en-US" dirty="0"/>
              <a:t>selectiveness capability of detecting oriented features and fine tuning to specific frequencies</a:t>
            </a:r>
          </a:p>
          <a:p>
            <a:r>
              <a:rPr lang="en-US" dirty="0"/>
              <a:t> This important because it helps in filtering out the background noises of the fundus images.</a:t>
            </a:r>
          </a:p>
          <a:p>
            <a:r>
              <a:rPr lang="en-US" dirty="0"/>
              <a:t>The Gabor wavelet transform is given by,</a:t>
            </a:r>
          </a:p>
          <a:p>
            <a:endParaRPr lang="en-US" dirty="0"/>
          </a:p>
          <a:p>
            <a:endParaRPr lang="en-US" dirty="0"/>
          </a:p>
          <a:p>
            <a:r>
              <a:rPr lang="en-US" dirty="0"/>
              <a:t>We consider a set of orientations: Thus, the Gabor wavelet transform is computed for spanning from 0 up to 170 at steps of 10 and the maximum value is taken.</a:t>
            </a:r>
          </a:p>
          <a:p>
            <a:r>
              <a:rPr lang="en-US" dirty="0"/>
              <a:t>The maximum modulus of the wavelet transform over all angles for multiple scales are then taken as pixel features</a:t>
            </a:r>
          </a:p>
          <a:p>
            <a:r>
              <a:rPr lang="en-US" dirty="0"/>
              <a:t>This given by,</a:t>
            </a:r>
            <a:endParaRPr lang="en-CA" dirty="0"/>
          </a:p>
          <a:p>
            <a:endParaRPr lang="en-CA" dirty="0"/>
          </a:p>
          <a:p>
            <a:pPr marL="0" indent="0">
              <a:buNone/>
            </a:pPr>
            <a:endParaRPr lang="en-CA" dirty="0"/>
          </a:p>
          <a:p>
            <a:endParaRPr lang="en-CA" dirty="0"/>
          </a:p>
          <a:p>
            <a:endParaRPr lang="en-US" dirty="0"/>
          </a:p>
          <a:p>
            <a:endParaRPr lang="en-CA" dirty="0"/>
          </a:p>
        </p:txBody>
      </p:sp>
      <p:sp>
        <p:nvSpPr>
          <p:cNvPr id="4" name="Slide Number Placeholder 3">
            <a:extLst>
              <a:ext uri="{FF2B5EF4-FFF2-40B4-BE49-F238E27FC236}">
                <a16:creationId xmlns:a16="http://schemas.microsoft.com/office/drawing/2014/main" id="{8DA566FC-D3C8-40ED-B532-A7818E6AF003}"/>
              </a:ext>
            </a:extLst>
          </p:cNvPr>
          <p:cNvSpPr>
            <a:spLocks noGrp="1"/>
          </p:cNvSpPr>
          <p:nvPr>
            <p:ph type="sldNum" sz="quarter" idx="12"/>
          </p:nvPr>
        </p:nvSpPr>
        <p:spPr/>
        <p:txBody>
          <a:bodyPr/>
          <a:lstStyle/>
          <a:p>
            <a:fld id="{31BD02ED-5614-414C-83EF-3F3A42B39758}" type="slidenum">
              <a:rPr lang="en-IN" smtClean="0"/>
              <a:pPr/>
              <a:t>10</a:t>
            </a:fld>
            <a:endParaRPr lang="en-IN"/>
          </a:p>
        </p:txBody>
      </p:sp>
      <p:pic>
        <p:nvPicPr>
          <p:cNvPr id="5" name="Picture 4">
            <a:extLst>
              <a:ext uri="{FF2B5EF4-FFF2-40B4-BE49-F238E27FC236}">
                <a16:creationId xmlns:a16="http://schemas.microsoft.com/office/drawing/2014/main" id="{2440F0ED-A58C-48D3-A0FC-70AD66D324C1}"/>
              </a:ext>
            </a:extLst>
          </p:cNvPr>
          <p:cNvPicPr>
            <a:picLocks noChangeAspect="1"/>
          </p:cNvPicPr>
          <p:nvPr/>
        </p:nvPicPr>
        <p:blipFill>
          <a:blip r:embed="rId2"/>
          <a:stretch>
            <a:fillRect/>
          </a:stretch>
        </p:blipFill>
        <p:spPr>
          <a:xfrm>
            <a:off x="2681287" y="2307673"/>
            <a:ext cx="3197695" cy="632511"/>
          </a:xfrm>
          <a:prstGeom prst="rect">
            <a:avLst/>
          </a:prstGeom>
        </p:spPr>
      </p:pic>
      <p:pic>
        <p:nvPicPr>
          <p:cNvPr id="6" name="Picture 5">
            <a:extLst>
              <a:ext uri="{FF2B5EF4-FFF2-40B4-BE49-F238E27FC236}">
                <a16:creationId xmlns:a16="http://schemas.microsoft.com/office/drawing/2014/main" id="{063F2594-4BB3-4939-A0BC-EF85A586A37F}"/>
              </a:ext>
            </a:extLst>
          </p:cNvPr>
          <p:cNvPicPr>
            <a:picLocks noChangeAspect="1"/>
          </p:cNvPicPr>
          <p:nvPr/>
        </p:nvPicPr>
        <p:blipFill>
          <a:blip r:embed="rId3"/>
          <a:stretch>
            <a:fillRect/>
          </a:stretch>
        </p:blipFill>
        <p:spPr>
          <a:xfrm>
            <a:off x="3044265" y="4204957"/>
            <a:ext cx="2471738" cy="434025"/>
          </a:xfrm>
          <a:prstGeom prst="rect">
            <a:avLst/>
          </a:prstGeom>
        </p:spPr>
      </p:pic>
    </p:spTree>
    <p:extLst>
      <p:ext uri="{BB962C8B-B14F-4D97-AF65-F5344CB8AC3E}">
        <p14:creationId xmlns:p14="http://schemas.microsoft.com/office/powerpoint/2010/main" val="358661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FA90-DBE4-41F1-BB24-C476C99F3CE6}"/>
              </a:ext>
            </a:extLst>
          </p:cNvPr>
          <p:cNvSpPr>
            <a:spLocks noGrp="1"/>
          </p:cNvSpPr>
          <p:nvPr>
            <p:ph type="title"/>
          </p:nvPr>
        </p:nvSpPr>
        <p:spPr/>
        <p:txBody>
          <a:bodyPr/>
          <a:lstStyle/>
          <a:p>
            <a:r>
              <a:rPr lang="en-US" dirty="0"/>
              <a:t>Gabor Wavelet Transform</a:t>
            </a:r>
            <a:endParaRPr lang="en-CA" dirty="0"/>
          </a:p>
        </p:txBody>
      </p:sp>
      <p:sp>
        <p:nvSpPr>
          <p:cNvPr id="3" name="Content Placeholder 2">
            <a:extLst>
              <a:ext uri="{FF2B5EF4-FFF2-40B4-BE49-F238E27FC236}">
                <a16:creationId xmlns:a16="http://schemas.microsoft.com/office/drawing/2014/main" id="{C2639544-D308-451B-AB5A-A74C4743B3AD}"/>
              </a:ext>
            </a:extLst>
          </p:cNvPr>
          <p:cNvSpPr>
            <a:spLocks noGrp="1"/>
          </p:cNvSpPr>
          <p:nvPr>
            <p:ph idx="1"/>
          </p:nvPr>
        </p:nvSpPr>
        <p:spPr/>
        <p:txBody>
          <a:bodyPr>
            <a:normAutofit/>
          </a:bodyPr>
          <a:lstStyle/>
          <a:p>
            <a:r>
              <a:rPr lang="en-US" sz="2000" dirty="0"/>
              <a:t>The Gabor filters is applied on image to extract features from many scale or frequencies aligned at different angles. </a:t>
            </a:r>
          </a:p>
          <a:p>
            <a:r>
              <a:rPr lang="en-US" sz="2000" dirty="0"/>
              <a:t>The frequency and orientation of Gabor filter provide prominent information of shape or pattern of digital image. An orientation provide the information regarding the location of edges and shapes in the image. The Gabor features are evaluated using convolution operation of Gabor filter bank Ψ (</a:t>
            </a:r>
            <a:r>
              <a:rPr lang="en-US" sz="2000" dirty="0" err="1"/>
              <a:t>x,y</a:t>
            </a:r>
            <a:r>
              <a:rPr lang="en-US" sz="2000" dirty="0"/>
              <a:t>) with input image I (x, y) which is defined in equation </a:t>
            </a:r>
          </a:p>
          <a:p>
            <a:endParaRPr lang="en-US" sz="2000" dirty="0"/>
          </a:p>
        </p:txBody>
      </p:sp>
      <p:sp>
        <p:nvSpPr>
          <p:cNvPr id="4" name="Slide Number Placeholder 3">
            <a:extLst>
              <a:ext uri="{FF2B5EF4-FFF2-40B4-BE49-F238E27FC236}">
                <a16:creationId xmlns:a16="http://schemas.microsoft.com/office/drawing/2014/main" id="{3F4E3899-5BA7-462D-81F0-4E671BB3D24A}"/>
              </a:ext>
            </a:extLst>
          </p:cNvPr>
          <p:cNvSpPr>
            <a:spLocks noGrp="1"/>
          </p:cNvSpPr>
          <p:nvPr>
            <p:ph type="sldNum" sz="quarter" idx="12"/>
          </p:nvPr>
        </p:nvSpPr>
        <p:spPr/>
        <p:txBody>
          <a:bodyPr/>
          <a:lstStyle/>
          <a:p>
            <a:fld id="{31BD02ED-5614-414C-83EF-3F3A42B39758}" type="slidenum">
              <a:rPr lang="en-IN" smtClean="0"/>
              <a:pPr/>
              <a:t>11</a:t>
            </a:fld>
            <a:endParaRPr lang="en-IN"/>
          </a:p>
        </p:txBody>
      </p:sp>
    </p:spTree>
    <p:extLst>
      <p:ext uri="{BB962C8B-B14F-4D97-AF65-F5344CB8AC3E}">
        <p14:creationId xmlns:p14="http://schemas.microsoft.com/office/powerpoint/2010/main" val="204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79EC-D0BE-4E8E-B353-EBC1BC56A049}"/>
              </a:ext>
            </a:extLst>
          </p:cNvPr>
          <p:cNvSpPr>
            <a:spLocks noGrp="1"/>
          </p:cNvSpPr>
          <p:nvPr>
            <p:ph type="title"/>
          </p:nvPr>
        </p:nvSpPr>
        <p:spPr/>
        <p:txBody>
          <a:bodyPr/>
          <a:lstStyle/>
          <a:p>
            <a:r>
              <a:rPr lang="en-US" dirty="0"/>
              <a:t>Changing Kernel Size</a:t>
            </a:r>
            <a:endParaRPr lang="en-CA" dirty="0"/>
          </a:p>
        </p:txBody>
      </p:sp>
      <p:sp>
        <p:nvSpPr>
          <p:cNvPr id="3" name="Content Placeholder 2">
            <a:extLst>
              <a:ext uri="{FF2B5EF4-FFF2-40B4-BE49-F238E27FC236}">
                <a16:creationId xmlns:a16="http://schemas.microsoft.com/office/drawing/2014/main" id="{BD2D62BB-EDDF-4666-BE81-DD9B57F24417}"/>
              </a:ext>
            </a:extLst>
          </p:cNvPr>
          <p:cNvSpPr>
            <a:spLocks noGrp="1"/>
          </p:cNvSpPr>
          <p:nvPr>
            <p:ph idx="1"/>
          </p:nvPr>
        </p:nvSpPr>
        <p:spPr/>
        <p:txBody>
          <a:bodyPr/>
          <a:lstStyle/>
          <a:p>
            <a:r>
              <a:rPr lang="en-US" dirty="0"/>
              <a:t>K-size= 5</a:t>
            </a:r>
          </a:p>
          <a:p>
            <a:endParaRPr lang="en-CA" dirty="0"/>
          </a:p>
          <a:p>
            <a:endParaRPr lang="en-CA" dirty="0"/>
          </a:p>
          <a:p>
            <a:endParaRPr lang="en-CA" dirty="0"/>
          </a:p>
          <a:p>
            <a:endParaRPr lang="en-CA" dirty="0"/>
          </a:p>
          <a:p>
            <a:endParaRPr lang="en-CA" dirty="0"/>
          </a:p>
          <a:p>
            <a:endParaRPr lang="en-CA" dirty="0"/>
          </a:p>
          <a:p>
            <a:r>
              <a:rPr lang="en-CA" dirty="0"/>
              <a:t>K-size = 50</a:t>
            </a:r>
          </a:p>
          <a:p>
            <a:endParaRPr lang="en-CA" dirty="0"/>
          </a:p>
        </p:txBody>
      </p:sp>
      <p:sp>
        <p:nvSpPr>
          <p:cNvPr id="4" name="Slide Number Placeholder 3">
            <a:extLst>
              <a:ext uri="{FF2B5EF4-FFF2-40B4-BE49-F238E27FC236}">
                <a16:creationId xmlns:a16="http://schemas.microsoft.com/office/drawing/2014/main" id="{2D8C12F5-69B0-4F40-8465-3B50FD3EE107}"/>
              </a:ext>
            </a:extLst>
          </p:cNvPr>
          <p:cNvSpPr>
            <a:spLocks noGrp="1"/>
          </p:cNvSpPr>
          <p:nvPr>
            <p:ph type="sldNum" sz="quarter" idx="12"/>
          </p:nvPr>
        </p:nvSpPr>
        <p:spPr/>
        <p:txBody>
          <a:bodyPr/>
          <a:lstStyle/>
          <a:p>
            <a:fld id="{31BD02ED-5614-414C-83EF-3F3A42B39758}" type="slidenum">
              <a:rPr lang="en-IN" smtClean="0"/>
              <a:pPr/>
              <a:t>12</a:t>
            </a:fld>
            <a:endParaRPr lang="en-IN"/>
          </a:p>
        </p:txBody>
      </p:sp>
      <p:pic>
        <p:nvPicPr>
          <p:cNvPr id="5" name="Content Placeholder 4">
            <a:extLst>
              <a:ext uri="{FF2B5EF4-FFF2-40B4-BE49-F238E27FC236}">
                <a16:creationId xmlns:a16="http://schemas.microsoft.com/office/drawing/2014/main" id="{7566AB43-3597-460A-8CAF-FE5C859D9389}"/>
              </a:ext>
            </a:extLst>
          </p:cNvPr>
          <p:cNvPicPr>
            <a:picLocks noChangeAspect="1"/>
          </p:cNvPicPr>
          <p:nvPr/>
        </p:nvPicPr>
        <p:blipFill>
          <a:blip r:embed="rId2"/>
          <a:stretch>
            <a:fillRect/>
          </a:stretch>
        </p:blipFill>
        <p:spPr>
          <a:xfrm>
            <a:off x="788771" y="1591757"/>
            <a:ext cx="1190625" cy="1228725"/>
          </a:xfrm>
          <a:prstGeom prst="rect">
            <a:avLst/>
          </a:prstGeom>
        </p:spPr>
      </p:pic>
      <p:pic>
        <p:nvPicPr>
          <p:cNvPr id="6" name="Picture 5">
            <a:extLst>
              <a:ext uri="{FF2B5EF4-FFF2-40B4-BE49-F238E27FC236}">
                <a16:creationId xmlns:a16="http://schemas.microsoft.com/office/drawing/2014/main" id="{657DB064-2187-4889-84B5-DB0EE89F1C6F}"/>
              </a:ext>
            </a:extLst>
          </p:cNvPr>
          <p:cNvPicPr>
            <a:picLocks noChangeAspect="1"/>
          </p:cNvPicPr>
          <p:nvPr/>
        </p:nvPicPr>
        <p:blipFill>
          <a:blip r:embed="rId3"/>
          <a:stretch>
            <a:fillRect/>
          </a:stretch>
        </p:blipFill>
        <p:spPr>
          <a:xfrm>
            <a:off x="944274" y="3375749"/>
            <a:ext cx="1533525" cy="1495425"/>
          </a:xfrm>
          <a:prstGeom prst="rect">
            <a:avLst/>
          </a:prstGeom>
        </p:spPr>
      </p:pic>
    </p:spTree>
    <p:extLst>
      <p:ext uri="{BB962C8B-B14F-4D97-AF65-F5344CB8AC3E}">
        <p14:creationId xmlns:p14="http://schemas.microsoft.com/office/powerpoint/2010/main" val="3906384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843C-09BC-4AA8-BB64-A2BC665A53D8}"/>
              </a:ext>
            </a:extLst>
          </p:cNvPr>
          <p:cNvSpPr>
            <a:spLocks noGrp="1"/>
          </p:cNvSpPr>
          <p:nvPr>
            <p:ph type="title"/>
          </p:nvPr>
        </p:nvSpPr>
        <p:spPr/>
        <p:txBody>
          <a:bodyPr/>
          <a:lstStyle/>
          <a:p>
            <a:r>
              <a:rPr lang="en-US" dirty="0"/>
              <a:t>Changing sigma</a:t>
            </a:r>
            <a:endParaRPr lang="en-CA" dirty="0"/>
          </a:p>
        </p:txBody>
      </p:sp>
      <p:sp>
        <p:nvSpPr>
          <p:cNvPr id="3" name="Content Placeholder 2">
            <a:extLst>
              <a:ext uri="{FF2B5EF4-FFF2-40B4-BE49-F238E27FC236}">
                <a16:creationId xmlns:a16="http://schemas.microsoft.com/office/drawing/2014/main" id="{7A835128-134E-4C8F-9E8E-0C1F445D4267}"/>
              </a:ext>
            </a:extLst>
          </p:cNvPr>
          <p:cNvSpPr>
            <a:spLocks noGrp="1"/>
          </p:cNvSpPr>
          <p:nvPr>
            <p:ph idx="1"/>
          </p:nvPr>
        </p:nvSpPr>
        <p:spPr/>
        <p:txBody>
          <a:bodyPr/>
          <a:lstStyle/>
          <a:p>
            <a:r>
              <a:rPr lang="en-US" dirty="0"/>
              <a:t>Sigma = 3</a:t>
            </a:r>
          </a:p>
          <a:p>
            <a:endParaRPr lang="en-US" dirty="0"/>
          </a:p>
          <a:p>
            <a:endParaRPr lang="en-US" dirty="0"/>
          </a:p>
          <a:p>
            <a:endParaRPr lang="en-US" dirty="0"/>
          </a:p>
          <a:p>
            <a:endParaRPr lang="en-US" dirty="0"/>
          </a:p>
          <a:p>
            <a:endParaRPr lang="en-US" dirty="0"/>
          </a:p>
          <a:p>
            <a:endParaRPr lang="en-US" dirty="0"/>
          </a:p>
          <a:p>
            <a:r>
              <a:rPr lang="en-US" dirty="0"/>
              <a:t>Sigma =30</a:t>
            </a:r>
          </a:p>
          <a:p>
            <a:endParaRPr lang="en-US" dirty="0"/>
          </a:p>
          <a:p>
            <a:endParaRPr lang="en-CA" dirty="0"/>
          </a:p>
        </p:txBody>
      </p:sp>
      <p:sp>
        <p:nvSpPr>
          <p:cNvPr id="4" name="Slide Number Placeholder 3">
            <a:extLst>
              <a:ext uri="{FF2B5EF4-FFF2-40B4-BE49-F238E27FC236}">
                <a16:creationId xmlns:a16="http://schemas.microsoft.com/office/drawing/2014/main" id="{DBD520A1-C157-476C-BF58-FE5CAC12B890}"/>
              </a:ext>
            </a:extLst>
          </p:cNvPr>
          <p:cNvSpPr>
            <a:spLocks noGrp="1"/>
          </p:cNvSpPr>
          <p:nvPr>
            <p:ph type="sldNum" sz="quarter" idx="12"/>
          </p:nvPr>
        </p:nvSpPr>
        <p:spPr/>
        <p:txBody>
          <a:bodyPr/>
          <a:lstStyle/>
          <a:p>
            <a:fld id="{31BD02ED-5614-414C-83EF-3F3A42B39758}" type="slidenum">
              <a:rPr lang="en-IN" smtClean="0"/>
              <a:pPr/>
              <a:t>13</a:t>
            </a:fld>
            <a:endParaRPr lang="en-IN"/>
          </a:p>
        </p:txBody>
      </p:sp>
      <p:pic>
        <p:nvPicPr>
          <p:cNvPr id="5" name="Picture 4">
            <a:extLst>
              <a:ext uri="{FF2B5EF4-FFF2-40B4-BE49-F238E27FC236}">
                <a16:creationId xmlns:a16="http://schemas.microsoft.com/office/drawing/2014/main" id="{B7D75B07-BE0C-4D5D-86CE-6E166CBBB8F6}"/>
              </a:ext>
            </a:extLst>
          </p:cNvPr>
          <p:cNvPicPr>
            <a:picLocks noChangeAspect="1"/>
          </p:cNvPicPr>
          <p:nvPr/>
        </p:nvPicPr>
        <p:blipFill>
          <a:blip r:embed="rId2"/>
          <a:stretch>
            <a:fillRect/>
          </a:stretch>
        </p:blipFill>
        <p:spPr>
          <a:xfrm>
            <a:off x="881928" y="1382424"/>
            <a:ext cx="1533525" cy="1495425"/>
          </a:xfrm>
          <a:prstGeom prst="rect">
            <a:avLst/>
          </a:prstGeom>
        </p:spPr>
      </p:pic>
      <p:pic>
        <p:nvPicPr>
          <p:cNvPr id="6" name="Picture 5">
            <a:extLst>
              <a:ext uri="{FF2B5EF4-FFF2-40B4-BE49-F238E27FC236}">
                <a16:creationId xmlns:a16="http://schemas.microsoft.com/office/drawing/2014/main" id="{E17C0BB1-FC02-42E6-9786-430B6457F7F3}"/>
              </a:ext>
            </a:extLst>
          </p:cNvPr>
          <p:cNvPicPr>
            <a:picLocks noChangeAspect="1"/>
          </p:cNvPicPr>
          <p:nvPr/>
        </p:nvPicPr>
        <p:blipFill>
          <a:blip r:embed="rId3"/>
          <a:stretch>
            <a:fillRect/>
          </a:stretch>
        </p:blipFill>
        <p:spPr>
          <a:xfrm>
            <a:off x="1131309" y="3429000"/>
            <a:ext cx="1762125" cy="1714500"/>
          </a:xfrm>
          <a:prstGeom prst="rect">
            <a:avLst/>
          </a:prstGeom>
        </p:spPr>
      </p:pic>
    </p:spTree>
    <p:extLst>
      <p:ext uri="{BB962C8B-B14F-4D97-AF65-F5344CB8AC3E}">
        <p14:creationId xmlns:p14="http://schemas.microsoft.com/office/powerpoint/2010/main" val="478189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7F98A-CE1F-4A80-A440-7B48B28EAA58}"/>
              </a:ext>
            </a:extLst>
          </p:cNvPr>
          <p:cNvSpPr>
            <a:spLocks noGrp="1"/>
          </p:cNvSpPr>
          <p:nvPr>
            <p:ph type="title"/>
          </p:nvPr>
        </p:nvSpPr>
        <p:spPr/>
        <p:txBody>
          <a:bodyPr/>
          <a:lstStyle/>
          <a:p>
            <a:r>
              <a:rPr lang="en-US" dirty="0"/>
              <a:t>Changing theta</a:t>
            </a:r>
            <a:endParaRPr lang="en-CA" dirty="0"/>
          </a:p>
        </p:txBody>
      </p:sp>
      <p:sp>
        <p:nvSpPr>
          <p:cNvPr id="3" name="Content Placeholder 2">
            <a:extLst>
              <a:ext uri="{FF2B5EF4-FFF2-40B4-BE49-F238E27FC236}">
                <a16:creationId xmlns:a16="http://schemas.microsoft.com/office/drawing/2014/main" id="{C681FFCA-ECBF-49AB-9D97-6A942CB34B92}"/>
              </a:ext>
            </a:extLst>
          </p:cNvPr>
          <p:cNvSpPr>
            <a:spLocks noGrp="1"/>
          </p:cNvSpPr>
          <p:nvPr>
            <p:ph idx="1"/>
          </p:nvPr>
        </p:nvSpPr>
        <p:spPr>
          <a:xfrm>
            <a:off x="421607" y="1036490"/>
            <a:ext cx="11340000" cy="4999949"/>
          </a:xfrm>
        </p:spPr>
        <p:txBody>
          <a:bodyPr numCol="2"/>
          <a:lstStyle/>
          <a:p>
            <a:r>
              <a:rPr lang="en-US" dirty="0"/>
              <a:t>Theta = </a:t>
            </a:r>
            <a:r>
              <a:rPr lang="en-US" dirty="0" err="1"/>
              <a:t>np.pi</a:t>
            </a:r>
            <a:r>
              <a:rPr lang="en-US" dirty="0"/>
              <a:t> / 4 (45 degrees) </a:t>
            </a:r>
          </a:p>
          <a:p>
            <a:endParaRPr lang="en-CA" dirty="0"/>
          </a:p>
          <a:p>
            <a:endParaRPr lang="en-CA" dirty="0"/>
          </a:p>
          <a:p>
            <a:endParaRPr lang="en-CA" dirty="0"/>
          </a:p>
          <a:p>
            <a:endParaRPr lang="en-CA" dirty="0"/>
          </a:p>
          <a:p>
            <a:endParaRPr lang="en-CA" dirty="0"/>
          </a:p>
          <a:p>
            <a:endParaRPr lang="en-CA" dirty="0"/>
          </a:p>
          <a:p>
            <a:endParaRPr lang="en-CA" dirty="0"/>
          </a:p>
          <a:p>
            <a:r>
              <a:rPr lang="en-CA" dirty="0"/>
              <a:t>Theta = </a:t>
            </a:r>
            <a:r>
              <a:rPr lang="en-CA" dirty="0" err="1"/>
              <a:t>np.pi</a:t>
            </a:r>
            <a:r>
              <a:rPr lang="en-CA" dirty="0"/>
              <a:t> / 2 (90 degrees)                         </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r>
              <a:rPr lang="en-CA" dirty="0"/>
              <a:t>Theta = </a:t>
            </a:r>
            <a:r>
              <a:rPr lang="en-CA" dirty="0" err="1"/>
              <a:t>np.pi</a:t>
            </a:r>
            <a:r>
              <a:rPr lang="en-CA" dirty="0"/>
              <a:t>/1 (180 degrees)</a:t>
            </a:r>
          </a:p>
          <a:p>
            <a:endParaRPr lang="en-CA" dirty="0"/>
          </a:p>
          <a:p>
            <a:endParaRPr lang="en-CA" dirty="0"/>
          </a:p>
          <a:p>
            <a:endParaRPr lang="en-CA" dirty="0"/>
          </a:p>
          <a:p>
            <a:endParaRPr lang="en-CA" dirty="0"/>
          </a:p>
          <a:p>
            <a:endParaRPr lang="en-CA" dirty="0"/>
          </a:p>
          <a:p>
            <a:endParaRPr lang="en-CA" dirty="0"/>
          </a:p>
          <a:p>
            <a:endParaRPr lang="en-CA" dirty="0"/>
          </a:p>
          <a:p>
            <a:pPr marL="0" indent="0">
              <a:buNone/>
            </a:pPr>
            <a:endParaRPr lang="en-CA" dirty="0"/>
          </a:p>
          <a:p>
            <a:endParaRPr lang="en-CA" dirty="0"/>
          </a:p>
          <a:p>
            <a:endParaRPr lang="en-CA" dirty="0"/>
          </a:p>
        </p:txBody>
      </p:sp>
      <p:sp>
        <p:nvSpPr>
          <p:cNvPr id="4" name="Slide Number Placeholder 3">
            <a:extLst>
              <a:ext uri="{FF2B5EF4-FFF2-40B4-BE49-F238E27FC236}">
                <a16:creationId xmlns:a16="http://schemas.microsoft.com/office/drawing/2014/main" id="{2324B06B-4503-45DC-9F5D-C84BD06123E1}"/>
              </a:ext>
            </a:extLst>
          </p:cNvPr>
          <p:cNvSpPr>
            <a:spLocks noGrp="1"/>
          </p:cNvSpPr>
          <p:nvPr>
            <p:ph type="sldNum" sz="quarter" idx="12"/>
          </p:nvPr>
        </p:nvSpPr>
        <p:spPr/>
        <p:txBody>
          <a:bodyPr/>
          <a:lstStyle/>
          <a:p>
            <a:fld id="{31BD02ED-5614-414C-83EF-3F3A42B39758}" type="slidenum">
              <a:rPr lang="en-IN" smtClean="0"/>
              <a:pPr/>
              <a:t>14</a:t>
            </a:fld>
            <a:endParaRPr lang="en-IN"/>
          </a:p>
        </p:txBody>
      </p:sp>
      <p:pic>
        <p:nvPicPr>
          <p:cNvPr id="5" name="Picture 4">
            <a:extLst>
              <a:ext uri="{FF2B5EF4-FFF2-40B4-BE49-F238E27FC236}">
                <a16:creationId xmlns:a16="http://schemas.microsoft.com/office/drawing/2014/main" id="{9D8E4278-110B-478E-8474-52A8D98B9155}"/>
              </a:ext>
            </a:extLst>
          </p:cNvPr>
          <p:cNvPicPr>
            <a:picLocks noChangeAspect="1"/>
          </p:cNvPicPr>
          <p:nvPr/>
        </p:nvPicPr>
        <p:blipFill>
          <a:blip r:embed="rId2"/>
          <a:stretch>
            <a:fillRect/>
          </a:stretch>
        </p:blipFill>
        <p:spPr>
          <a:xfrm>
            <a:off x="985837" y="1428750"/>
            <a:ext cx="1762125" cy="1714500"/>
          </a:xfrm>
          <a:prstGeom prst="rect">
            <a:avLst/>
          </a:prstGeom>
        </p:spPr>
      </p:pic>
      <p:pic>
        <p:nvPicPr>
          <p:cNvPr id="7" name="Picture 6">
            <a:extLst>
              <a:ext uri="{FF2B5EF4-FFF2-40B4-BE49-F238E27FC236}">
                <a16:creationId xmlns:a16="http://schemas.microsoft.com/office/drawing/2014/main" id="{B41AD5A6-8F9C-4B81-9BE5-54BBA84A484A}"/>
              </a:ext>
            </a:extLst>
          </p:cNvPr>
          <p:cNvPicPr>
            <a:picLocks noChangeAspect="1"/>
          </p:cNvPicPr>
          <p:nvPr/>
        </p:nvPicPr>
        <p:blipFill>
          <a:blip r:embed="rId3"/>
          <a:stretch>
            <a:fillRect/>
          </a:stretch>
        </p:blipFill>
        <p:spPr>
          <a:xfrm>
            <a:off x="985837" y="3714751"/>
            <a:ext cx="1743075" cy="1924050"/>
          </a:xfrm>
          <a:prstGeom prst="rect">
            <a:avLst/>
          </a:prstGeom>
        </p:spPr>
      </p:pic>
      <p:pic>
        <p:nvPicPr>
          <p:cNvPr id="8" name="Picture 7">
            <a:extLst>
              <a:ext uri="{FF2B5EF4-FFF2-40B4-BE49-F238E27FC236}">
                <a16:creationId xmlns:a16="http://schemas.microsoft.com/office/drawing/2014/main" id="{C8006A22-FC43-4C8E-968D-C4B9E16E58EF}"/>
              </a:ext>
            </a:extLst>
          </p:cNvPr>
          <p:cNvPicPr>
            <a:picLocks noChangeAspect="1"/>
          </p:cNvPicPr>
          <p:nvPr/>
        </p:nvPicPr>
        <p:blipFill>
          <a:blip r:embed="rId4"/>
          <a:stretch>
            <a:fillRect/>
          </a:stretch>
        </p:blipFill>
        <p:spPr>
          <a:xfrm>
            <a:off x="6525058" y="1398443"/>
            <a:ext cx="1781175" cy="1724025"/>
          </a:xfrm>
          <a:prstGeom prst="rect">
            <a:avLst/>
          </a:prstGeom>
        </p:spPr>
      </p:pic>
    </p:spTree>
    <p:extLst>
      <p:ext uri="{BB962C8B-B14F-4D97-AF65-F5344CB8AC3E}">
        <p14:creationId xmlns:p14="http://schemas.microsoft.com/office/powerpoint/2010/main" val="910140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8151-2F5A-46EC-AC30-608D5749C393}"/>
              </a:ext>
            </a:extLst>
          </p:cNvPr>
          <p:cNvSpPr>
            <a:spLocks noGrp="1"/>
          </p:cNvSpPr>
          <p:nvPr>
            <p:ph type="title"/>
          </p:nvPr>
        </p:nvSpPr>
        <p:spPr/>
        <p:txBody>
          <a:bodyPr/>
          <a:lstStyle/>
          <a:p>
            <a:r>
              <a:rPr lang="en-US" dirty="0"/>
              <a:t>Changing frequency</a:t>
            </a:r>
            <a:endParaRPr lang="en-CA" dirty="0"/>
          </a:p>
        </p:txBody>
      </p:sp>
      <p:sp>
        <p:nvSpPr>
          <p:cNvPr id="3" name="Content Placeholder 2">
            <a:extLst>
              <a:ext uri="{FF2B5EF4-FFF2-40B4-BE49-F238E27FC236}">
                <a16:creationId xmlns:a16="http://schemas.microsoft.com/office/drawing/2014/main" id="{0EA307DD-1029-42AB-B56E-A356A70BB5EC}"/>
              </a:ext>
            </a:extLst>
          </p:cNvPr>
          <p:cNvSpPr>
            <a:spLocks noGrp="1"/>
          </p:cNvSpPr>
          <p:nvPr>
            <p:ph idx="1"/>
          </p:nvPr>
        </p:nvSpPr>
        <p:spPr/>
        <p:txBody>
          <a:bodyPr numCol="2"/>
          <a:lstStyle/>
          <a:p>
            <a:r>
              <a:rPr lang="en-US" dirty="0"/>
              <a:t>Lambda = </a:t>
            </a:r>
            <a:r>
              <a:rPr lang="en-US" dirty="0" err="1"/>
              <a:t>np.pi</a:t>
            </a:r>
            <a:r>
              <a:rPr lang="en-US" dirty="0"/>
              <a:t> / 4</a:t>
            </a:r>
          </a:p>
          <a:p>
            <a:endParaRPr lang="en-US" dirty="0"/>
          </a:p>
          <a:p>
            <a:endParaRPr lang="en-US" dirty="0"/>
          </a:p>
          <a:p>
            <a:endParaRPr lang="en-US" dirty="0"/>
          </a:p>
          <a:p>
            <a:endParaRPr lang="en-US" dirty="0"/>
          </a:p>
          <a:p>
            <a:endParaRPr lang="en-US" dirty="0"/>
          </a:p>
          <a:p>
            <a:endParaRPr lang="en-US" dirty="0"/>
          </a:p>
          <a:p>
            <a:endParaRPr lang="en-US" dirty="0"/>
          </a:p>
          <a:p>
            <a:r>
              <a:rPr lang="en-US" dirty="0"/>
              <a:t>Lambda = </a:t>
            </a:r>
            <a:r>
              <a:rPr lang="en-US" dirty="0" err="1"/>
              <a:t>np.pi</a:t>
            </a:r>
            <a:r>
              <a:rPr lang="en-US" dirty="0"/>
              <a:t> /2</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Lambda = </a:t>
            </a:r>
            <a:r>
              <a:rPr lang="en-US" dirty="0" err="1"/>
              <a:t>np.pi</a:t>
            </a:r>
            <a:r>
              <a:rPr lang="en-US" dirty="0"/>
              <a:t> /16</a:t>
            </a:r>
          </a:p>
          <a:p>
            <a:endParaRPr lang="en-US" dirty="0"/>
          </a:p>
        </p:txBody>
      </p:sp>
      <p:sp>
        <p:nvSpPr>
          <p:cNvPr id="4" name="Slide Number Placeholder 3">
            <a:extLst>
              <a:ext uri="{FF2B5EF4-FFF2-40B4-BE49-F238E27FC236}">
                <a16:creationId xmlns:a16="http://schemas.microsoft.com/office/drawing/2014/main" id="{CF7D583E-2EFB-4DA2-A98C-1715694EEF8A}"/>
              </a:ext>
            </a:extLst>
          </p:cNvPr>
          <p:cNvSpPr>
            <a:spLocks noGrp="1"/>
          </p:cNvSpPr>
          <p:nvPr>
            <p:ph type="sldNum" sz="quarter" idx="12"/>
          </p:nvPr>
        </p:nvSpPr>
        <p:spPr/>
        <p:txBody>
          <a:bodyPr/>
          <a:lstStyle/>
          <a:p>
            <a:fld id="{31BD02ED-5614-414C-83EF-3F3A42B39758}" type="slidenum">
              <a:rPr lang="en-IN" smtClean="0"/>
              <a:pPr/>
              <a:t>15</a:t>
            </a:fld>
            <a:endParaRPr lang="en-IN"/>
          </a:p>
        </p:txBody>
      </p:sp>
      <p:pic>
        <p:nvPicPr>
          <p:cNvPr id="5" name="Picture 4">
            <a:extLst>
              <a:ext uri="{FF2B5EF4-FFF2-40B4-BE49-F238E27FC236}">
                <a16:creationId xmlns:a16="http://schemas.microsoft.com/office/drawing/2014/main" id="{1D1167A6-1853-49DC-A84F-7F1BB99F08FA}"/>
              </a:ext>
            </a:extLst>
          </p:cNvPr>
          <p:cNvPicPr>
            <a:picLocks noChangeAspect="1"/>
          </p:cNvPicPr>
          <p:nvPr/>
        </p:nvPicPr>
        <p:blipFill>
          <a:blip r:embed="rId2"/>
          <a:stretch>
            <a:fillRect/>
          </a:stretch>
        </p:blipFill>
        <p:spPr>
          <a:xfrm>
            <a:off x="2434937" y="1113126"/>
            <a:ext cx="1752600" cy="1743075"/>
          </a:xfrm>
          <a:prstGeom prst="rect">
            <a:avLst/>
          </a:prstGeom>
        </p:spPr>
      </p:pic>
      <p:pic>
        <p:nvPicPr>
          <p:cNvPr id="6" name="Picture 5">
            <a:extLst>
              <a:ext uri="{FF2B5EF4-FFF2-40B4-BE49-F238E27FC236}">
                <a16:creationId xmlns:a16="http://schemas.microsoft.com/office/drawing/2014/main" id="{628A6832-3311-4BBA-96B7-06D4108FA8AC}"/>
              </a:ext>
            </a:extLst>
          </p:cNvPr>
          <p:cNvPicPr>
            <a:picLocks noChangeAspect="1"/>
          </p:cNvPicPr>
          <p:nvPr/>
        </p:nvPicPr>
        <p:blipFill>
          <a:blip r:embed="rId3"/>
          <a:stretch>
            <a:fillRect/>
          </a:stretch>
        </p:blipFill>
        <p:spPr>
          <a:xfrm>
            <a:off x="2626734" y="3429000"/>
            <a:ext cx="1743075" cy="1809750"/>
          </a:xfrm>
          <a:prstGeom prst="rect">
            <a:avLst/>
          </a:prstGeom>
        </p:spPr>
      </p:pic>
      <p:pic>
        <p:nvPicPr>
          <p:cNvPr id="7" name="Picture 6">
            <a:extLst>
              <a:ext uri="{FF2B5EF4-FFF2-40B4-BE49-F238E27FC236}">
                <a16:creationId xmlns:a16="http://schemas.microsoft.com/office/drawing/2014/main" id="{EB03708A-11AF-4397-B4C8-22D089C28A3B}"/>
              </a:ext>
            </a:extLst>
          </p:cNvPr>
          <p:cNvPicPr>
            <a:picLocks noChangeAspect="1"/>
          </p:cNvPicPr>
          <p:nvPr/>
        </p:nvPicPr>
        <p:blipFill>
          <a:blip r:embed="rId4"/>
          <a:stretch>
            <a:fillRect/>
          </a:stretch>
        </p:blipFill>
        <p:spPr>
          <a:xfrm>
            <a:off x="8004465" y="1055976"/>
            <a:ext cx="1724025" cy="1800225"/>
          </a:xfrm>
          <a:prstGeom prst="rect">
            <a:avLst/>
          </a:prstGeom>
        </p:spPr>
      </p:pic>
    </p:spTree>
    <p:extLst>
      <p:ext uri="{BB962C8B-B14F-4D97-AF65-F5344CB8AC3E}">
        <p14:creationId xmlns:p14="http://schemas.microsoft.com/office/powerpoint/2010/main" val="726835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9D45-E19A-4836-A3C1-06875E76264A}"/>
              </a:ext>
            </a:extLst>
          </p:cNvPr>
          <p:cNvSpPr>
            <a:spLocks noGrp="1"/>
          </p:cNvSpPr>
          <p:nvPr>
            <p:ph type="title"/>
          </p:nvPr>
        </p:nvSpPr>
        <p:spPr/>
        <p:txBody>
          <a:bodyPr/>
          <a:lstStyle/>
          <a:p>
            <a:endParaRPr lang="en-CA" dirty="0"/>
          </a:p>
        </p:txBody>
      </p:sp>
      <p:pic>
        <p:nvPicPr>
          <p:cNvPr id="5" name="Content Placeholder 4">
            <a:extLst>
              <a:ext uri="{FF2B5EF4-FFF2-40B4-BE49-F238E27FC236}">
                <a16:creationId xmlns:a16="http://schemas.microsoft.com/office/drawing/2014/main" id="{A38650A3-C761-47CC-9A2E-DCD431F1CD25}"/>
              </a:ext>
            </a:extLst>
          </p:cNvPr>
          <p:cNvPicPr>
            <a:picLocks noGrp="1" noChangeAspect="1"/>
          </p:cNvPicPr>
          <p:nvPr>
            <p:ph idx="1"/>
          </p:nvPr>
        </p:nvPicPr>
        <p:blipFill>
          <a:blip r:embed="rId2"/>
          <a:stretch>
            <a:fillRect/>
          </a:stretch>
        </p:blipFill>
        <p:spPr>
          <a:xfrm>
            <a:off x="622082" y="2226362"/>
            <a:ext cx="4057512" cy="2726964"/>
          </a:xfrm>
          <a:prstGeom prst="rect">
            <a:avLst/>
          </a:prstGeom>
        </p:spPr>
      </p:pic>
      <p:sp>
        <p:nvSpPr>
          <p:cNvPr id="4" name="Slide Number Placeholder 3">
            <a:extLst>
              <a:ext uri="{FF2B5EF4-FFF2-40B4-BE49-F238E27FC236}">
                <a16:creationId xmlns:a16="http://schemas.microsoft.com/office/drawing/2014/main" id="{EDD67941-E8DA-4EE1-B8F5-34EA61779E46}"/>
              </a:ext>
            </a:extLst>
          </p:cNvPr>
          <p:cNvSpPr>
            <a:spLocks noGrp="1"/>
          </p:cNvSpPr>
          <p:nvPr>
            <p:ph type="sldNum" sz="quarter" idx="12"/>
          </p:nvPr>
        </p:nvSpPr>
        <p:spPr/>
        <p:txBody>
          <a:bodyPr/>
          <a:lstStyle/>
          <a:p>
            <a:fld id="{31BD02ED-5614-414C-83EF-3F3A42B39758}" type="slidenum">
              <a:rPr lang="en-IN" smtClean="0"/>
              <a:pPr/>
              <a:t>16</a:t>
            </a:fld>
            <a:endParaRPr lang="en-IN"/>
          </a:p>
        </p:txBody>
      </p:sp>
      <p:pic>
        <p:nvPicPr>
          <p:cNvPr id="6" name="Picture 5">
            <a:extLst>
              <a:ext uri="{FF2B5EF4-FFF2-40B4-BE49-F238E27FC236}">
                <a16:creationId xmlns:a16="http://schemas.microsoft.com/office/drawing/2014/main" id="{1BAACAF2-80B3-4086-96C8-A7FB87F8701F}"/>
              </a:ext>
            </a:extLst>
          </p:cNvPr>
          <p:cNvPicPr>
            <a:picLocks noChangeAspect="1"/>
          </p:cNvPicPr>
          <p:nvPr/>
        </p:nvPicPr>
        <p:blipFill>
          <a:blip r:embed="rId3"/>
          <a:stretch>
            <a:fillRect/>
          </a:stretch>
        </p:blipFill>
        <p:spPr>
          <a:xfrm>
            <a:off x="5695085" y="2716850"/>
            <a:ext cx="1173307" cy="1186871"/>
          </a:xfrm>
          <a:prstGeom prst="rect">
            <a:avLst/>
          </a:prstGeom>
        </p:spPr>
      </p:pic>
      <p:pic>
        <p:nvPicPr>
          <p:cNvPr id="7" name="Picture 6">
            <a:extLst>
              <a:ext uri="{FF2B5EF4-FFF2-40B4-BE49-F238E27FC236}">
                <a16:creationId xmlns:a16="http://schemas.microsoft.com/office/drawing/2014/main" id="{FD802971-1633-4DF1-85C1-70D3AB0F7721}"/>
              </a:ext>
            </a:extLst>
          </p:cNvPr>
          <p:cNvPicPr>
            <a:picLocks noChangeAspect="1"/>
          </p:cNvPicPr>
          <p:nvPr/>
        </p:nvPicPr>
        <p:blipFill>
          <a:blip r:embed="rId4"/>
          <a:stretch>
            <a:fillRect/>
          </a:stretch>
        </p:blipFill>
        <p:spPr>
          <a:xfrm>
            <a:off x="7512408" y="2303018"/>
            <a:ext cx="3802639" cy="2677561"/>
          </a:xfrm>
          <a:prstGeom prst="rect">
            <a:avLst/>
          </a:prstGeom>
        </p:spPr>
      </p:pic>
      <p:pic>
        <p:nvPicPr>
          <p:cNvPr id="3" name="Picture 2">
            <a:extLst>
              <a:ext uri="{FF2B5EF4-FFF2-40B4-BE49-F238E27FC236}">
                <a16:creationId xmlns:a16="http://schemas.microsoft.com/office/drawing/2014/main" id="{CF5CF14C-38C5-4E81-8DB1-95D9CDD3B71A}"/>
              </a:ext>
            </a:extLst>
          </p:cNvPr>
          <p:cNvPicPr>
            <a:picLocks noChangeAspect="1"/>
          </p:cNvPicPr>
          <p:nvPr/>
        </p:nvPicPr>
        <p:blipFill>
          <a:blip r:embed="rId5"/>
          <a:stretch>
            <a:fillRect/>
          </a:stretch>
        </p:blipFill>
        <p:spPr>
          <a:xfrm>
            <a:off x="5391150" y="4323051"/>
            <a:ext cx="1781175" cy="809625"/>
          </a:xfrm>
          <a:prstGeom prst="rect">
            <a:avLst/>
          </a:prstGeom>
        </p:spPr>
      </p:pic>
    </p:spTree>
    <p:extLst>
      <p:ext uri="{BB962C8B-B14F-4D97-AF65-F5344CB8AC3E}">
        <p14:creationId xmlns:p14="http://schemas.microsoft.com/office/powerpoint/2010/main" val="1789467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05E7-DD9B-4D78-85B9-390AECD9298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76515B3-5B19-4835-9A84-4BFD85CEE160}"/>
              </a:ext>
            </a:extLst>
          </p:cNvPr>
          <p:cNvSpPr>
            <a:spLocks noGrp="1"/>
          </p:cNvSpPr>
          <p:nvPr>
            <p:ph idx="1"/>
          </p:nvPr>
        </p:nvSpPr>
        <p:spPr>
          <a:xfrm>
            <a:off x="431998" y="1046881"/>
            <a:ext cx="11340000" cy="4999949"/>
          </a:xfrm>
        </p:spPr>
        <p:txBody>
          <a:bodyPr/>
          <a:lstStyle/>
          <a:p>
            <a:endParaRPr lang="en-US" dirty="0"/>
          </a:p>
          <a:p>
            <a:endParaRPr lang="en-CA" dirty="0"/>
          </a:p>
          <a:p>
            <a:r>
              <a:rPr lang="en-CA" dirty="0"/>
              <a:t> </a:t>
            </a:r>
          </a:p>
        </p:txBody>
      </p:sp>
      <p:sp>
        <p:nvSpPr>
          <p:cNvPr id="4" name="Slide Number Placeholder 3">
            <a:extLst>
              <a:ext uri="{FF2B5EF4-FFF2-40B4-BE49-F238E27FC236}">
                <a16:creationId xmlns:a16="http://schemas.microsoft.com/office/drawing/2014/main" id="{00C86DD8-CE46-41F3-9047-B9CC0E396EDA}"/>
              </a:ext>
            </a:extLst>
          </p:cNvPr>
          <p:cNvSpPr>
            <a:spLocks noGrp="1"/>
          </p:cNvSpPr>
          <p:nvPr>
            <p:ph type="sldNum" sz="quarter" idx="12"/>
          </p:nvPr>
        </p:nvSpPr>
        <p:spPr/>
        <p:txBody>
          <a:bodyPr/>
          <a:lstStyle/>
          <a:p>
            <a:fld id="{31BD02ED-5614-414C-83EF-3F3A42B39758}" type="slidenum">
              <a:rPr lang="en-IN" smtClean="0"/>
              <a:pPr/>
              <a:t>17</a:t>
            </a:fld>
            <a:endParaRPr lang="en-IN"/>
          </a:p>
        </p:txBody>
      </p:sp>
      <p:pic>
        <p:nvPicPr>
          <p:cNvPr id="5" name="Picture 4">
            <a:extLst>
              <a:ext uri="{FF2B5EF4-FFF2-40B4-BE49-F238E27FC236}">
                <a16:creationId xmlns:a16="http://schemas.microsoft.com/office/drawing/2014/main" id="{A2E33E3E-F176-4781-A42C-8E1D9E2B6D10}"/>
              </a:ext>
            </a:extLst>
          </p:cNvPr>
          <p:cNvPicPr>
            <a:picLocks noChangeAspect="1"/>
          </p:cNvPicPr>
          <p:nvPr/>
        </p:nvPicPr>
        <p:blipFill>
          <a:blip r:embed="rId2"/>
          <a:stretch>
            <a:fillRect/>
          </a:stretch>
        </p:blipFill>
        <p:spPr>
          <a:xfrm>
            <a:off x="4957546" y="2287168"/>
            <a:ext cx="2276907" cy="2283663"/>
          </a:xfrm>
          <a:prstGeom prst="rect">
            <a:avLst/>
          </a:prstGeom>
        </p:spPr>
      </p:pic>
      <p:pic>
        <p:nvPicPr>
          <p:cNvPr id="7" name="Content Placeholder 4">
            <a:extLst>
              <a:ext uri="{FF2B5EF4-FFF2-40B4-BE49-F238E27FC236}">
                <a16:creationId xmlns:a16="http://schemas.microsoft.com/office/drawing/2014/main" id="{20B1CDD0-EBD4-4DF7-BDDE-30D1CEA23997}"/>
              </a:ext>
            </a:extLst>
          </p:cNvPr>
          <p:cNvPicPr>
            <a:picLocks noChangeAspect="1"/>
          </p:cNvPicPr>
          <p:nvPr/>
        </p:nvPicPr>
        <p:blipFill>
          <a:blip r:embed="rId3"/>
          <a:stretch>
            <a:fillRect/>
          </a:stretch>
        </p:blipFill>
        <p:spPr>
          <a:xfrm>
            <a:off x="590909" y="2065517"/>
            <a:ext cx="4057512" cy="2726964"/>
          </a:xfrm>
          <a:prstGeom prst="rect">
            <a:avLst/>
          </a:prstGeom>
        </p:spPr>
      </p:pic>
      <p:pic>
        <p:nvPicPr>
          <p:cNvPr id="8" name="Picture 7">
            <a:extLst>
              <a:ext uri="{FF2B5EF4-FFF2-40B4-BE49-F238E27FC236}">
                <a16:creationId xmlns:a16="http://schemas.microsoft.com/office/drawing/2014/main" id="{4B6C9450-D717-44A2-A84C-67C64A213FEF}"/>
              </a:ext>
            </a:extLst>
          </p:cNvPr>
          <p:cNvPicPr>
            <a:picLocks noChangeAspect="1"/>
          </p:cNvPicPr>
          <p:nvPr/>
        </p:nvPicPr>
        <p:blipFill>
          <a:blip r:embed="rId4"/>
          <a:stretch>
            <a:fillRect/>
          </a:stretch>
        </p:blipFill>
        <p:spPr>
          <a:xfrm>
            <a:off x="7781057" y="2093795"/>
            <a:ext cx="3660630" cy="2670407"/>
          </a:xfrm>
          <a:prstGeom prst="rect">
            <a:avLst/>
          </a:prstGeom>
        </p:spPr>
      </p:pic>
      <p:pic>
        <p:nvPicPr>
          <p:cNvPr id="6" name="Picture 5">
            <a:extLst>
              <a:ext uri="{FF2B5EF4-FFF2-40B4-BE49-F238E27FC236}">
                <a16:creationId xmlns:a16="http://schemas.microsoft.com/office/drawing/2014/main" id="{820E923A-41E8-498D-BF53-F34BA23D5926}"/>
              </a:ext>
            </a:extLst>
          </p:cNvPr>
          <p:cNvPicPr>
            <a:picLocks noChangeAspect="1"/>
          </p:cNvPicPr>
          <p:nvPr/>
        </p:nvPicPr>
        <p:blipFill>
          <a:blip r:embed="rId5"/>
          <a:stretch>
            <a:fillRect/>
          </a:stretch>
        </p:blipFill>
        <p:spPr>
          <a:xfrm>
            <a:off x="5205411" y="4982443"/>
            <a:ext cx="1781175" cy="828675"/>
          </a:xfrm>
          <a:prstGeom prst="rect">
            <a:avLst/>
          </a:prstGeom>
        </p:spPr>
      </p:pic>
    </p:spTree>
    <p:extLst>
      <p:ext uri="{BB962C8B-B14F-4D97-AF65-F5344CB8AC3E}">
        <p14:creationId xmlns:p14="http://schemas.microsoft.com/office/powerpoint/2010/main" val="374539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49C7-CAF6-4ED3-9951-0243D6DD2CE2}"/>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E304C4E-ED6D-407D-91E5-1D6D572FBFCF}"/>
              </a:ext>
            </a:extLst>
          </p:cNvPr>
          <p:cNvSpPr>
            <a:spLocks noGrp="1"/>
          </p:cNvSpPr>
          <p:nvPr>
            <p:ph idx="1"/>
          </p:nvPr>
        </p:nvSpPr>
        <p:spPr/>
        <p:txBody>
          <a:bodyPr/>
          <a:lstStyle/>
          <a:p>
            <a:r>
              <a:rPr lang="en-US" dirty="0"/>
              <a:t>   </a:t>
            </a:r>
            <a:endParaRPr lang="en-CA" dirty="0"/>
          </a:p>
        </p:txBody>
      </p:sp>
      <p:sp>
        <p:nvSpPr>
          <p:cNvPr id="4" name="Slide Number Placeholder 3">
            <a:extLst>
              <a:ext uri="{FF2B5EF4-FFF2-40B4-BE49-F238E27FC236}">
                <a16:creationId xmlns:a16="http://schemas.microsoft.com/office/drawing/2014/main" id="{5DB628D1-3E9F-40AB-ABFC-21A99AC7684F}"/>
              </a:ext>
            </a:extLst>
          </p:cNvPr>
          <p:cNvSpPr>
            <a:spLocks noGrp="1"/>
          </p:cNvSpPr>
          <p:nvPr>
            <p:ph type="sldNum" sz="quarter" idx="12"/>
          </p:nvPr>
        </p:nvSpPr>
        <p:spPr/>
        <p:txBody>
          <a:bodyPr/>
          <a:lstStyle/>
          <a:p>
            <a:fld id="{31BD02ED-5614-414C-83EF-3F3A42B39758}" type="slidenum">
              <a:rPr lang="en-IN" smtClean="0"/>
              <a:pPr/>
              <a:t>18</a:t>
            </a:fld>
            <a:endParaRPr lang="en-IN"/>
          </a:p>
        </p:txBody>
      </p:sp>
      <p:pic>
        <p:nvPicPr>
          <p:cNvPr id="6" name="Content Placeholder 4">
            <a:extLst>
              <a:ext uri="{FF2B5EF4-FFF2-40B4-BE49-F238E27FC236}">
                <a16:creationId xmlns:a16="http://schemas.microsoft.com/office/drawing/2014/main" id="{A7FCBEBB-D321-4467-B95A-29276F2E5425}"/>
              </a:ext>
            </a:extLst>
          </p:cNvPr>
          <p:cNvPicPr>
            <a:picLocks noChangeAspect="1"/>
          </p:cNvPicPr>
          <p:nvPr/>
        </p:nvPicPr>
        <p:blipFill>
          <a:blip r:embed="rId2"/>
          <a:stretch>
            <a:fillRect/>
          </a:stretch>
        </p:blipFill>
        <p:spPr>
          <a:xfrm>
            <a:off x="420002" y="2176707"/>
            <a:ext cx="4057512" cy="2726964"/>
          </a:xfrm>
          <a:prstGeom prst="rect">
            <a:avLst/>
          </a:prstGeom>
        </p:spPr>
      </p:pic>
      <p:pic>
        <p:nvPicPr>
          <p:cNvPr id="7" name="Picture 6">
            <a:extLst>
              <a:ext uri="{FF2B5EF4-FFF2-40B4-BE49-F238E27FC236}">
                <a16:creationId xmlns:a16="http://schemas.microsoft.com/office/drawing/2014/main" id="{F4321BE7-BC71-4497-B002-94AFEF05B2B9}"/>
              </a:ext>
            </a:extLst>
          </p:cNvPr>
          <p:cNvPicPr>
            <a:picLocks noChangeAspect="1"/>
          </p:cNvPicPr>
          <p:nvPr/>
        </p:nvPicPr>
        <p:blipFill>
          <a:blip r:embed="rId3"/>
          <a:stretch>
            <a:fillRect/>
          </a:stretch>
        </p:blipFill>
        <p:spPr>
          <a:xfrm>
            <a:off x="5326420" y="2877940"/>
            <a:ext cx="1317048" cy="1317048"/>
          </a:xfrm>
          <a:prstGeom prst="rect">
            <a:avLst/>
          </a:prstGeom>
        </p:spPr>
      </p:pic>
      <p:pic>
        <p:nvPicPr>
          <p:cNvPr id="8" name="Picture 7">
            <a:extLst>
              <a:ext uri="{FF2B5EF4-FFF2-40B4-BE49-F238E27FC236}">
                <a16:creationId xmlns:a16="http://schemas.microsoft.com/office/drawing/2014/main" id="{AD7B913A-842B-420E-AF97-26F505F10C63}"/>
              </a:ext>
            </a:extLst>
          </p:cNvPr>
          <p:cNvPicPr>
            <a:picLocks noChangeAspect="1"/>
          </p:cNvPicPr>
          <p:nvPr/>
        </p:nvPicPr>
        <p:blipFill>
          <a:blip r:embed="rId4"/>
          <a:stretch>
            <a:fillRect/>
          </a:stretch>
        </p:blipFill>
        <p:spPr>
          <a:xfrm>
            <a:off x="6939534" y="2037260"/>
            <a:ext cx="4057512" cy="2998408"/>
          </a:xfrm>
          <a:prstGeom prst="rect">
            <a:avLst/>
          </a:prstGeom>
        </p:spPr>
      </p:pic>
      <p:pic>
        <p:nvPicPr>
          <p:cNvPr id="5" name="Picture 4">
            <a:extLst>
              <a:ext uri="{FF2B5EF4-FFF2-40B4-BE49-F238E27FC236}">
                <a16:creationId xmlns:a16="http://schemas.microsoft.com/office/drawing/2014/main" id="{7AF7E4D9-551E-4699-80F8-95386EE13B9F}"/>
              </a:ext>
            </a:extLst>
          </p:cNvPr>
          <p:cNvPicPr>
            <a:picLocks noChangeAspect="1"/>
          </p:cNvPicPr>
          <p:nvPr/>
        </p:nvPicPr>
        <p:blipFill>
          <a:blip r:embed="rId5"/>
          <a:stretch>
            <a:fillRect/>
          </a:stretch>
        </p:blipFill>
        <p:spPr>
          <a:xfrm>
            <a:off x="4843243" y="4782848"/>
            <a:ext cx="1800225" cy="866775"/>
          </a:xfrm>
          <a:prstGeom prst="rect">
            <a:avLst/>
          </a:prstGeom>
        </p:spPr>
      </p:pic>
    </p:spTree>
    <p:extLst>
      <p:ext uri="{BB962C8B-B14F-4D97-AF65-F5344CB8AC3E}">
        <p14:creationId xmlns:p14="http://schemas.microsoft.com/office/powerpoint/2010/main" val="2198993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30FE-B031-4896-B256-59A8167822DB}"/>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9C8199C-917A-4720-B319-04915BF67D51}"/>
              </a:ext>
            </a:extLst>
          </p:cNvPr>
          <p:cNvSpPr>
            <a:spLocks noGrp="1"/>
          </p:cNvSpPr>
          <p:nvPr>
            <p:ph idx="1"/>
          </p:nvPr>
        </p:nvSpPr>
        <p:spPr/>
        <p:txBody>
          <a:bodyPr/>
          <a:lstStyle/>
          <a:p>
            <a:r>
              <a:rPr lang="en-US" dirty="0"/>
              <a:t> </a:t>
            </a:r>
            <a:r>
              <a:rPr lang="en-CA" dirty="0"/>
              <a:t> </a:t>
            </a:r>
            <a:endParaRPr lang="en-US" dirty="0"/>
          </a:p>
        </p:txBody>
      </p:sp>
      <p:sp>
        <p:nvSpPr>
          <p:cNvPr id="4" name="Slide Number Placeholder 3">
            <a:extLst>
              <a:ext uri="{FF2B5EF4-FFF2-40B4-BE49-F238E27FC236}">
                <a16:creationId xmlns:a16="http://schemas.microsoft.com/office/drawing/2014/main" id="{7F24074E-84B0-47E2-9423-107217353804}"/>
              </a:ext>
            </a:extLst>
          </p:cNvPr>
          <p:cNvSpPr>
            <a:spLocks noGrp="1"/>
          </p:cNvSpPr>
          <p:nvPr>
            <p:ph type="sldNum" sz="quarter" idx="12"/>
          </p:nvPr>
        </p:nvSpPr>
        <p:spPr/>
        <p:txBody>
          <a:bodyPr/>
          <a:lstStyle/>
          <a:p>
            <a:fld id="{31BD02ED-5614-414C-83EF-3F3A42B39758}" type="slidenum">
              <a:rPr lang="en-IN" smtClean="0"/>
              <a:pPr/>
              <a:t>19</a:t>
            </a:fld>
            <a:endParaRPr lang="en-IN"/>
          </a:p>
        </p:txBody>
      </p:sp>
      <p:pic>
        <p:nvPicPr>
          <p:cNvPr id="5" name="Picture 4">
            <a:extLst>
              <a:ext uri="{FF2B5EF4-FFF2-40B4-BE49-F238E27FC236}">
                <a16:creationId xmlns:a16="http://schemas.microsoft.com/office/drawing/2014/main" id="{CBF77F88-D8F0-4E13-9731-00AC2A40A525}"/>
              </a:ext>
            </a:extLst>
          </p:cNvPr>
          <p:cNvPicPr>
            <a:picLocks noChangeAspect="1"/>
          </p:cNvPicPr>
          <p:nvPr/>
        </p:nvPicPr>
        <p:blipFill>
          <a:blip r:embed="rId2"/>
          <a:stretch>
            <a:fillRect/>
          </a:stretch>
        </p:blipFill>
        <p:spPr>
          <a:xfrm>
            <a:off x="4925291" y="2441505"/>
            <a:ext cx="1923617" cy="1974990"/>
          </a:xfrm>
          <a:prstGeom prst="rect">
            <a:avLst/>
          </a:prstGeom>
        </p:spPr>
      </p:pic>
      <p:pic>
        <p:nvPicPr>
          <p:cNvPr id="6" name="Content Placeholder 4">
            <a:extLst>
              <a:ext uri="{FF2B5EF4-FFF2-40B4-BE49-F238E27FC236}">
                <a16:creationId xmlns:a16="http://schemas.microsoft.com/office/drawing/2014/main" id="{9E347011-1A4E-401D-B099-7BF6C1EA2788}"/>
              </a:ext>
            </a:extLst>
          </p:cNvPr>
          <p:cNvPicPr>
            <a:picLocks noChangeAspect="1"/>
          </p:cNvPicPr>
          <p:nvPr/>
        </p:nvPicPr>
        <p:blipFill>
          <a:blip r:embed="rId3"/>
          <a:stretch>
            <a:fillRect/>
          </a:stretch>
        </p:blipFill>
        <p:spPr>
          <a:xfrm>
            <a:off x="649889" y="2065518"/>
            <a:ext cx="4057512" cy="2726964"/>
          </a:xfrm>
          <a:prstGeom prst="rect">
            <a:avLst/>
          </a:prstGeom>
        </p:spPr>
      </p:pic>
      <p:pic>
        <p:nvPicPr>
          <p:cNvPr id="7" name="Picture 6">
            <a:extLst>
              <a:ext uri="{FF2B5EF4-FFF2-40B4-BE49-F238E27FC236}">
                <a16:creationId xmlns:a16="http://schemas.microsoft.com/office/drawing/2014/main" id="{1A82159B-3877-4BB2-8B4F-319BC925F4A0}"/>
              </a:ext>
            </a:extLst>
          </p:cNvPr>
          <p:cNvPicPr>
            <a:picLocks noChangeAspect="1"/>
          </p:cNvPicPr>
          <p:nvPr/>
        </p:nvPicPr>
        <p:blipFill>
          <a:blip r:embed="rId4"/>
          <a:stretch>
            <a:fillRect/>
          </a:stretch>
        </p:blipFill>
        <p:spPr>
          <a:xfrm>
            <a:off x="7484599" y="1992838"/>
            <a:ext cx="4057512" cy="2890885"/>
          </a:xfrm>
          <a:prstGeom prst="rect">
            <a:avLst/>
          </a:prstGeom>
        </p:spPr>
      </p:pic>
      <p:pic>
        <p:nvPicPr>
          <p:cNvPr id="8" name="Picture 7">
            <a:extLst>
              <a:ext uri="{FF2B5EF4-FFF2-40B4-BE49-F238E27FC236}">
                <a16:creationId xmlns:a16="http://schemas.microsoft.com/office/drawing/2014/main" id="{74A07F2F-E38B-4C70-99E5-11C1F2BAC7B1}"/>
              </a:ext>
            </a:extLst>
          </p:cNvPr>
          <p:cNvPicPr>
            <a:picLocks noChangeAspect="1"/>
          </p:cNvPicPr>
          <p:nvPr/>
        </p:nvPicPr>
        <p:blipFill>
          <a:blip r:embed="rId5"/>
          <a:stretch>
            <a:fillRect/>
          </a:stretch>
        </p:blipFill>
        <p:spPr>
          <a:xfrm>
            <a:off x="5083319" y="4792482"/>
            <a:ext cx="1838325" cy="838200"/>
          </a:xfrm>
          <a:prstGeom prst="rect">
            <a:avLst/>
          </a:prstGeom>
        </p:spPr>
      </p:pic>
    </p:spTree>
    <p:extLst>
      <p:ext uri="{BB962C8B-B14F-4D97-AF65-F5344CB8AC3E}">
        <p14:creationId xmlns:p14="http://schemas.microsoft.com/office/powerpoint/2010/main" val="336133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9F2D5-D236-44EA-AC5E-5CC5D4D49DB7}"/>
              </a:ext>
            </a:extLst>
          </p:cNvPr>
          <p:cNvSpPr>
            <a:spLocks noGrp="1"/>
          </p:cNvSpPr>
          <p:nvPr>
            <p:ph type="title"/>
          </p:nvPr>
        </p:nvSpPr>
        <p:spPr/>
        <p:txBody>
          <a:bodyPr/>
          <a:lstStyle/>
          <a:p>
            <a:r>
              <a:rPr lang="en-IN" dirty="0"/>
              <a:t>CONTENTS</a:t>
            </a:r>
          </a:p>
        </p:txBody>
      </p:sp>
      <p:sp>
        <p:nvSpPr>
          <p:cNvPr id="4" name="Slide Number Placeholder 3">
            <a:extLst>
              <a:ext uri="{FF2B5EF4-FFF2-40B4-BE49-F238E27FC236}">
                <a16:creationId xmlns:a16="http://schemas.microsoft.com/office/drawing/2014/main" id="{94537495-CCE0-439B-9509-4DDED24719B2}"/>
              </a:ext>
            </a:extLst>
          </p:cNvPr>
          <p:cNvSpPr>
            <a:spLocks noGrp="1"/>
          </p:cNvSpPr>
          <p:nvPr>
            <p:ph type="sldNum" sz="quarter" idx="12"/>
          </p:nvPr>
        </p:nvSpPr>
        <p:spPr>
          <a:xfrm>
            <a:off x="11491261" y="6477085"/>
            <a:ext cx="561474" cy="393531"/>
          </a:xfrm>
        </p:spPr>
        <p:txBody>
          <a:bodyPr/>
          <a:lstStyle/>
          <a:p>
            <a:fld id="{31BD02ED-5614-414C-83EF-3F3A42B39758}" type="slidenum">
              <a:rPr lang="en-IN" smtClean="0"/>
              <a:pPr/>
              <a:t>2</a:t>
            </a:fld>
            <a:endParaRPr lang="en-IN"/>
          </a:p>
        </p:txBody>
      </p:sp>
      <p:graphicFrame>
        <p:nvGraphicFramePr>
          <p:cNvPr id="5" name="Table 4">
            <a:extLst>
              <a:ext uri="{FF2B5EF4-FFF2-40B4-BE49-F238E27FC236}">
                <a16:creationId xmlns:a16="http://schemas.microsoft.com/office/drawing/2014/main" id="{65DB97CD-AF34-4813-A1C5-C76702D6B0E5}"/>
              </a:ext>
            </a:extLst>
          </p:cNvPr>
          <p:cNvGraphicFramePr>
            <a:graphicFrameLocks noGrp="1"/>
          </p:cNvGraphicFramePr>
          <p:nvPr>
            <p:extLst>
              <p:ext uri="{D42A27DB-BD31-4B8C-83A1-F6EECF244321}">
                <p14:modId xmlns:p14="http://schemas.microsoft.com/office/powerpoint/2010/main" val="2864668593"/>
              </p:ext>
            </p:extLst>
          </p:nvPr>
        </p:nvGraphicFramePr>
        <p:xfrm>
          <a:off x="432001" y="1109872"/>
          <a:ext cx="11345116" cy="462645"/>
        </p:xfrm>
        <a:graphic>
          <a:graphicData uri="http://schemas.openxmlformats.org/drawingml/2006/table">
            <a:tbl>
              <a:tblPr firstRow="1" bandRow="1">
                <a:tableStyleId>{F5AB1C69-6EDB-4FF4-983F-18BD219EF322}</a:tableStyleId>
              </a:tblPr>
              <a:tblGrid>
                <a:gridCol w="182198">
                  <a:extLst>
                    <a:ext uri="{9D8B030D-6E8A-4147-A177-3AD203B41FA5}">
                      <a16:colId xmlns:a16="http://schemas.microsoft.com/office/drawing/2014/main" val="20000"/>
                    </a:ext>
                  </a:extLst>
                </a:gridCol>
                <a:gridCol w="10497680">
                  <a:extLst>
                    <a:ext uri="{9D8B030D-6E8A-4147-A177-3AD203B41FA5}">
                      <a16:colId xmlns:a16="http://schemas.microsoft.com/office/drawing/2014/main" val="20001"/>
                    </a:ext>
                  </a:extLst>
                </a:gridCol>
                <a:gridCol w="665238">
                  <a:extLst>
                    <a:ext uri="{9D8B030D-6E8A-4147-A177-3AD203B41FA5}">
                      <a16:colId xmlns:a16="http://schemas.microsoft.com/office/drawing/2014/main" val="20002"/>
                    </a:ext>
                  </a:extLst>
                </a:gridCol>
              </a:tblGrid>
              <a:tr h="462645">
                <a:tc>
                  <a:txBody>
                    <a:bodyPr/>
                    <a:lstStyle/>
                    <a:p>
                      <a:endParaRPr lang="en-IN" sz="1300" dirty="0"/>
                    </a:p>
                  </a:txBody>
                  <a:tcPr marL="76200" marR="76200" marT="38100" marB="38100" anchor="ctr">
                    <a:solidFill>
                      <a:srgbClr val="6A8BAD"/>
                    </a:solidFill>
                  </a:tcPr>
                </a:tc>
                <a:tc>
                  <a:txBody>
                    <a:bodyPr/>
                    <a:lstStyle/>
                    <a:p>
                      <a:pPr marL="0" algn="l" defTabSz="1097280" rtl="0" eaLnBrk="1" latinLnBrk="0" hangingPunct="1"/>
                      <a:r>
                        <a:rPr lang="en-IN" sz="1500" b="1" kern="1200" dirty="0">
                          <a:solidFill>
                            <a:schemeClr val="tx1"/>
                          </a:solidFill>
                          <a:latin typeface="+mn-lt"/>
                          <a:ea typeface="+mn-ea"/>
                          <a:cs typeface="+mn-cs"/>
                        </a:rPr>
                        <a:t>Overview</a:t>
                      </a:r>
                    </a:p>
                  </a:txBody>
                  <a:tcPr marL="76200" marR="76200" marT="38100" marB="38100" anchor="ctr">
                    <a:solidFill>
                      <a:schemeClr val="bg1"/>
                    </a:solidFill>
                  </a:tcPr>
                </a:tc>
                <a:tc>
                  <a:txBody>
                    <a:bodyPr/>
                    <a:lstStyle/>
                    <a:p>
                      <a:pPr algn="ctr"/>
                      <a:r>
                        <a:rPr lang="en-IN" sz="1300" dirty="0"/>
                        <a:t>1</a:t>
                      </a:r>
                    </a:p>
                  </a:txBody>
                  <a:tcPr marL="76200" marR="76200" marT="38100" marB="38100" anchor="ctr">
                    <a:solidFill>
                      <a:srgbClr val="6A8BAD"/>
                    </a:solidFill>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5C0D4222-732D-4169-8568-0512765888D8}"/>
              </a:ext>
            </a:extLst>
          </p:cNvPr>
          <p:cNvGraphicFramePr>
            <a:graphicFrameLocks noGrp="1"/>
          </p:cNvGraphicFramePr>
          <p:nvPr>
            <p:extLst>
              <p:ext uri="{D42A27DB-BD31-4B8C-83A1-F6EECF244321}">
                <p14:modId xmlns:p14="http://schemas.microsoft.com/office/powerpoint/2010/main" val="1897867542"/>
              </p:ext>
            </p:extLst>
          </p:nvPr>
        </p:nvGraphicFramePr>
        <p:xfrm>
          <a:off x="432001" y="1608903"/>
          <a:ext cx="11345116" cy="462645"/>
        </p:xfrm>
        <a:graphic>
          <a:graphicData uri="http://schemas.openxmlformats.org/drawingml/2006/table">
            <a:tbl>
              <a:tblPr firstRow="1" bandRow="1">
                <a:tableStyleId>{F5AB1C69-6EDB-4FF4-983F-18BD219EF322}</a:tableStyleId>
              </a:tblPr>
              <a:tblGrid>
                <a:gridCol w="182198">
                  <a:extLst>
                    <a:ext uri="{9D8B030D-6E8A-4147-A177-3AD203B41FA5}">
                      <a16:colId xmlns:a16="http://schemas.microsoft.com/office/drawing/2014/main" val="20000"/>
                    </a:ext>
                  </a:extLst>
                </a:gridCol>
                <a:gridCol w="10497680">
                  <a:extLst>
                    <a:ext uri="{9D8B030D-6E8A-4147-A177-3AD203B41FA5}">
                      <a16:colId xmlns:a16="http://schemas.microsoft.com/office/drawing/2014/main" val="20001"/>
                    </a:ext>
                  </a:extLst>
                </a:gridCol>
                <a:gridCol w="665238">
                  <a:extLst>
                    <a:ext uri="{9D8B030D-6E8A-4147-A177-3AD203B41FA5}">
                      <a16:colId xmlns:a16="http://schemas.microsoft.com/office/drawing/2014/main" val="20002"/>
                    </a:ext>
                  </a:extLst>
                </a:gridCol>
              </a:tblGrid>
              <a:tr h="462645">
                <a:tc>
                  <a:txBody>
                    <a:bodyPr/>
                    <a:lstStyle/>
                    <a:p>
                      <a:endParaRPr lang="en-IN" sz="1300" dirty="0"/>
                    </a:p>
                  </a:txBody>
                  <a:tcPr marL="76200" marR="76200" marT="38100" marB="38100" anchor="ctr">
                    <a:solidFill>
                      <a:srgbClr val="6A8BAD"/>
                    </a:solidFill>
                  </a:tcPr>
                </a:tc>
                <a:tc>
                  <a:txBody>
                    <a:bodyPr/>
                    <a:lstStyle/>
                    <a:p>
                      <a:pPr marL="0" algn="l" defTabSz="1097280" rtl="0" eaLnBrk="1" latinLnBrk="0" hangingPunct="1"/>
                      <a:endParaRPr lang="en-IN" sz="1500" b="1" kern="1200" dirty="0">
                        <a:solidFill>
                          <a:schemeClr val="tx1"/>
                        </a:solidFill>
                        <a:latin typeface="+mn-lt"/>
                        <a:ea typeface="+mn-ea"/>
                        <a:cs typeface="+mn-cs"/>
                      </a:endParaRPr>
                    </a:p>
                  </a:txBody>
                  <a:tcPr marL="76200" marR="76200" marT="38100" marB="38100" anchor="ctr">
                    <a:solidFill>
                      <a:schemeClr val="bg1"/>
                    </a:solidFill>
                  </a:tcPr>
                </a:tc>
                <a:tc>
                  <a:txBody>
                    <a:bodyPr/>
                    <a:lstStyle/>
                    <a:p>
                      <a:pPr algn="ctr"/>
                      <a:r>
                        <a:rPr lang="en-IN" sz="1300" dirty="0"/>
                        <a:t>-</a:t>
                      </a:r>
                    </a:p>
                  </a:txBody>
                  <a:tcPr marL="76200" marR="76200" marT="38100" marB="38100" anchor="ctr">
                    <a:solidFill>
                      <a:srgbClr val="6A8BAD"/>
                    </a:solid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46C96F10-6E88-44D9-928D-F30A35B37078}"/>
              </a:ext>
            </a:extLst>
          </p:cNvPr>
          <p:cNvGraphicFramePr>
            <a:graphicFrameLocks noGrp="1"/>
          </p:cNvGraphicFramePr>
          <p:nvPr>
            <p:extLst>
              <p:ext uri="{D42A27DB-BD31-4B8C-83A1-F6EECF244321}">
                <p14:modId xmlns:p14="http://schemas.microsoft.com/office/powerpoint/2010/main" val="2610787313"/>
              </p:ext>
            </p:extLst>
          </p:nvPr>
        </p:nvGraphicFramePr>
        <p:xfrm>
          <a:off x="432001" y="2107934"/>
          <a:ext cx="11345116" cy="472440"/>
        </p:xfrm>
        <a:graphic>
          <a:graphicData uri="http://schemas.openxmlformats.org/drawingml/2006/table">
            <a:tbl>
              <a:tblPr firstRow="1" bandRow="1">
                <a:tableStyleId>{F5AB1C69-6EDB-4FF4-983F-18BD219EF322}</a:tableStyleId>
              </a:tblPr>
              <a:tblGrid>
                <a:gridCol w="182198">
                  <a:extLst>
                    <a:ext uri="{9D8B030D-6E8A-4147-A177-3AD203B41FA5}">
                      <a16:colId xmlns:a16="http://schemas.microsoft.com/office/drawing/2014/main" val="20000"/>
                    </a:ext>
                  </a:extLst>
                </a:gridCol>
                <a:gridCol w="10497680">
                  <a:extLst>
                    <a:ext uri="{9D8B030D-6E8A-4147-A177-3AD203B41FA5}">
                      <a16:colId xmlns:a16="http://schemas.microsoft.com/office/drawing/2014/main" val="20001"/>
                    </a:ext>
                  </a:extLst>
                </a:gridCol>
                <a:gridCol w="665238">
                  <a:extLst>
                    <a:ext uri="{9D8B030D-6E8A-4147-A177-3AD203B41FA5}">
                      <a16:colId xmlns:a16="http://schemas.microsoft.com/office/drawing/2014/main" val="20002"/>
                    </a:ext>
                  </a:extLst>
                </a:gridCol>
              </a:tblGrid>
              <a:tr h="462645">
                <a:tc>
                  <a:txBody>
                    <a:bodyPr/>
                    <a:lstStyle/>
                    <a:p>
                      <a:endParaRPr lang="en-IN" sz="1300" dirty="0"/>
                    </a:p>
                  </a:txBody>
                  <a:tcPr marL="76200" marR="76200" marT="38100" marB="38100" anchor="ctr">
                    <a:solidFill>
                      <a:srgbClr val="6A8BAD"/>
                    </a:solidFill>
                  </a:tcPr>
                </a:tc>
                <a:tc>
                  <a:txBody>
                    <a:bodyPr/>
                    <a:lstStyle/>
                    <a:p>
                      <a:pPr marL="0" algn="l" defTabSz="1097280" rtl="0" eaLnBrk="1" latinLnBrk="0" hangingPunct="1"/>
                      <a:endParaRPr lang="en-IN" sz="1500" b="1" kern="1200" dirty="0">
                        <a:solidFill>
                          <a:schemeClr val="tx1"/>
                        </a:solidFill>
                        <a:latin typeface="+mn-lt"/>
                        <a:ea typeface="+mn-ea"/>
                        <a:cs typeface="+mn-cs"/>
                      </a:endParaRPr>
                    </a:p>
                  </a:txBody>
                  <a:tcPr marL="76200" marR="76200" marT="38100" marB="38100"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00" dirty="0"/>
                        <a:t>-</a:t>
                      </a:r>
                    </a:p>
                    <a:p>
                      <a:pPr algn="ctr"/>
                      <a:endParaRPr lang="en-IN" sz="1300" dirty="0"/>
                    </a:p>
                  </a:txBody>
                  <a:tcPr marL="76200" marR="76200" marT="38100" marB="38100" anchor="ctr">
                    <a:solidFill>
                      <a:srgbClr val="6A8BAD"/>
                    </a:solidFill>
                  </a:tcPr>
                </a:tc>
                <a:extLst>
                  <a:ext uri="{0D108BD9-81ED-4DB2-BD59-A6C34878D82A}">
                    <a16:rowId xmlns:a16="http://schemas.microsoft.com/office/drawing/2014/main" val="10000"/>
                  </a:ext>
                </a:extLst>
              </a:tr>
            </a:tbl>
          </a:graphicData>
        </a:graphic>
      </p:graphicFrame>
      <p:graphicFrame>
        <p:nvGraphicFramePr>
          <p:cNvPr id="9" name="Table 8">
            <a:extLst>
              <a:ext uri="{FF2B5EF4-FFF2-40B4-BE49-F238E27FC236}">
                <a16:creationId xmlns:a16="http://schemas.microsoft.com/office/drawing/2014/main" id="{A6D90A4E-D733-4A9E-A404-C9EFD44363BC}"/>
              </a:ext>
            </a:extLst>
          </p:cNvPr>
          <p:cNvGraphicFramePr>
            <a:graphicFrameLocks noGrp="1"/>
          </p:cNvGraphicFramePr>
          <p:nvPr>
            <p:extLst>
              <p:ext uri="{D42A27DB-BD31-4B8C-83A1-F6EECF244321}">
                <p14:modId xmlns:p14="http://schemas.microsoft.com/office/powerpoint/2010/main" val="3371273018"/>
              </p:ext>
            </p:extLst>
          </p:nvPr>
        </p:nvGraphicFramePr>
        <p:xfrm>
          <a:off x="437644" y="2606965"/>
          <a:ext cx="11345116" cy="472440"/>
        </p:xfrm>
        <a:graphic>
          <a:graphicData uri="http://schemas.openxmlformats.org/drawingml/2006/table">
            <a:tbl>
              <a:tblPr firstRow="1" bandRow="1">
                <a:tableStyleId>{F5AB1C69-6EDB-4FF4-983F-18BD219EF322}</a:tableStyleId>
              </a:tblPr>
              <a:tblGrid>
                <a:gridCol w="182198">
                  <a:extLst>
                    <a:ext uri="{9D8B030D-6E8A-4147-A177-3AD203B41FA5}">
                      <a16:colId xmlns:a16="http://schemas.microsoft.com/office/drawing/2014/main" val="20000"/>
                    </a:ext>
                  </a:extLst>
                </a:gridCol>
                <a:gridCol w="10497680">
                  <a:extLst>
                    <a:ext uri="{9D8B030D-6E8A-4147-A177-3AD203B41FA5}">
                      <a16:colId xmlns:a16="http://schemas.microsoft.com/office/drawing/2014/main" val="20001"/>
                    </a:ext>
                  </a:extLst>
                </a:gridCol>
                <a:gridCol w="665238">
                  <a:extLst>
                    <a:ext uri="{9D8B030D-6E8A-4147-A177-3AD203B41FA5}">
                      <a16:colId xmlns:a16="http://schemas.microsoft.com/office/drawing/2014/main" val="20002"/>
                    </a:ext>
                  </a:extLst>
                </a:gridCol>
              </a:tblGrid>
              <a:tr h="462645">
                <a:tc>
                  <a:txBody>
                    <a:bodyPr/>
                    <a:lstStyle/>
                    <a:p>
                      <a:endParaRPr lang="en-IN" sz="1300" dirty="0"/>
                    </a:p>
                  </a:txBody>
                  <a:tcPr marL="76200" marR="76200" marT="38100" marB="38100" anchor="ctr">
                    <a:solidFill>
                      <a:srgbClr val="6A8BAD"/>
                    </a:solidFill>
                  </a:tcPr>
                </a:tc>
                <a:tc>
                  <a:txBody>
                    <a:bodyPr/>
                    <a:lstStyle/>
                    <a:p>
                      <a:pPr marL="0" algn="l" defTabSz="1097280" rtl="0" eaLnBrk="1" latinLnBrk="0" hangingPunct="1"/>
                      <a:endParaRPr lang="en-IN" sz="1500" b="1" kern="1200" dirty="0">
                        <a:solidFill>
                          <a:schemeClr val="tx1"/>
                        </a:solidFill>
                        <a:latin typeface="+mn-lt"/>
                        <a:ea typeface="+mn-ea"/>
                        <a:cs typeface="+mn-cs"/>
                      </a:endParaRPr>
                    </a:p>
                  </a:txBody>
                  <a:tcPr marL="76200" marR="76200" marT="38100" marB="38100"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00" dirty="0"/>
                        <a:t>-</a:t>
                      </a:r>
                    </a:p>
                    <a:p>
                      <a:pPr algn="ctr"/>
                      <a:endParaRPr lang="en-IN" sz="1300" dirty="0"/>
                    </a:p>
                  </a:txBody>
                  <a:tcPr marL="76200" marR="76200" marT="38100" marB="38100" anchor="ctr">
                    <a:solidFill>
                      <a:srgbClr val="6A8BAD"/>
                    </a:solid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29854935-9857-4C46-B3F8-9F388A237934}"/>
              </a:ext>
            </a:extLst>
          </p:cNvPr>
          <p:cNvGraphicFramePr>
            <a:graphicFrameLocks noGrp="1"/>
          </p:cNvGraphicFramePr>
          <p:nvPr>
            <p:extLst>
              <p:ext uri="{D42A27DB-BD31-4B8C-83A1-F6EECF244321}">
                <p14:modId xmlns:p14="http://schemas.microsoft.com/office/powerpoint/2010/main" val="1903066349"/>
              </p:ext>
            </p:extLst>
          </p:nvPr>
        </p:nvGraphicFramePr>
        <p:xfrm>
          <a:off x="432000" y="3179154"/>
          <a:ext cx="11345116" cy="472440"/>
        </p:xfrm>
        <a:graphic>
          <a:graphicData uri="http://schemas.openxmlformats.org/drawingml/2006/table">
            <a:tbl>
              <a:tblPr firstRow="1" bandRow="1">
                <a:tableStyleId>{F5AB1C69-6EDB-4FF4-983F-18BD219EF322}</a:tableStyleId>
              </a:tblPr>
              <a:tblGrid>
                <a:gridCol w="182198">
                  <a:extLst>
                    <a:ext uri="{9D8B030D-6E8A-4147-A177-3AD203B41FA5}">
                      <a16:colId xmlns:a16="http://schemas.microsoft.com/office/drawing/2014/main" val="20000"/>
                    </a:ext>
                  </a:extLst>
                </a:gridCol>
                <a:gridCol w="10497680">
                  <a:extLst>
                    <a:ext uri="{9D8B030D-6E8A-4147-A177-3AD203B41FA5}">
                      <a16:colId xmlns:a16="http://schemas.microsoft.com/office/drawing/2014/main" val="20001"/>
                    </a:ext>
                  </a:extLst>
                </a:gridCol>
                <a:gridCol w="665238">
                  <a:extLst>
                    <a:ext uri="{9D8B030D-6E8A-4147-A177-3AD203B41FA5}">
                      <a16:colId xmlns:a16="http://schemas.microsoft.com/office/drawing/2014/main" val="20002"/>
                    </a:ext>
                  </a:extLst>
                </a:gridCol>
              </a:tblGrid>
              <a:tr h="462645">
                <a:tc>
                  <a:txBody>
                    <a:bodyPr/>
                    <a:lstStyle/>
                    <a:p>
                      <a:endParaRPr lang="en-IN" sz="1300" dirty="0"/>
                    </a:p>
                  </a:txBody>
                  <a:tcPr marL="76200" marR="76200" marT="38100" marB="38100" anchor="ctr">
                    <a:solidFill>
                      <a:srgbClr val="6A8BAD"/>
                    </a:solidFill>
                  </a:tcPr>
                </a:tc>
                <a:tc>
                  <a:txBody>
                    <a:bodyPr/>
                    <a:lstStyle/>
                    <a:p>
                      <a:pPr marL="0" algn="l" defTabSz="1097280" rtl="0" eaLnBrk="1" latinLnBrk="0" hangingPunct="1"/>
                      <a:r>
                        <a:rPr lang="en-US" sz="1500" b="1" kern="1200" dirty="0">
                          <a:solidFill>
                            <a:schemeClr val="tx1"/>
                          </a:solidFill>
                          <a:latin typeface="+mn-lt"/>
                          <a:ea typeface="+mn-ea"/>
                          <a:cs typeface="+mn-cs"/>
                        </a:rPr>
                        <a:t>PROJECT 2 - FREQUENT ITEM-SET MINING</a:t>
                      </a:r>
                      <a:endParaRPr lang="en-IN" sz="1500" b="1" kern="1200" dirty="0">
                        <a:solidFill>
                          <a:schemeClr val="tx1"/>
                        </a:solidFill>
                        <a:latin typeface="+mn-lt"/>
                        <a:ea typeface="+mn-ea"/>
                        <a:cs typeface="+mn-cs"/>
                      </a:endParaRPr>
                    </a:p>
                  </a:txBody>
                  <a:tcPr marL="76200" marR="76200" marT="38100" marB="38100"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00" dirty="0"/>
                        <a:t>-</a:t>
                      </a:r>
                    </a:p>
                    <a:p>
                      <a:pPr algn="ctr"/>
                      <a:endParaRPr lang="en-IN" sz="1300" dirty="0"/>
                    </a:p>
                  </a:txBody>
                  <a:tcPr marL="76200" marR="76200" marT="38100" marB="38100" anchor="ctr">
                    <a:solidFill>
                      <a:srgbClr val="6A8BAD"/>
                    </a:solidFill>
                  </a:tcPr>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64E7E4C6-234C-4D4D-982A-6B4B05457B70}"/>
              </a:ext>
            </a:extLst>
          </p:cNvPr>
          <p:cNvGraphicFramePr>
            <a:graphicFrameLocks noGrp="1"/>
          </p:cNvGraphicFramePr>
          <p:nvPr>
            <p:extLst>
              <p:ext uri="{D42A27DB-BD31-4B8C-83A1-F6EECF244321}">
                <p14:modId xmlns:p14="http://schemas.microsoft.com/office/powerpoint/2010/main" val="2812176783"/>
              </p:ext>
            </p:extLst>
          </p:nvPr>
        </p:nvGraphicFramePr>
        <p:xfrm>
          <a:off x="432000" y="3675782"/>
          <a:ext cx="11345116" cy="472440"/>
        </p:xfrm>
        <a:graphic>
          <a:graphicData uri="http://schemas.openxmlformats.org/drawingml/2006/table">
            <a:tbl>
              <a:tblPr firstRow="1" bandRow="1">
                <a:tableStyleId>{F5AB1C69-6EDB-4FF4-983F-18BD219EF322}</a:tableStyleId>
              </a:tblPr>
              <a:tblGrid>
                <a:gridCol w="182198">
                  <a:extLst>
                    <a:ext uri="{9D8B030D-6E8A-4147-A177-3AD203B41FA5}">
                      <a16:colId xmlns:a16="http://schemas.microsoft.com/office/drawing/2014/main" val="20000"/>
                    </a:ext>
                  </a:extLst>
                </a:gridCol>
                <a:gridCol w="10497680">
                  <a:extLst>
                    <a:ext uri="{9D8B030D-6E8A-4147-A177-3AD203B41FA5}">
                      <a16:colId xmlns:a16="http://schemas.microsoft.com/office/drawing/2014/main" val="20001"/>
                    </a:ext>
                  </a:extLst>
                </a:gridCol>
                <a:gridCol w="665238">
                  <a:extLst>
                    <a:ext uri="{9D8B030D-6E8A-4147-A177-3AD203B41FA5}">
                      <a16:colId xmlns:a16="http://schemas.microsoft.com/office/drawing/2014/main" val="20002"/>
                    </a:ext>
                  </a:extLst>
                </a:gridCol>
              </a:tblGrid>
              <a:tr h="462645">
                <a:tc>
                  <a:txBody>
                    <a:bodyPr/>
                    <a:lstStyle/>
                    <a:p>
                      <a:endParaRPr lang="en-IN" sz="1300" dirty="0">
                        <a:solidFill>
                          <a:schemeClr val="tx1"/>
                        </a:solidFill>
                      </a:endParaRPr>
                    </a:p>
                  </a:txBody>
                  <a:tcPr marL="76200" marR="76200" marT="38100" marB="38100" anchor="ctr">
                    <a:solidFill>
                      <a:srgbClr val="6A8BAD"/>
                    </a:solidFill>
                  </a:tcPr>
                </a:tc>
                <a:tc>
                  <a:txBody>
                    <a:bodyPr/>
                    <a:lstStyle/>
                    <a:p>
                      <a:pPr marL="0" algn="l" defTabSz="1097280" rtl="0" eaLnBrk="1" latinLnBrk="0" hangingPunct="1"/>
                      <a:r>
                        <a:rPr lang="en-US" sz="1600" dirty="0">
                          <a:solidFill>
                            <a:schemeClr val="tx1"/>
                          </a:solidFill>
                        </a:rPr>
                        <a:t>Overview of algorithms considered</a:t>
                      </a:r>
                      <a:endParaRPr lang="en-IN" sz="1500" b="1" kern="1200" dirty="0">
                        <a:solidFill>
                          <a:schemeClr val="tx1"/>
                        </a:solidFill>
                        <a:latin typeface="+mn-lt"/>
                        <a:ea typeface="+mn-ea"/>
                        <a:cs typeface="+mn-cs"/>
                      </a:endParaRPr>
                    </a:p>
                  </a:txBody>
                  <a:tcPr marL="76200" marR="76200" marT="38100" marB="38100"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00" dirty="0"/>
                        <a:t>-</a:t>
                      </a:r>
                    </a:p>
                    <a:p>
                      <a:pPr algn="ctr"/>
                      <a:endParaRPr lang="en-IN" sz="1300" dirty="0">
                        <a:solidFill>
                          <a:schemeClr val="tx1"/>
                        </a:solidFill>
                      </a:endParaRPr>
                    </a:p>
                  </a:txBody>
                  <a:tcPr marL="76200" marR="76200" marT="38100" marB="38100" anchor="ctr">
                    <a:solidFill>
                      <a:srgbClr val="6A8BAD"/>
                    </a:solidFill>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C0D1EAAF-0A0A-4CB2-8EBC-C75E69A53874}"/>
              </a:ext>
            </a:extLst>
          </p:cNvPr>
          <p:cNvGraphicFramePr>
            <a:graphicFrameLocks noGrp="1"/>
          </p:cNvGraphicFramePr>
          <p:nvPr>
            <p:extLst>
              <p:ext uri="{D42A27DB-BD31-4B8C-83A1-F6EECF244321}">
                <p14:modId xmlns:p14="http://schemas.microsoft.com/office/powerpoint/2010/main" val="1253107181"/>
              </p:ext>
            </p:extLst>
          </p:nvPr>
        </p:nvGraphicFramePr>
        <p:xfrm>
          <a:off x="432000" y="4191024"/>
          <a:ext cx="11345116" cy="472440"/>
        </p:xfrm>
        <a:graphic>
          <a:graphicData uri="http://schemas.openxmlformats.org/drawingml/2006/table">
            <a:tbl>
              <a:tblPr firstRow="1" bandRow="1">
                <a:tableStyleId>{F5AB1C69-6EDB-4FF4-983F-18BD219EF322}</a:tableStyleId>
              </a:tblPr>
              <a:tblGrid>
                <a:gridCol w="182198">
                  <a:extLst>
                    <a:ext uri="{9D8B030D-6E8A-4147-A177-3AD203B41FA5}">
                      <a16:colId xmlns:a16="http://schemas.microsoft.com/office/drawing/2014/main" val="20000"/>
                    </a:ext>
                  </a:extLst>
                </a:gridCol>
                <a:gridCol w="10497680">
                  <a:extLst>
                    <a:ext uri="{9D8B030D-6E8A-4147-A177-3AD203B41FA5}">
                      <a16:colId xmlns:a16="http://schemas.microsoft.com/office/drawing/2014/main" val="20001"/>
                    </a:ext>
                  </a:extLst>
                </a:gridCol>
                <a:gridCol w="665238">
                  <a:extLst>
                    <a:ext uri="{9D8B030D-6E8A-4147-A177-3AD203B41FA5}">
                      <a16:colId xmlns:a16="http://schemas.microsoft.com/office/drawing/2014/main" val="20002"/>
                    </a:ext>
                  </a:extLst>
                </a:gridCol>
              </a:tblGrid>
              <a:tr h="462645">
                <a:tc>
                  <a:txBody>
                    <a:bodyPr/>
                    <a:lstStyle/>
                    <a:p>
                      <a:endParaRPr lang="en-IN" sz="1300" dirty="0">
                        <a:solidFill>
                          <a:schemeClr val="tx1"/>
                        </a:solidFill>
                      </a:endParaRPr>
                    </a:p>
                  </a:txBody>
                  <a:tcPr marL="76200" marR="76200" marT="38100" marB="38100" anchor="ctr">
                    <a:solidFill>
                      <a:srgbClr val="6A8BAD"/>
                    </a:solidFill>
                  </a:tcPr>
                </a:tc>
                <a:tc>
                  <a:txBody>
                    <a:bodyPr/>
                    <a:lstStyle/>
                    <a:p>
                      <a:pPr marL="0" algn="l" defTabSz="1097280" rtl="0" eaLnBrk="1" latinLnBrk="0" hangingPunct="1"/>
                      <a:r>
                        <a:rPr lang="en-IN" sz="1600" dirty="0">
                          <a:solidFill>
                            <a:schemeClr val="tx1"/>
                          </a:solidFill>
                        </a:rPr>
                        <a:t>Challenges Faced</a:t>
                      </a:r>
                      <a:endParaRPr lang="en-IN" sz="1500" b="1" kern="1200" dirty="0">
                        <a:solidFill>
                          <a:schemeClr val="tx1"/>
                        </a:solidFill>
                        <a:latin typeface="+mn-lt"/>
                        <a:ea typeface="+mn-ea"/>
                        <a:cs typeface="+mn-cs"/>
                      </a:endParaRPr>
                    </a:p>
                  </a:txBody>
                  <a:tcPr marL="76200" marR="76200" marT="38100" marB="38100"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00" dirty="0"/>
                        <a:t>-</a:t>
                      </a:r>
                    </a:p>
                    <a:p>
                      <a:pPr algn="ctr"/>
                      <a:endParaRPr lang="en-IN" sz="1300" dirty="0">
                        <a:solidFill>
                          <a:schemeClr val="tx1"/>
                        </a:solidFill>
                      </a:endParaRPr>
                    </a:p>
                  </a:txBody>
                  <a:tcPr marL="76200" marR="76200" marT="38100" marB="38100" anchor="ctr">
                    <a:solidFill>
                      <a:srgbClr val="6A8BAD"/>
                    </a:solidFill>
                  </a:tcPr>
                </a:tc>
                <a:extLst>
                  <a:ext uri="{0D108BD9-81ED-4DB2-BD59-A6C34878D82A}">
                    <a16:rowId xmlns:a16="http://schemas.microsoft.com/office/drawing/2014/main" val="10000"/>
                  </a:ext>
                </a:extLst>
              </a:tr>
            </a:tbl>
          </a:graphicData>
        </a:graphic>
      </p:graphicFrame>
      <p:graphicFrame>
        <p:nvGraphicFramePr>
          <p:cNvPr id="12" name="Table 11">
            <a:extLst>
              <a:ext uri="{FF2B5EF4-FFF2-40B4-BE49-F238E27FC236}">
                <a16:creationId xmlns:a16="http://schemas.microsoft.com/office/drawing/2014/main" id="{BB3745FB-86A8-4C8A-A715-FB3B8D998E8A}"/>
              </a:ext>
            </a:extLst>
          </p:cNvPr>
          <p:cNvGraphicFramePr>
            <a:graphicFrameLocks noGrp="1"/>
          </p:cNvGraphicFramePr>
          <p:nvPr>
            <p:extLst>
              <p:ext uri="{D42A27DB-BD31-4B8C-83A1-F6EECF244321}">
                <p14:modId xmlns:p14="http://schemas.microsoft.com/office/powerpoint/2010/main" val="1263250308"/>
              </p:ext>
            </p:extLst>
          </p:nvPr>
        </p:nvGraphicFramePr>
        <p:xfrm>
          <a:off x="423442" y="4713019"/>
          <a:ext cx="11345116" cy="472440"/>
        </p:xfrm>
        <a:graphic>
          <a:graphicData uri="http://schemas.openxmlformats.org/drawingml/2006/table">
            <a:tbl>
              <a:tblPr firstRow="1" bandRow="1">
                <a:tableStyleId>{F5AB1C69-6EDB-4FF4-983F-18BD219EF322}</a:tableStyleId>
              </a:tblPr>
              <a:tblGrid>
                <a:gridCol w="182198">
                  <a:extLst>
                    <a:ext uri="{9D8B030D-6E8A-4147-A177-3AD203B41FA5}">
                      <a16:colId xmlns:a16="http://schemas.microsoft.com/office/drawing/2014/main" val="20000"/>
                    </a:ext>
                  </a:extLst>
                </a:gridCol>
                <a:gridCol w="10497680">
                  <a:extLst>
                    <a:ext uri="{9D8B030D-6E8A-4147-A177-3AD203B41FA5}">
                      <a16:colId xmlns:a16="http://schemas.microsoft.com/office/drawing/2014/main" val="20001"/>
                    </a:ext>
                  </a:extLst>
                </a:gridCol>
                <a:gridCol w="665238">
                  <a:extLst>
                    <a:ext uri="{9D8B030D-6E8A-4147-A177-3AD203B41FA5}">
                      <a16:colId xmlns:a16="http://schemas.microsoft.com/office/drawing/2014/main" val="20002"/>
                    </a:ext>
                  </a:extLst>
                </a:gridCol>
              </a:tblGrid>
              <a:tr h="462645">
                <a:tc>
                  <a:txBody>
                    <a:bodyPr/>
                    <a:lstStyle/>
                    <a:p>
                      <a:endParaRPr lang="en-IN" sz="1300" dirty="0">
                        <a:solidFill>
                          <a:schemeClr val="tx1"/>
                        </a:solidFill>
                      </a:endParaRPr>
                    </a:p>
                  </a:txBody>
                  <a:tcPr marL="76200" marR="76200" marT="38100" marB="38100" anchor="ctr">
                    <a:solidFill>
                      <a:srgbClr val="6A8BAD"/>
                    </a:solidFill>
                  </a:tcPr>
                </a:tc>
                <a:tc>
                  <a:txBody>
                    <a:bodyPr/>
                    <a:lstStyle/>
                    <a:p>
                      <a:pPr marL="0" algn="l" defTabSz="1097280" rtl="0" eaLnBrk="1" latinLnBrk="0" hangingPunct="1"/>
                      <a:r>
                        <a:rPr lang="en-US" sz="1600" dirty="0">
                          <a:solidFill>
                            <a:schemeClr val="tx1"/>
                          </a:solidFill>
                        </a:rPr>
                        <a:t>…</a:t>
                      </a:r>
                      <a:endParaRPr lang="en-IN" sz="1500" b="1" kern="1200" dirty="0">
                        <a:solidFill>
                          <a:schemeClr val="tx1"/>
                        </a:solidFill>
                        <a:latin typeface="+mn-lt"/>
                        <a:ea typeface="+mn-ea"/>
                        <a:cs typeface="+mn-cs"/>
                      </a:endParaRPr>
                    </a:p>
                  </a:txBody>
                  <a:tcPr marL="76200" marR="76200" marT="38100" marB="38100"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00" dirty="0"/>
                        <a:t>-</a:t>
                      </a:r>
                    </a:p>
                    <a:p>
                      <a:pPr algn="ctr"/>
                      <a:endParaRPr lang="en-IN" sz="1300" dirty="0">
                        <a:solidFill>
                          <a:schemeClr val="tx1"/>
                        </a:solidFill>
                      </a:endParaRPr>
                    </a:p>
                  </a:txBody>
                  <a:tcPr marL="76200" marR="76200" marT="38100" marB="38100" anchor="ctr">
                    <a:solidFill>
                      <a:srgbClr val="6A8BAD"/>
                    </a:solidFill>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FE015C7D-969F-4B7C-9929-E6211B59FA85}"/>
              </a:ext>
            </a:extLst>
          </p:cNvPr>
          <p:cNvGraphicFramePr>
            <a:graphicFrameLocks noGrp="1"/>
          </p:cNvGraphicFramePr>
          <p:nvPr>
            <p:extLst>
              <p:ext uri="{D42A27DB-BD31-4B8C-83A1-F6EECF244321}">
                <p14:modId xmlns:p14="http://schemas.microsoft.com/office/powerpoint/2010/main" val="1649417893"/>
              </p:ext>
            </p:extLst>
          </p:nvPr>
        </p:nvGraphicFramePr>
        <p:xfrm>
          <a:off x="423442" y="5247700"/>
          <a:ext cx="11345116" cy="472440"/>
        </p:xfrm>
        <a:graphic>
          <a:graphicData uri="http://schemas.openxmlformats.org/drawingml/2006/table">
            <a:tbl>
              <a:tblPr firstRow="1" bandRow="1">
                <a:tableStyleId>{F5AB1C69-6EDB-4FF4-983F-18BD219EF322}</a:tableStyleId>
              </a:tblPr>
              <a:tblGrid>
                <a:gridCol w="182198">
                  <a:extLst>
                    <a:ext uri="{9D8B030D-6E8A-4147-A177-3AD203B41FA5}">
                      <a16:colId xmlns:a16="http://schemas.microsoft.com/office/drawing/2014/main" val="20000"/>
                    </a:ext>
                  </a:extLst>
                </a:gridCol>
                <a:gridCol w="10497680">
                  <a:extLst>
                    <a:ext uri="{9D8B030D-6E8A-4147-A177-3AD203B41FA5}">
                      <a16:colId xmlns:a16="http://schemas.microsoft.com/office/drawing/2014/main" val="20001"/>
                    </a:ext>
                  </a:extLst>
                </a:gridCol>
                <a:gridCol w="665238">
                  <a:extLst>
                    <a:ext uri="{9D8B030D-6E8A-4147-A177-3AD203B41FA5}">
                      <a16:colId xmlns:a16="http://schemas.microsoft.com/office/drawing/2014/main" val="20002"/>
                    </a:ext>
                  </a:extLst>
                </a:gridCol>
              </a:tblGrid>
              <a:tr h="462645">
                <a:tc>
                  <a:txBody>
                    <a:bodyPr/>
                    <a:lstStyle/>
                    <a:p>
                      <a:endParaRPr lang="en-IN" sz="1300" dirty="0">
                        <a:solidFill>
                          <a:schemeClr val="tx1"/>
                        </a:solidFill>
                      </a:endParaRPr>
                    </a:p>
                  </a:txBody>
                  <a:tcPr marL="76200" marR="76200" marT="38100" marB="38100" anchor="ctr">
                    <a:solidFill>
                      <a:srgbClr val="6A8BAD"/>
                    </a:solidFill>
                  </a:tcPr>
                </a:tc>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n-IN" sz="1600" b="1" kern="1200" dirty="0">
                          <a:solidFill>
                            <a:schemeClr val="tx1"/>
                          </a:solidFill>
                          <a:latin typeface="+mn-lt"/>
                          <a:ea typeface="+mn-ea"/>
                          <a:cs typeface="+mn-cs"/>
                        </a:rPr>
                        <a:t>Results</a:t>
                      </a:r>
                    </a:p>
                  </a:txBody>
                  <a:tcPr marL="76200" marR="76200" marT="38100" marB="38100"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00" dirty="0"/>
                        <a:t>-</a:t>
                      </a:r>
                    </a:p>
                    <a:p>
                      <a:pPr algn="ctr"/>
                      <a:endParaRPr lang="en-IN" sz="1300" dirty="0">
                        <a:solidFill>
                          <a:schemeClr val="tx1"/>
                        </a:solidFill>
                      </a:endParaRPr>
                    </a:p>
                  </a:txBody>
                  <a:tcPr marL="76200" marR="76200" marT="38100" marB="38100" anchor="ctr">
                    <a:solidFill>
                      <a:srgbClr val="6A8BAD"/>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39014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30FE-B031-4896-B256-59A8167822DB}"/>
              </a:ext>
            </a:extLst>
          </p:cNvPr>
          <p:cNvSpPr>
            <a:spLocks noGrp="1"/>
          </p:cNvSpPr>
          <p:nvPr>
            <p:ph type="title"/>
          </p:nvPr>
        </p:nvSpPr>
        <p:spPr/>
        <p:txBody>
          <a:bodyPr/>
          <a:lstStyle/>
          <a:p>
            <a:r>
              <a:rPr lang="en-CA" dirty="0"/>
              <a:t>-</a:t>
            </a:r>
          </a:p>
        </p:txBody>
      </p:sp>
      <p:sp>
        <p:nvSpPr>
          <p:cNvPr id="3" name="Content Placeholder 2">
            <a:extLst>
              <a:ext uri="{FF2B5EF4-FFF2-40B4-BE49-F238E27FC236}">
                <a16:creationId xmlns:a16="http://schemas.microsoft.com/office/drawing/2014/main" id="{79C8199C-917A-4720-B319-04915BF67D51}"/>
              </a:ext>
            </a:extLst>
          </p:cNvPr>
          <p:cNvSpPr>
            <a:spLocks noGrp="1"/>
          </p:cNvSpPr>
          <p:nvPr>
            <p:ph idx="1"/>
          </p:nvPr>
        </p:nvSpPr>
        <p:spPr/>
        <p:txBody>
          <a:bodyPr/>
          <a:lstStyle/>
          <a:p>
            <a:r>
              <a:rPr lang="en-US" dirty="0"/>
              <a:t> </a:t>
            </a:r>
            <a:r>
              <a:rPr lang="en-CA" dirty="0"/>
              <a:t> </a:t>
            </a:r>
            <a:endParaRPr lang="en-US" dirty="0"/>
          </a:p>
        </p:txBody>
      </p:sp>
      <p:sp>
        <p:nvSpPr>
          <p:cNvPr id="4" name="Slide Number Placeholder 3">
            <a:extLst>
              <a:ext uri="{FF2B5EF4-FFF2-40B4-BE49-F238E27FC236}">
                <a16:creationId xmlns:a16="http://schemas.microsoft.com/office/drawing/2014/main" id="{7F24074E-84B0-47E2-9423-107217353804}"/>
              </a:ext>
            </a:extLst>
          </p:cNvPr>
          <p:cNvSpPr>
            <a:spLocks noGrp="1"/>
          </p:cNvSpPr>
          <p:nvPr>
            <p:ph type="sldNum" sz="quarter" idx="12"/>
          </p:nvPr>
        </p:nvSpPr>
        <p:spPr/>
        <p:txBody>
          <a:bodyPr/>
          <a:lstStyle/>
          <a:p>
            <a:fld id="{31BD02ED-5614-414C-83EF-3F3A42B39758}" type="slidenum">
              <a:rPr lang="en-IN" smtClean="0"/>
              <a:pPr/>
              <a:t>20</a:t>
            </a:fld>
            <a:endParaRPr lang="en-IN"/>
          </a:p>
        </p:txBody>
      </p:sp>
      <p:pic>
        <p:nvPicPr>
          <p:cNvPr id="6" name="Content Placeholder 4">
            <a:extLst>
              <a:ext uri="{FF2B5EF4-FFF2-40B4-BE49-F238E27FC236}">
                <a16:creationId xmlns:a16="http://schemas.microsoft.com/office/drawing/2014/main" id="{9E347011-1A4E-401D-B099-7BF6C1EA2788}"/>
              </a:ext>
            </a:extLst>
          </p:cNvPr>
          <p:cNvPicPr>
            <a:picLocks noChangeAspect="1"/>
          </p:cNvPicPr>
          <p:nvPr/>
        </p:nvPicPr>
        <p:blipFill>
          <a:blip r:embed="rId2"/>
          <a:stretch>
            <a:fillRect/>
          </a:stretch>
        </p:blipFill>
        <p:spPr>
          <a:xfrm>
            <a:off x="649889" y="2065518"/>
            <a:ext cx="4057512" cy="2726964"/>
          </a:xfrm>
          <a:prstGeom prst="rect">
            <a:avLst/>
          </a:prstGeom>
        </p:spPr>
      </p:pic>
      <p:pic>
        <p:nvPicPr>
          <p:cNvPr id="8" name="Picture 7">
            <a:extLst>
              <a:ext uri="{FF2B5EF4-FFF2-40B4-BE49-F238E27FC236}">
                <a16:creationId xmlns:a16="http://schemas.microsoft.com/office/drawing/2014/main" id="{E7619438-F053-45DC-9BAF-881E7516000E}"/>
              </a:ext>
            </a:extLst>
          </p:cNvPr>
          <p:cNvPicPr>
            <a:picLocks noChangeAspect="1"/>
          </p:cNvPicPr>
          <p:nvPr/>
        </p:nvPicPr>
        <p:blipFill>
          <a:blip r:embed="rId3"/>
          <a:stretch>
            <a:fillRect/>
          </a:stretch>
        </p:blipFill>
        <p:spPr>
          <a:xfrm>
            <a:off x="5093833" y="2455101"/>
            <a:ext cx="1773829" cy="1763333"/>
          </a:xfrm>
          <a:prstGeom prst="rect">
            <a:avLst/>
          </a:prstGeom>
        </p:spPr>
      </p:pic>
      <p:pic>
        <p:nvPicPr>
          <p:cNvPr id="9" name="Picture 8">
            <a:extLst>
              <a:ext uri="{FF2B5EF4-FFF2-40B4-BE49-F238E27FC236}">
                <a16:creationId xmlns:a16="http://schemas.microsoft.com/office/drawing/2014/main" id="{F549C1EB-A2DF-43F9-9CBF-33C3693E8039}"/>
              </a:ext>
            </a:extLst>
          </p:cNvPr>
          <p:cNvPicPr>
            <a:picLocks noChangeAspect="1"/>
          </p:cNvPicPr>
          <p:nvPr/>
        </p:nvPicPr>
        <p:blipFill>
          <a:blip r:embed="rId4"/>
          <a:stretch>
            <a:fillRect/>
          </a:stretch>
        </p:blipFill>
        <p:spPr>
          <a:xfrm>
            <a:off x="7254094" y="1707943"/>
            <a:ext cx="4647267" cy="3442114"/>
          </a:xfrm>
          <a:prstGeom prst="rect">
            <a:avLst/>
          </a:prstGeom>
        </p:spPr>
      </p:pic>
      <p:pic>
        <p:nvPicPr>
          <p:cNvPr id="5" name="Picture 4">
            <a:extLst>
              <a:ext uri="{FF2B5EF4-FFF2-40B4-BE49-F238E27FC236}">
                <a16:creationId xmlns:a16="http://schemas.microsoft.com/office/drawing/2014/main" id="{5F0A4999-FF28-42E4-A596-4EAF2CCD0153}"/>
              </a:ext>
            </a:extLst>
          </p:cNvPr>
          <p:cNvPicPr>
            <a:picLocks noChangeAspect="1"/>
          </p:cNvPicPr>
          <p:nvPr/>
        </p:nvPicPr>
        <p:blipFill>
          <a:blip r:embed="rId5"/>
          <a:stretch>
            <a:fillRect/>
          </a:stretch>
        </p:blipFill>
        <p:spPr>
          <a:xfrm>
            <a:off x="4912126" y="4721432"/>
            <a:ext cx="1762125" cy="857250"/>
          </a:xfrm>
          <a:prstGeom prst="rect">
            <a:avLst/>
          </a:prstGeom>
        </p:spPr>
      </p:pic>
    </p:spTree>
    <p:extLst>
      <p:ext uri="{BB962C8B-B14F-4D97-AF65-F5344CB8AC3E}">
        <p14:creationId xmlns:p14="http://schemas.microsoft.com/office/powerpoint/2010/main" val="2370213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86B-5503-453A-A947-04194736FB0D}"/>
              </a:ext>
            </a:extLst>
          </p:cNvPr>
          <p:cNvSpPr>
            <a:spLocks noGrp="1"/>
          </p:cNvSpPr>
          <p:nvPr>
            <p:ph type="title"/>
          </p:nvPr>
        </p:nvSpPr>
        <p:spPr/>
        <p:txBody>
          <a:bodyPr/>
          <a:lstStyle/>
          <a:p>
            <a:r>
              <a:rPr lang="en-CA" dirty="0"/>
              <a:t>Classifier</a:t>
            </a:r>
          </a:p>
        </p:txBody>
      </p:sp>
      <p:sp>
        <p:nvSpPr>
          <p:cNvPr id="3" name="Content Placeholder 2">
            <a:extLst>
              <a:ext uri="{FF2B5EF4-FFF2-40B4-BE49-F238E27FC236}">
                <a16:creationId xmlns:a16="http://schemas.microsoft.com/office/drawing/2014/main" id="{AAC6C0F7-F5FD-4DB9-8EDC-0C2E9DC1B3B7}"/>
              </a:ext>
            </a:extLst>
          </p:cNvPr>
          <p:cNvSpPr>
            <a:spLocks noGrp="1"/>
          </p:cNvSpPr>
          <p:nvPr>
            <p:ph idx="1"/>
          </p:nvPr>
        </p:nvSpPr>
        <p:spPr/>
        <p:txBody>
          <a:bodyPr/>
          <a:lstStyle/>
          <a:p>
            <a:r>
              <a:rPr lang="en-US" dirty="0"/>
              <a:t>The image pixels of a fundus image are viewed as objects represented by feature vectors, so that we may apply statistical classifiers in order to segment the image</a:t>
            </a:r>
          </a:p>
          <a:p>
            <a:r>
              <a:rPr lang="en-US" dirty="0"/>
              <a:t>The two classes for the pixels considered here are </a:t>
            </a:r>
            <a:r>
              <a:rPr lang="en-CA" dirty="0"/>
              <a:t>{</a:t>
            </a:r>
            <a:r>
              <a:rPr lang="en-CA" i="1" dirty="0"/>
              <a:t>vessel pixels</a:t>
            </a:r>
            <a:r>
              <a:rPr lang="en-CA" dirty="0"/>
              <a:t>} and {non-vessel pixels}.</a:t>
            </a:r>
          </a:p>
          <a:p>
            <a:r>
              <a:rPr lang="en-CA" dirty="0"/>
              <a:t>Several fundus images </a:t>
            </a:r>
            <a:r>
              <a:rPr lang="en-US" dirty="0"/>
              <a:t>have been manually segmented, allowing the creation of a labeled training set into classes and (see Subsection II-A).</a:t>
            </a:r>
          </a:p>
          <a:p>
            <a:r>
              <a:rPr lang="en-US" dirty="0"/>
              <a:t>Due to the computational cost of training the classifier and the large number of samples, we randomly select a subset of the available samples to actually use for training.</a:t>
            </a:r>
          </a:p>
          <a:p>
            <a:r>
              <a:rPr lang="en-US" dirty="0"/>
              <a:t>We have achieved very good results using a Bayesian classifier in which each class-conditional probability density function (likelihood) is described as a linear combination of Gaussian </a:t>
            </a:r>
            <a:r>
              <a:rPr lang="en-CA" dirty="0"/>
              <a:t>functions.</a:t>
            </a:r>
          </a:p>
          <a:p>
            <a:r>
              <a:rPr lang="en-US" dirty="0"/>
              <a:t>To obtain a decision rule based on estimates from our training set, we use </a:t>
            </a:r>
            <a:r>
              <a:rPr lang="en-US" i="1" dirty="0"/>
              <a:t>Bayes decision rule</a:t>
            </a:r>
            <a:r>
              <a:rPr lang="en-US" dirty="0"/>
              <a:t>, given by:</a:t>
            </a:r>
          </a:p>
          <a:p>
            <a:endParaRPr lang="en-US" dirty="0"/>
          </a:p>
          <a:p>
            <a:endParaRPr lang="en-US" dirty="0"/>
          </a:p>
          <a:p>
            <a:endParaRPr lang="en-US" dirty="0"/>
          </a:p>
          <a:p>
            <a:r>
              <a:rPr lang="en-US" dirty="0"/>
              <a:t>Where p(v/Ci) is the class-conditional probability density function, also known as likelihood, and p(Ci) is the prior probability </a:t>
            </a:r>
            <a:r>
              <a:rPr lang="en-CA" dirty="0"/>
              <a:t>of class .</a:t>
            </a:r>
          </a:p>
          <a:p>
            <a:r>
              <a:rPr lang="en-US" dirty="0"/>
              <a:t>We estimate the prior probabilities as , the ratio of class samples in the training set and class likelihoods are described as linear </a:t>
            </a:r>
            <a:r>
              <a:rPr lang="en-CA" dirty="0"/>
              <a:t>combinations of Gaussian functions given by </a:t>
            </a:r>
          </a:p>
          <a:p>
            <a:pPr lvl="1"/>
            <a:endParaRPr lang="en-US" dirty="0"/>
          </a:p>
          <a:p>
            <a:endParaRPr lang="en-US" dirty="0"/>
          </a:p>
          <a:p>
            <a:endParaRPr lang="en-CA" dirty="0"/>
          </a:p>
        </p:txBody>
      </p:sp>
      <p:sp>
        <p:nvSpPr>
          <p:cNvPr id="4" name="Slide Number Placeholder 3">
            <a:extLst>
              <a:ext uri="{FF2B5EF4-FFF2-40B4-BE49-F238E27FC236}">
                <a16:creationId xmlns:a16="http://schemas.microsoft.com/office/drawing/2014/main" id="{0AF8C6E6-8300-4DA4-817B-0B0130A69ADC}"/>
              </a:ext>
            </a:extLst>
          </p:cNvPr>
          <p:cNvSpPr>
            <a:spLocks noGrp="1"/>
          </p:cNvSpPr>
          <p:nvPr>
            <p:ph type="sldNum" sz="quarter" idx="12"/>
          </p:nvPr>
        </p:nvSpPr>
        <p:spPr/>
        <p:txBody>
          <a:bodyPr/>
          <a:lstStyle/>
          <a:p>
            <a:fld id="{31BD02ED-5614-414C-83EF-3F3A42B39758}" type="slidenum">
              <a:rPr lang="en-IN" smtClean="0"/>
              <a:pPr/>
              <a:t>21</a:t>
            </a:fld>
            <a:endParaRPr lang="en-IN"/>
          </a:p>
        </p:txBody>
      </p:sp>
      <p:pic>
        <p:nvPicPr>
          <p:cNvPr id="5" name="Picture 4">
            <a:extLst>
              <a:ext uri="{FF2B5EF4-FFF2-40B4-BE49-F238E27FC236}">
                <a16:creationId xmlns:a16="http://schemas.microsoft.com/office/drawing/2014/main" id="{4BF72789-1932-4873-B062-38ED05896C16}"/>
              </a:ext>
            </a:extLst>
          </p:cNvPr>
          <p:cNvPicPr>
            <a:picLocks noChangeAspect="1"/>
          </p:cNvPicPr>
          <p:nvPr/>
        </p:nvPicPr>
        <p:blipFill>
          <a:blip r:embed="rId2"/>
          <a:stretch>
            <a:fillRect/>
          </a:stretch>
        </p:blipFill>
        <p:spPr>
          <a:xfrm>
            <a:off x="2198977" y="3429000"/>
            <a:ext cx="3723842" cy="556769"/>
          </a:xfrm>
          <a:prstGeom prst="rect">
            <a:avLst/>
          </a:prstGeom>
        </p:spPr>
      </p:pic>
      <p:pic>
        <p:nvPicPr>
          <p:cNvPr id="6" name="Picture 5">
            <a:extLst>
              <a:ext uri="{FF2B5EF4-FFF2-40B4-BE49-F238E27FC236}">
                <a16:creationId xmlns:a16="http://schemas.microsoft.com/office/drawing/2014/main" id="{C1211A4E-244E-4048-A0A0-AD4A9D2C49EE}"/>
              </a:ext>
            </a:extLst>
          </p:cNvPr>
          <p:cNvPicPr>
            <a:picLocks noChangeAspect="1"/>
          </p:cNvPicPr>
          <p:nvPr/>
        </p:nvPicPr>
        <p:blipFill>
          <a:blip r:embed="rId3"/>
          <a:stretch>
            <a:fillRect/>
          </a:stretch>
        </p:blipFill>
        <p:spPr>
          <a:xfrm>
            <a:off x="3125932" y="4768770"/>
            <a:ext cx="2057979" cy="696847"/>
          </a:xfrm>
          <a:prstGeom prst="rect">
            <a:avLst/>
          </a:prstGeom>
        </p:spPr>
      </p:pic>
    </p:spTree>
    <p:extLst>
      <p:ext uri="{BB962C8B-B14F-4D97-AF65-F5344CB8AC3E}">
        <p14:creationId xmlns:p14="http://schemas.microsoft.com/office/powerpoint/2010/main" val="4187617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E400-6819-4F40-93AC-53C1AD1320EF}"/>
              </a:ext>
            </a:extLst>
          </p:cNvPr>
          <p:cNvSpPr>
            <a:spLocks noGrp="1"/>
          </p:cNvSpPr>
          <p:nvPr>
            <p:ph type="title"/>
          </p:nvPr>
        </p:nvSpPr>
        <p:spPr>
          <a:xfrm>
            <a:off x="432000" y="14514"/>
            <a:ext cx="9407325" cy="1357086"/>
          </a:xfrm>
        </p:spPr>
        <p:txBody>
          <a:bodyPr/>
          <a:lstStyle/>
          <a:p>
            <a:r>
              <a:rPr lang="en-CA" dirty="0"/>
              <a:t>Evaluation of Results</a:t>
            </a:r>
          </a:p>
        </p:txBody>
      </p:sp>
      <p:sp>
        <p:nvSpPr>
          <p:cNvPr id="3" name="Content Placeholder 2">
            <a:extLst>
              <a:ext uri="{FF2B5EF4-FFF2-40B4-BE49-F238E27FC236}">
                <a16:creationId xmlns:a16="http://schemas.microsoft.com/office/drawing/2014/main" id="{17901A94-39FB-41AB-A970-7CFD9101187F}"/>
              </a:ext>
            </a:extLst>
          </p:cNvPr>
          <p:cNvSpPr>
            <a:spLocks noGrp="1"/>
          </p:cNvSpPr>
          <p:nvPr>
            <p:ph idx="1"/>
          </p:nvPr>
        </p:nvSpPr>
        <p:spPr/>
        <p:txBody>
          <a:bodyPr>
            <a:normAutofit/>
          </a:bodyPr>
          <a:lstStyle/>
          <a:p>
            <a:r>
              <a:rPr lang="en-US" sz="2400" dirty="0"/>
              <a:t>The performances are measured using ROC curves. </a:t>
            </a:r>
          </a:p>
          <a:p>
            <a:r>
              <a:rPr lang="en-US" sz="2400" dirty="0"/>
              <a:t>ROC </a:t>
            </a:r>
            <a:r>
              <a:rPr lang="en-CA" sz="2400" dirty="0"/>
              <a:t>curves are plots of true positive fractions versus false positive </a:t>
            </a:r>
            <a:r>
              <a:rPr lang="en-US" sz="2400" dirty="0"/>
              <a:t>fractions for varying thresholds on the posterior probabilities.</a:t>
            </a:r>
          </a:p>
          <a:p>
            <a:r>
              <a:rPr lang="en-US" sz="2400" dirty="0"/>
              <a:t>A pair formed by a true positive fraction and a false positive fraction is plotted on the graph for each threshold value</a:t>
            </a:r>
          </a:p>
          <a:p>
            <a:endParaRPr lang="en-CA" sz="2400" dirty="0"/>
          </a:p>
        </p:txBody>
      </p:sp>
      <p:sp>
        <p:nvSpPr>
          <p:cNvPr id="4" name="Slide Number Placeholder 3">
            <a:extLst>
              <a:ext uri="{FF2B5EF4-FFF2-40B4-BE49-F238E27FC236}">
                <a16:creationId xmlns:a16="http://schemas.microsoft.com/office/drawing/2014/main" id="{5836D7C0-07DA-4F59-B9C4-73610ABFCCF3}"/>
              </a:ext>
            </a:extLst>
          </p:cNvPr>
          <p:cNvSpPr>
            <a:spLocks noGrp="1"/>
          </p:cNvSpPr>
          <p:nvPr>
            <p:ph type="sldNum" sz="quarter" idx="12"/>
          </p:nvPr>
        </p:nvSpPr>
        <p:spPr/>
        <p:txBody>
          <a:bodyPr/>
          <a:lstStyle/>
          <a:p>
            <a:fld id="{31BD02ED-5614-414C-83EF-3F3A42B39758}" type="slidenum">
              <a:rPr lang="en-IN" smtClean="0"/>
              <a:pPr/>
              <a:t>22</a:t>
            </a:fld>
            <a:endParaRPr lang="en-IN"/>
          </a:p>
        </p:txBody>
      </p:sp>
    </p:spTree>
    <p:extLst>
      <p:ext uri="{BB962C8B-B14F-4D97-AF65-F5344CB8AC3E}">
        <p14:creationId xmlns:p14="http://schemas.microsoft.com/office/powerpoint/2010/main" val="3278995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59BC-130C-437E-B280-2B8F917DE32B}"/>
              </a:ext>
            </a:extLst>
          </p:cNvPr>
          <p:cNvSpPr>
            <a:spLocks noGrp="1"/>
          </p:cNvSpPr>
          <p:nvPr>
            <p:ph type="title"/>
          </p:nvPr>
        </p:nvSpPr>
        <p:spPr/>
        <p:txBody>
          <a:bodyPr/>
          <a:lstStyle/>
          <a:p>
            <a:r>
              <a:rPr lang="en-US" dirty="0"/>
              <a:t>Significance</a:t>
            </a:r>
            <a:endParaRPr lang="en-CA" dirty="0"/>
          </a:p>
        </p:txBody>
      </p:sp>
      <p:sp>
        <p:nvSpPr>
          <p:cNvPr id="3" name="Content Placeholder 2">
            <a:extLst>
              <a:ext uri="{FF2B5EF4-FFF2-40B4-BE49-F238E27FC236}">
                <a16:creationId xmlns:a16="http://schemas.microsoft.com/office/drawing/2014/main" id="{23E3A4FA-DF57-41F2-B87F-27AE3582728E}"/>
              </a:ext>
            </a:extLst>
          </p:cNvPr>
          <p:cNvSpPr>
            <a:spLocks noGrp="1"/>
          </p:cNvSpPr>
          <p:nvPr>
            <p:ph idx="1"/>
          </p:nvPr>
        </p:nvSpPr>
        <p:spPr/>
        <p:txBody>
          <a:bodyPr/>
          <a:lstStyle/>
          <a:p>
            <a:r>
              <a:rPr lang="en-US" sz="1800" dirty="0"/>
              <a:t>Assessing the optic fundus has been used in the medical community for diagnosing numerous vascular and non-vascular pathology.</a:t>
            </a:r>
          </a:p>
          <a:p>
            <a:r>
              <a:rPr lang="en-US" sz="1800" dirty="0"/>
              <a:t>Inspection of retinal vasculature </a:t>
            </a:r>
            <a:r>
              <a:rPr lang="en-CA" sz="1800" dirty="0"/>
              <a:t>may reveal hypertension, diabetes, arteriosclerosis, cardiovascular disease, and stroke.</a:t>
            </a:r>
          </a:p>
          <a:p>
            <a:r>
              <a:rPr lang="en-CA" sz="1800" dirty="0"/>
              <a:t>Analysing the images of the optical fundus can be used for early recognition of blood vessel patterns that can prevent major vision loss is recognised as early as possible.</a:t>
            </a:r>
          </a:p>
          <a:p>
            <a:r>
              <a:rPr lang="en-US" sz="1800" dirty="0"/>
              <a:t>To provide the opportunity for initial assessment to be carried out by community health workers, computer-based analysis has been introduced.</a:t>
            </a:r>
          </a:p>
          <a:p>
            <a:r>
              <a:rPr lang="en-US" sz="1800" dirty="0"/>
              <a:t>This requires segmentation of vessels from the background for feature extraction and processing</a:t>
            </a:r>
          </a:p>
          <a:p>
            <a:r>
              <a:rPr lang="en-US" sz="1800" dirty="0"/>
              <a:t>Since segmentation algorithms requires to be fast and should not critically depend on configuring several parameters, we use supervised classification framework, which only depends on manually segmented images and can be implemented efficiently</a:t>
            </a:r>
            <a:endParaRPr lang="en-CA" sz="1800" dirty="0"/>
          </a:p>
          <a:p>
            <a:endParaRPr lang="en-CA" dirty="0"/>
          </a:p>
        </p:txBody>
      </p:sp>
      <p:sp>
        <p:nvSpPr>
          <p:cNvPr id="4" name="Slide Number Placeholder 3">
            <a:extLst>
              <a:ext uri="{FF2B5EF4-FFF2-40B4-BE49-F238E27FC236}">
                <a16:creationId xmlns:a16="http://schemas.microsoft.com/office/drawing/2014/main" id="{B57043FC-1D13-4F5F-80BF-00B73E848FE3}"/>
              </a:ext>
            </a:extLst>
          </p:cNvPr>
          <p:cNvSpPr>
            <a:spLocks noGrp="1"/>
          </p:cNvSpPr>
          <p:nvPr>
            <p:ph type="sldNum" sz="quarter" idx="12"/>
          </p:nvPr>
        </p:nvSpPr>
        <p:spPr/>
        <p:txBody>
          <a:bodyPr/>
          <a:lstStyle/>
          <a:p>
            <a:fld id="{31BD02ED-5614-414C-83EF-3F3A42B39758}" type="slidenum">
              <a:rPr lang="en-IN" smtClean="0"/>
              <a:pPr/>
              <a:t>23</a:t>
            </a:fld>
            <a:endParaRPr lang="en-IN"/>
          </a:p>
        </p:txBody>
      </p:sp>
    </p:spTree>
    <p:extLst>
      <p:ext uri="{BB962C8B-B14F-4D97-AF65-F5344CB8AC3E}">
        <p14:creationId xmlns:p14="http://schemas.microsoft.com/office/powerpoint/2010/main" val="72923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DDE2-9D9B-4EC6-9B54-5F5FCC0CB70E}"/>
              </a:ext>
            </a:extLst>
          </p:cNvPr>
          <p:cNvSpPr>
            <a:spLocks noGrp="1"/>
          </p:cNvSpPr>
          <p:nvPr>
            <p:ph type="title"/>
          </p:nvPr>
        </p:nvSpPr>
        <p:spPr>
          <a:xfrm>
            <a:off x="432000" y="14514"/>
            <a:ext cx="11339998" cy="791999"/>
          </a:xfrm>
        </p:spPr>
        <p:txBody>
          <a:bodyPr>
            <a:normAutofit/>
          </a:bodyPr>
          <a:lstStyle/>
          <a:p>
            <a:pPr defTabSz="1097280"/>
            <a:r>
              <a:rPr lang="en-IN" dirty="0"/>
              <a:t>Overview</a:t>
            </a:r>
          </a:p>
        </p:txBody>
      </p:sp>
      <p:sp>
        <p:nvSpPr>
          <p:cNvPr id="4" name="Slide Number Placeholder 3">
            <a:extLst>
              <a:ext uri="{FF2B5EF4-FFF2-40B4-BE49-F238E27FC236}">
                <a16:creationId xmlns:a16="http://schemas.microsoft.com/office/drawing/2014/main" id="{A408B972-98A6-4A06-A139-F4073D569C65}"/>
              </a:ext>
            </a:extLst>
          </p:cNvPr>
          <p:cNvSpPr>
            <a:spLocks noGrp="1"/>
          </p:cNvSpPr>
          <p:nvPr>
            <p:ph type="sldNum" sz="quarter" idx="12"/>
          </p:nvPr>
        </p:nvSpPr>
        <p:spPr>
          <a:xfrm>
            <a:off x="11491261" y="6477085"/>
            <a:ext cx="561474" cy="393531"/>
          </a:xfrm>
        </p:spPr>
        <p:txBody>
          <a:bodyPr/>
          <a:lstStyle/>
          <a:p>
            <a:fld id="{31BD02ED-5614-414C-83EF-3F3A42B39758}" type="slidenum">
              <a:rPr lang="en-IN" smtClean="0"/>
              <a:pPr/>
              <a:t>3</a:t>
            </a:fld>
            <a:endParaRPr lang="en-IN"/>
          </a:p>
        </p:txBody>
      </p:sp>
      <p:pic>
        <p:nvPicPr>
          <p:cNvPr id="143" name="Picture 345" descr="shadow_1_m">
            <a:extLst>
              <a:ext uri="{FF2B5EF4-FFF2-40B4-BE49-F238E27FC236}">
                <a16:creationId xmlns:a16="http://schemas.microsoft.com/office/drawing/2014/main" id="{7091AE05-3291-4CA5-B7E0-95D9CC36C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1411"/>
          <a:stretch>
            <a:fillRect/>
          </a:stretch>
        </p:blipFill>
        <p:spPr bwMode="gray">
          <a:xfrm>
            <a:off x="7197786" y="1173634"/>
            <a:ext cx="84535" cy="5260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40">
            <a:extLst>
              <a:ext uri="{FF2B5EF4-FFF2-40B4-BE49-F238E27FC236}">
                <a16:creationId xmlns:a16="http://schemas.microsoft.com/office/drawing/2014/main" id="{48258ED3-C371-4271-A701-3A63A53D8855}"/>
              </a:ext>
            </a:extLst>
          </p:cNvPr>
          <p:cNvSpPr txBox="1"/>
          <p:nvPr/>
        </p:nvSpPr>
        <p:spPr>
          <a:xfrm>
            <a:off x="504357" y="1651041"/>
            <a:ext cx="6477468" cy="2585323"/>
          </a:xfrm>
          <a:prstGeom prst="rect">
            <a:avLst/>
          </a:prstGeom>
          <a:noFill/>
        </p:spPr>
        <p:txBody>
          <a:bodyPr wrap="square" rtlCol="0">
            <a:spAutoFit/>
          </a:bodyPr>
          <a:lstStyle/>
          <a:p>
            <a:pPr algn="just"/>
            <a:r>
              <a:rPr lang="en-US" dirty="0"/>
              <a:t>	Pattern recognition and machine learning has now become the answer to many real life problems, especially in medical applications. By use of supervised learning techniques we can create an optimal solution algorithm for medical diagnosis. </a:t>
            </a:r>
          </a:p>
          <a:p>
            <a:endParaRPr lang="en-US" dirty="0"/>
          </a:p>
          <a:p>
            <a:pPr algn="just"/>
            <a:r>
              <a:rPr lang="en-US" dirty="0"/>
              <a:t>	The purpose of our project is to provide a method for automated segmentation of the vessels of retinal images</a:t>
            </a:r>
          </a:p>
        </p:txBody>
      </p:sp>
      <p:sp>
        <p:nvSpPr>
          <p:cNvPr id="43" name="Rectangle 42">
            <a:extLst>
              <a:ext uri="{FF2B5EF4-FFF2-40B4-BE49-F238E27FC236}">
                <a16:creationId xmlns:a16="http://schemas.microsoft.com/office/drawing/2014/main" id="{1D774B82-B89E-48CF-875A-933540BC2369}"/>
              </a:ext>
            </a:extLst>
          </p:cNvPr>
          <p:cNvSpPr/>
          <p:nvPr/>
        </p:nvSpPr>
        <p:spPr>
          <a:xfrm>
            <a:off x="8694694" y="3495948"/>
            <a:ext cx="1569660" cy="307777"/>
          </a:xfrm>
          <a:prstGeom prst="rect">
            <a:avLst/>
          </a:prstGeom>
          <a:noFill/>
        </p:spPr>
        <p:txBody>
          <a:bodyPr wrap="none" rtlCol="0">
            <a:spAutoFit/>
          </a:bodyPr>
          <a:lstStyle/>
          <a:p>
            <a:pPr algn="ctr"/>
            <a:r>
              <a:rPr lang="en-US" sz="1400" b="1" dirty="0"/>
              <a:t>Expected Result</a:t>
            </a:r>
            <a:endParaRPr lang="en-IN" sz="1400" b="1" dirty="0"/>
          </a:p>
        </p:txBody>
      </p:sp>
      <p:sp>
        <p:nvSpPr>
          <p:cNvPr id="44" name="Rectangle 43">
            <a:extLst>
              <a:ext uri="{FF2B5EF4-FFF2-40B4-BE49-F238E27FC236}">
                <a16:creationId xmlns:a16="http://schemas.microsoft.com/office/drawing/2014/main" id="{1665778C-F821-4F0F-A0A4-07FB69753F32}"/>
              </a:ext>
            </a:extLst>
          </p:cNvPr>
          <p:cNvSpPr/>
          <p:nvPr/>
        </p:nvSpPr>
        <p:spPr>
          <a:xfrm>
            <a:off x="9054080" y="1091387"/>
            <a:ext cx="622286" cy="307777"/>
          </a:xfrm>
          <a:prstGeom prst="rect">
            <a:avLst/>
          </a:prstGeom>
          <a:noFill/>
        </p:spPr>
        <p:txBody>
          <a:bodyPr wrap="none" rtlCol="0">
            <a:spAutoFit/>
          </a:bodyPr>
          <a:lstStyle/>
          <a:p>
            <a:pPr algn="ctr"/>
            <a:r>
              <a:rPr lang="en-US" sz="1400" b="1" dirty="0"/>
              <a:t>Input</a:t>
            </a:r>
            <a:endParaRPr lang="en-IN" sz="1400" b="1" dirty="0"/>
          </a:p>
        </p:txBody>
      </p:sp>
      <p:pic>
        <p:nvPicPr>
          <p:cNvPr id="6" name="Picture 5">
            <a:extLst>
              <a:ext uri="{FF2B5EF4-FFF2-40B4-BE49-F238E27FC236}">
                <a16:creationId xmlns:a16="http://schemas.microsoft.com/office/drawing/2014/main" id="{EE839A58-9205-4823-ADD2-14AAB5D954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0215" y="1379297"/>
            <a:ext cx="2258616" cy="2038350"/>
          </a:xfrm>
          <a:prstGeom prst="rect">
            <a:avLst/>
          </a:prstGeom>
        </p:spPr>
      </p:pic>
      <p:pic>
        <p:nvPicPr>
          <p:cNvPr id="8" name="Picture 7">
            <a:extLst>
              <a:ext uri="{FF2B5EF4-FFF2-40B4-BE49-F238E27FC236}">
                <a16:creationId xmlns:a16="http://schemas.microsoft.com/office/drawing/2014/main" id="{D19759D8-E48A-46DE-B50A-A763B9E865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32369" y="3882026"/>
            <a:ext cx="2176462" cy="2219868"/>
          </a:xfrm>
          <a:prstGeom prst="rect">
            <a:avLst/>
          </a:prstGeom>
        </p:spPr>
      </p:pic>
    </p:spTree>
    <p:extLst>
      <p:ext uri="{BB962C8B-B14F-4D97-AF65-F5344CB8AC3E}">
        <p14:creationId xmlns:p14="http://schemas.microsoft.com/office/powerpoint/2010/main" val="2109192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189492-AC28-4FE3-B9CC-57DB5733A27D}"/>
              </a:ext>
            </a:extLst>
          </p:cNvPr>
          <p:cNvSpPr>
            <a:spLocks noGrp="1"/>
          </p:cNvSpPr>
          <p:nvPr>
            <p:ph type="sldNum" sz="quarter" idx="12"/>
          </p:nvPr>
        </p:nvSpPr>
        <p:spPr/>
        <p:txBody>
          <a:bodyPr/>
          <a:lstStyle/>
          <a:p>
            <a:fld id="{31BD02ED-5614-414C-83EF-3F3A42B39758}" type="slidenum">
              <a:rPr lang="en-IN" smtClean="0"/>
              <a:pPr/>
              <a:t>4</a:t>
            </a:fld>
            <a:endParaRPr lang="en-IN"/>
          </a:p>
        </p:txBody>
      </p:sp>
      <p:sp>
        <p:nvSpPr>
          <p:cNvPr id="5" name="Title 1">
            <a:extLst>
              <a:ext uri="{FF2B5EF4-FFF2-40B4-BE49-F238E27FC236}">
                <a16:creationId xmlns:a16="http://schemas.microsoft.com/office/drawing/2014/main" id="{6950D5B2-C20C-47E9-81E3-63A4514C9B1F}"/>
              </a:ext>
            </a:extLst>
          </p:cNvPr>
          <p:cNvSpPr txBox="1">
            <a:spLocks/>
          </p:cNvSpPr>
          <p:nvPr/>
        </p:nvSpPr>
        <p:spPr>
          <a:xfrm>
            <a:off x="584400" y="166915"/>
            <a:ext cx="11339998" cy="73224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000" b="1" i="0" u="none" strike="noStrike" kern="1200" cap="none" spc="0" normalizeH="0" baseline="0" noProof="0" dirty="0">
                <a:ln>
                  <a:noFill/>
                </a:ln>
                <a:solidFill>
                  <a:schemeClr val="bg1"/>
                </a:solidFill>
                <a:effectLst/>
                <a:uLnTx/>
                <a:uFillTx/>
                <a:latin typeface="+mj-lt"/>
                <a:ea typeface="+mj-ea"/>
                <a:cs typeface="+mj-cs"/>
              </a:rPr>
              <a:t>Problem</a:t>
            </a:r>
          </a:p>
        </p:txBody>
      </p:sp>
      <p:sp>
        <p:nvSpPr>
          <p:cNvPr id="2" name="Rectangle 1">
            <a:extLst>
              <a:ext uri="{FF2B5EF4-FFF2-40B4-BE49-F238E27FC236}">
                <a16:creationId xmlns:a16="http://schemas.microsoft.com/office/drawing/2014/main" id="{FFCCF56C-E1E3-4236-95CF-64AE26BB8421}"/>
              </a:ext>
            </a:extLst>
          </p:cNvPr>
          <p:cNvSpPr/>
          <p:nvPr/>
        </p:nvSpPr>
        <p:spPr>
          <a:xfrm>
            <a:off x="584401" y="1715596"/>
            <a:ext cx="10159800" cy="2283061"/>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mj-lt"/>
                <a:ea typeface="Calibri" panose="020F0502020204030204" pitchFamily="34" charset="0"/>
                <a:cs typeface="Calibri" panose="020F0502020204030204" pitchFamily="34" charset="0"/>
              </a:rPr>
              <a:t> Optic fundus assessment has been widely used by the medical community for diagnosing vascular and nonvascular pathology.</a:t>
            </a:r>
          </a:p>
          <a:p>
            <a:endParaRPr lang="en-US" dirty="0">
              <a:latin typeface="+mj-lt"/>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dirty="0">
                <a:latin typeface="+mj-lt"/>
                <a:cs typeface="Calibri" panose="020F0502020204030204" pitchFamily="34" charset="0"/>
              </a:rPr>
              <a:t>We present a method for automated segmentation of the vessels in retinal images. The method produces segmentations by classifying each image pixel as vessel or non-vessel, based on the pixel’s feature vector. </a:t>
            </a:r>
            <a:endParaRPr lang="en-CA" dirty="0">
              <a:latin typeface="+mj-lt"/>
              <a:cs typeface="Calibri" panose="020F0502020204030204" pitchFamily="34" charset="0"/>
            </a:endParaRPr>
          </a:p>
          <a:p>
            <a:pPr marL="285750" indent="-285750">
              <a:buFont typeface="Wingdings" panose="05000000000000000000" pitchFamily="2" charset="2"/>
              <a:buChar char="Ø"/>
            </a:pPr>
            <a:endParaRPr lang="en-US" dirty="0">
              <a:latin typeface="+mj-lt"/>
              <a:ea typeface="Calibri" panose="020F0502020204030204" pitchFamily="34" charset="0"/>
              <a:cs typeface="Calibri" panose="020F0502020204030204" pitchFamily="34" charset="0"/>
            </a:endParaRPr>
          </a:p>
          <a:p>
            <a:pPr algn="just">
              <a:lnSpc>
                <a:spcPct val="107000"/>
              </a:lnSpc>
              <a:spcAft>
                <a:spcPts val="800"/>
              </a:spcAft>
            </a:pPr>
            <a:endParaRPr lang="en-CA" sz="1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125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71B2A-D51A-4E2F-BB64-FF555F715456}"/>
              </a:ext>
            </a:extLst>
          </p:cNvPr>
          <p:cNvSpPr>
            <a:spLocks noGrp="1"/>
          </p:cNvSpPr>
          <p:nvPr>
            <p:ph type="title"/>
          </p:nvPr>
        </p:nvSpPr>
        <p:spPr/>
        <p:txBody>
          <a:bodyPr/>
          <a:lstStyle/>
          <a:p>
            <a:r>
              <a:rPr lang="en-CA" dirty="0"/>
              <a:t>Methodology Overview</a:t>
            </a:r>
          </a:p>
        </p:txBody>
      </p:sp>
      <p:sp>
        <p:nvSpPr>
          <p:cNvPr id="3" name="Content Placeholder 2">
            <a:extLst>
              <a:ext uri="{FF2B5EF4-FFF2-40B4-BE49-F238E27FC236}">
                <a16:creationId xmlns:a16="http://schemas.microsoft.com/office/drawing/2014/main" id="{20C8CC71-2210-47E1-A479-6802D6AF8106}"/>
              </a:ext>
            </a:extLst>
          </p:cNvPr>
          <p:cNvSpPr>
            <a:spLocks noGrp="1"/>
          </p:cNvSpPr>
          <p:nvPr>
            <p:ph idx="1"/>
          </p:nvPr>
        </p:nvSpPr>
        <p:spPr>
          <a:xfrm>
            <a:off x="838200" y="1295399"/>
            <a:ext cx="9696450" cy="2895601"/>
          </a:xfrm>
        </p:spPr>
        <p:txBody>
          <a:bodyPr>
            <a:normAutofit/>
          </a:bodyPr>
          <a:lstStyle/>
          <a:p>
            <a:pPr algn="just"/>
            <a:r>
              <a:rPr lang="en-US" sz="1800" dirty="0"/>
              <a:t>In our approach, each pixel is represented by a feature vector including measurements at different scales taken from the two-dimensional wavelet transformation.</a:t>
            </a:r>
          </a:p>
          <a:p>
            <a:pPr algn="just"/>
            <a:r>
              <a:rPr lang="en-US" sz="1800" dirty="0"/>
              <a:t> The resulting feature space is used to classify each pixel as either a </a:t>
            </a:r>
            <a:r>
              <a:rPr lang="en-US" sz="1800" i="1" dirty="0"/>
              <a:t>vessel </a:t>
            </a:r>
            <a:r>
              <a:rPr lang="en-US" sz="1800" dirty="0"/>
              <a:t>or </a:t>
            </a:r>
            <a:r>
              <a:rPr lang="en-US" sz="1800" i="1" dirty="0"/>
              <a:t>nonvessel </a:t>
            </a:r>
            <a:r>
              <a:rPr lang="en-US" sz="1800" dirty="0"/>
              <a:t>pixel. This is done using a Bayesian classifier with class-conditional probability density functions (likelihoods) described as Gaussian mixtures.</a:t>
            </a:r>
            <a:endParaRPr lang="en-CA" sz="1800" dirty="0"/>
          </a:p>
        </p:txBody>
      </p:sp>
      <p:sp>
        <p:nvSpPr>
          <p:cNvPr id="4" name="Slide Number Placeholder 3">
            <a:extLst>
              <a:ext uri="{FF2B5EF4-FFF2-40B4-BE49-F238E27FC236}">
                <a16:creationId xmlns:a16="http://schemas.microsoft.com/office/drawing/2014/main" id="{F0E49CB4-C2AE-4CD0-89A4-78F53B83A49F}"/>
              </a:ext>
            </a:extLst>
          </p:cNvPr>
          <p:cNvSpPr>
            <a:spLocks noGrp="1"/>
          </p:cNvSpPr>
          <p:nvPr>
            <p:ph type="sldNum" sz="quarter" idx="12"/>
          </p:nvPr>
        </p:nvSpPr>
        <p:spPr/>
        <p:txBody>
          <a:bodyPr/>
          <a:lstStyle/>
          <a:p>
            <a:fld id="{31BD02ED-5614-414C-83EF-3F3A42B39758}" type="slidenum">
              <a:rPr lang="en-IN" smtClean="0"/>
              <a:pPr/>
              <a:t>5</a:t>
            </a:fld>
            <a:endParaRPr lang="en-IN"/>
          </a:p>
        </p:txBody>
      </p:sp>
    </p:spTree>
    <p:extLst>
      <p:ext uri="{BB962C8B-B14F-4D97-AF65-F5344CB8AC3E}">
        <p14:creationId xmlns:p14="http://schemas.microsoft.com/office/powerpoint/2010/main" val="66430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5F79-873F-4D30-9454-6F3264F85CE4}"/>
              </a:ext>
            </a:extLst>
          </p:cNvPr>
          <p:cNvSpPr>
            <a:spLocks noGrp="1"/>
          </p:cNvSpPr>
          <p:nvPr>
            <p:ph type="title"/>
          </p:nvPr>
        </p:nvSpPr>
        <p:spPr/>
        <p:txBody>
          <a:bodyPr/>
          <a:lstStyle/>
          <a:p>
            <a:r>
              <a:rPr lang="en-CA" dirty="0"/>
              <a:t>Description of Architecture</a:t>
            </a:r>
          </a:p>
        </p:txBody>
      </p:sp>
      <p:sp>
        <p:nvSpPr>
          <p:cNvPr id="3" name="Content Placeholder 2">
            <a:extLst>
              <a:ext uri="{FF2B5EF4-FFF2-40B4-BE49-F238E27FC236}">
                <a16:creationId xmlns:a16="http://schemas.microsoft.com/office/drawing/2014/main" id="{45936ACB-B774-44DE-87D8-85F9FC6ED1B4}"/>
              </a:ext>
            </a:extLst>
          </p:cNvPr>
          <p:cNvSpPr>
            <a:spLocks noGrp="1"/>
          </p:cNvSpPr>
          <p:nvPr>
            <p:ph idx="1"/>
          </p:nvPr>
        </p:nvSpPr>
        <p:spPr>
          <a:xfrm>
            <a:off x="431998" y="1036490"/>
            <a:ext cx="4835327" cy="4999949"/>
          </a:xfrm>
        </p:spPr>
        <p:txBody>
          <a:bodyPr>
            <a:normAutofit fontScale="92500" lnSpcReduction="10000"/>
          </a:bodyPr>
          <a:lstStyle/>
          <a:p>
            <a:pPr lvl="1"/>
            <a:r>
              <a:rPr lang="en-US" sz="1900" dirty="0"/>
              <a:t>Feature Extraction</a:t>
            </a:r>
            <a:endParaRPr lang="en-CA" sz="1900" dirty="0"/>
          </a:p>
          <a:p>
            <a:pPr lvl="2"/>
            <a:r>
              <a:rPr lang="en-US" sz="1900" dirty="0"/>
              <a:t>The wavelet is useful for tuning to specific frequencies, thus helping with noise filtering and structural image enhancement. </a:t>
            </a:r>
            <a:endParaRPr lang="en-CA" sz="1900" dirty="0"/>
          </a:p>
          <a:p>
            <a:pPr lvl="1"/>
            <a:r>
              <a:rPr lang="en-US" sz="1900" dirty="0"/>
              <a:t>Classifier</a:t>
            </a:r>
            <a:endParaRPr lang="en-CA" sz="1900" dirty="0"/>
          </a:p>
          <a:p>
            <a:pPr lvl="2"/>
            <a:r>
              <a:rPr lang="en-US" sz="1900" dirty="0"/>
              <a:t>We use a Bayesian classifier with class-conditional probability density functions, over the extracted feature sets. producing a fast classification, while being able to model complex decision surfaces. </a:t>
            </a:r>
            <a:endParaRPr lang="en-CA" sz="1900" dirty="0"/>
          </a:p>
          <a:p>
            <a:pPr lvl="1"/>
            <a:r>
              <a:rPr lang="en-US" sz="1900" dirty="0"/>
              <a:t>Database </a:t>
            </a:r>
            <a:endParaRPr lang="en-CA" sz="1900" dirty="0"/>
          </a:p>
          <a:p>
            <a:pPr lvl="2"/>
            <a:r>
              <a:rPr lang="en-US" sz="1900" dirty="0"/>
              <a:t>Publicly available DRIVE (</a:t>
            </a:r>
            <a:r>
              <a:rPr lang="en-US" sz="1900" dirty="0" err="1"/>
              <a:t>Staal</a:t>
            </a:r>
            <a:r>
              <a:rPr lang="en-US" sz="1900" dirty="0"/>
              <a:t> et al., 2004) and STARE (Hoover et al., 2000) databases of manually labeled images (). </a:t>
            </a:r>
            <a:endParaRPr lang="en-CA" sz="1900" dirty="0"/>
          </a:p>
          <a:p>
            <a:endParaRPr lang="en-CA" sz="2000" dirty="0"/>
          </a:p>
        </p:txBody>
      </p:sp>
      <p:sp>
        <p:nvSpPr>
          <p:cNvPr id="4" name="Slide Number Placeholder 3">
            <a:extLst>
              <a:ext uri="{FF2B5EF4-FFF2-40B4-BE49-F238E27FC236}">
                <a16:creationId xmlns:a16="http://schemas.microsoft.com/office/drawing/2014/main" id="{1E50BBD9-7091-4686-AE03-A328306AE044}"/>
              </a:ext>
            </a:extLst>
          </p:cNvPr>
          <p:cNvSpPr>
            <a:spLocks noGrp="1"/>
          </p:cNvSpPr>
          <p:nvPr>
            <p:ph type="sldNum" sz="quarter" idx="12"/>
          </p:nvPr>
        </p:nvSpPr>
        <p:spPr/>
        <p:txBody>
          <a:bodyPr/>
          <a:lstStyle/>
          <a:p>
            <a:fld id="{31BD02ED-5614-414C-83EF-3F3A42B39758}" type="slidenum">
              <a:rPr lang="en-IN" smtClean="0"/>
              <a:pPr/>
              <a:t>6</a:t>
            </a:fld>
            <a:endParaRPr lang="en-IN"/>
          </a:p>
        </p:txBody>
      </p:sp>
    </p:spTree>
    <p:extLst>
      <p:ext uri="{BB962C8B-B14F-4D97-AF65-F5344CB8AC3E}">
        <p14:creationId xmlns:p14="http://schemas.microsoft.com/office/powerpoint/2010/main" val="386633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067D2-EA46-4DDD-8DD1-7CA41434AFAB}"/>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36747134-967A-4130-9A71-0381DCA54673}"/>
              </a:ext>
            </a:extLst>
          </p:cNvPr>
          <p:cNvSpPr>
            <a:spLocks noGrp="1"/>
          </p:cNvSpPr>
          <p:nvPr>
            <p:ph idx="1"/>
          </p:nvPr>
        </p:nvSpPr>
        <p:spPr>
          <a:xfrm>
            <a:off x="426001" y="1036489"/>
            <a:ext cx="11065260" cy="5107135"/>
          </a:xfrm>
        </p:spPr>
        <p:txBody>
          <a:bodyPr>
            <a:normAutofit lnSpcReduction="10000"/>
          </a:bodyPr>
          <a:lstStyle/>
          <a:p>
            <a:r>
              <a:rPr lang="en-US" sz="1800" b="1" dirty="0"/>
              <a:t>Feature 1:-  Green channel extraction, </a:t>
            </a:r>
          </a:p>
          <a:p>
            <a:pPr marL="0" indent="0">
              <a:buNone/>
            </a:pPr>
            <a:r>
              <a:rPr lang="en-US" dirty="0"/>
              <a:t>      </a:t>
            </a:r>
            <a:r>
              <a:rPr lang="en-US" sz="1800" dirty="0"/>
              <a:t>Why green channel ?</a:t>
            </a:r>
          </a:p>
          <a:p>
            <a:pPr algn="just">
              <a:buFont typeface="Arial" panose="020B0604020202020204" pitchFamily="34" charset="0"/>
              <a:buChar char="•"/>
            </a:pPr>
            <a:r>
              <a:rPr lang="en-US" sz="1800" dirty="0"/>
              <a:t>The green channel shows the best vessel/background contrast, whereas the red and blue channels show low contrast and are very noisy . Therefore, the green channel was selected to be processed by the wavelet, as well as to compose the feature vector itself, i.e., the green channel intensity of each pixel is taken as one of its features.</a:t>
            </a:r>
          </a:p>
          <a:p>
            <a:pPr algn="just">
              <a:buFont typeface="Arial" panose="020B0604020202020204" pitchFamily="34" charset="0"/>
              <a:buChar char="•"/>
            </a:pPr>
            <a:endParaRPr lang="en-US" sz="1600" dirty="0"/>
          </a:p>
          <a:p>
            <a:pPr algn="just">
              <a:buFont typeface="Arial" panose="020B0604020202020204" pitchFamily="34" charset="0"/>
              <a:buChar char="•"/>
            </a:pPr>
            <a:endParaRPr lang="en-US" dirty="0"/>
          </a:p>
          <a:p>
            <a:pPr marL="0" indent="0" algn="just">
              <a:buNone/>
            </a:pPr>
            <a:br>
              <a:rPr lang="en-US" dirty="0"/>
            </a:b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b="1" dirty="0"/>
              <a:t>                    Too dark                                                                               Too contrast                                                     Best vessel/background contrast</a:t>
            </a:r>
          </a:p>
        </p:txBody>
      </p:sp>
      <p:sp>
        <p:nvSpPr>
          <p:cNvPr id="4" name="Slide Number Placeholder 3">
            <a:extLst>
              <a:ext uri="{FF2B5EF4-FFF2-40B4-BE49-F238E27FC236}">
                <a16:creationId xmlns:a16="http://schemas.microsoft.com/office/drawing/2014/main" id="{03923519-FE5B-4D96-87B6-99E6C8023AAC}"/>
              </a:ext>
            </a:extLst>
          </p:cNvPr>
          <p:cNvSpPr>
            <a:spLocks noGrp="1"/>
          </p:cNvSpPr>
          <p:nvPr>
            <p:ph type="sldNum" sz="quarter" idx="12"/>
          </p:nvPr>
        </p:nvSpPr>
        <p:spPr/>
        <p:txBody>
          <a:bodyPr/>
          <a:lstStyle/>
          <a:p>
            <a:fld id="{31BD02ED-5614-414C-83EF-3F3A42B39758}" type="slidenum">
              <a:rPr lang="en-IN" smtClean="0"/>
              <a:pPr/>
              <a:t>7</a:t>
            </a:fld>
            <a:endParaRPr lang="en-IN"/>
          </a:p>
        </p:txBody>
      </p:sp>
      <p:pic>
        <p:nvPicPr>
          <p:cNvPr id="6" name="Picture 5">
            <a:extLst>
              <a:ext uri="{FF2B5EF4-FFF2-40B4-BE49-F238E27FC236}">
                <a16:creationId xmlns:a16="http://schemas.microsoft.com/office/drawing/2014/main" id="{D1C10CD0-696A-43FF-B9AF-9466B20A8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6542" y="2763797"/>
            <a:ext cx="2487727" cy="2639869"/>
          </a:xfrm>
          <a:prstGeom prst="rect">
            <a:avLst/>
          </a:prstGeom>
        </p:spPr>
      </p:pic>
      <p:pic>
        <p:nvPicPr>
          <p:cNvPr id="8" name="Picture 7">
            <a:extLst>
              <a:ext uri="{FF2B5EF4-FFF2-40B4-BE49-F238E27FC236}">
                <a16:creationId xmlns:a16="http://schemas.microsoft.com/office/drawing/2014/main" id="{11ED7E0C-D87C-4946-95F2-9DDCB99DA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02" y="2763799"/>
            <a:ext cx="2553980" cy="2639867"/>
          </a:xfrm>
          <a:prstGeom prst="rect">
            <a:avLst/>
          </a:prstGeom>
        </p:spPr>
      </p:pic>
      <p:pic>
        <p:nvPicPr>
          <p:cNvPr id="10" name="Picture 9">
            <a:extLst>
              <a:ext uri="{FF2B5EF4-FFF2-40B4-BE49-F238E27FC236}">
                <a16:creationId xmlns:a16="http://schemas.microsoft.com/office/drawing/2014/main" id="{7F8519D7-C662-497B-A0F6-4FACBBF37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472" y="2763798"/>
            <a:ext cx="2553980" cy="2639867"/>
          </a:xfrm>
          <a:prstGeom prst="rect">
            <a:avLst/>
          </a:prstGeom>
        </p:spPr>
      </p:pic>
    </p:spTree>
    <p:extLst>
      <p:ext uri="{BB962C8B-B14F-4D97-AF65-F5344CB8AC3E}">
        <p14:creationId xmlns:p14="http://schemas.microsoft.com/office/powerpoint/2010/main" val="268598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09126-A3BE-4AED-86F1-51DD047863B4}"/>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E3933538-F3D3-41B6-99FC-859310510ECE}"/>
              </a:ext>
            </a:extLst>
          </p:cNvPr>
          <p:cNvSpPr>
            <a:spLocks noGrp="1"/>
          </p:cNvSpPr>
          <p:nvPr>
            <p:ph idx="1"/>
          </p:nvPr>
        </p:nvSpPr>
        <p:spPr/>
        <p:txBody>
          <a:bodyPr>
            <a:normAutofit/>
          </a:bodyPr>
          <a:lstStyle/>
          <a:p>
            <a:pPr algn="just"/>
            <a:r>
              <a:rPr lang="en-US" sz="1800" b="1" dirty="0"/>
              <a:t>Feature 2 : - Apply wavelet transformation on Inverted green channel image</a:t>
            </a:r>
          </a:p>
          <a:p>
            <a:pPr algn="just"/>
            <a:r>
              <a:rPr lang="en-US" sz="1800" dirty="0"/>
              <a:t>Why wavelet transformation ?</a:t>
            </a:r>
          </a:p>
          <a:p>
            <a:pPr algn="just"/>
            <a:r>
              <a:rPr lang="en-US" sz="1800" dirty="0"/>
              <a:t>We use the Fourier Transform to  transform a signal from its time-domain to its frequency domain. </a:t>
            </a:r>
          </a:p>
          <a:p>
            <a:pPr algn="just"/>
            <a:r>
              <a:rPr lang="en-US" sz="1800" dirty="0"/>
              <a:t>The peaks in the frequency spectrum indicate the most occurring frequencies in the signal.</a:t>
            </a:r>
          </a:p>
          <a:p>
            <a:pPr algn="just"/>
            <a:r>
              <a:rPr lang="en-US" sz="1800" dirty="0"/>
              <a:t>The location (frequency-value) and height (amplitude) of the peaks in the frequency spectrum then can be used as input for Classifiers.</a:t>
            </a:r>
          </a:p>
          <a:p>
            <a:pPr algn="just"/>
            <a:r>
              <a:rPr lang="en-US" sz="1800" dirty="0"/>
              <a:t>This approach of using the Fourier Transform will work very well when the frequency spectrum is stationary.</a:t>
            </a:r>
          </a:p>
          <a:p>
            <a:pPr algn="just"/>
            <a:r>
              <a:rPr lang="en-US" sz="1800" dirty="0"/>
              <a:t>The more non-stationary/dynamic a signal is, the worse the results will be. That’s too bad, since most of the signals we see in real life are non-stationary in nature.</a:t>
            </a:r>
          </a:p>
          <a:p>
            <a:pPr marL="0" indent="0" algn="just">
              <a:buNone/>
            </a:pPr>
            <a:r>
              <a:rPr lang="en-US" sz="1800" dirty="0"/>
              <a:t> </a:t>
            </a:r>
          </a:p>
        </p:txBody>
      </p:sp>
      <p:sp>
        <p:nvSpPr>
          <p:cNvPr id="4" name="Slide Number Placeholder 3">
            <a:extLst>
              <a:ext uri="{FF2B5EF4-FFF2-40B4-BE49-F238E27FC236}">
                <a16:creationId xmlns:a16="http://schemas.microsoft.com/office/drawing/2014/main" id="{4093DEE9-93A9-44DD-B452-0AB7D54021FC}"/>
              </a:ext>
            </a:extLst>
          </p:cNvPr>
          <p:cNvSpPr>
            <a:spLocks noGrp="1"/>
          </p:cNvSpPr>
          <p:nvPr>
            <p:ph type="sldNum" sz="quarter" idx="12"/>
          </p:nvPr>
        </p:nvSpPr>
        <p:spPr/>
        <p:txBody>
          <a:bodyPr/>
          <a:lstStyle/>
          <a:p>
            <a:fld id="{31BD02ED-5614-414C-83EF-3F3A42B39758}" type="slidenum">
              <a:rPr lang="en-IN" smtClean="0"/>
              <a:pPr/>
              <a:t>8</a:t>
            </a:fld>
            <a:endParaRPr lang="en-IN"/>
          </a:p>
        </p:txBody>
      </p:sp>
      <p:sp>
        <p:nvSpPr>
          <p:cNvPr id="19" name="Rectangle 15">
            <a:extLst>
              <a:ext uri="{FF2B5EF4-FFF2-40B4-BE49-F238E27FC236}">
                <a16:creationId xmlns:a16="http://schemas.microsoft.com/office/drawing/2014/main" id="{A418A52B-72F8-4E21-A010-71923F73EC60}"/>
              </a:ext>
            </a:extLst>
          </p:cNvPr>
          <p:cNvSpPr>
            <a:spLocks noChangeArrowheads="1"/>
          </p:cNvSpPr>
          <p:nvPr/>
        </p:nvSpPr>
        <p:spPr bwMode="auto">
          <a:xfrm>
            <a:off x="0" y="-146194"/>
            <a:ext cx="28886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767676"/>
                </a:solidFill>
                <a:effectLst/>
                <a:latin typeface="Source Sans Pro" panose="020B0503030403020204" pitchFamily="34" charset="0"/>
              </a:rPr>
              <a:t>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AutoShape 16" descr="Hz">
            <a:extLst>
              <a:ext uri="{FF2B5EF4-FFF2-40B4-BE49-F238E27FC236}">
                <a16:creationId xmlns:a16="http://schemas.microsoft.com/office/drawing/2014/main" id="{CB5A6C14-1BE4-46D7-8975-F3DA0791F86D}"/>
              </a:ext>
            </a:extLst>
          </p:cNvPr>
          <p:cNvSpPr>
            <a:spLocks noChangeAspect="1" noChangeArrowheads="1"/>
          </p:cNvSpPr>
          <p:nvPr/>
        </p:nvSpPr>
        <p:spPr bwMode="auto">
          <a:xfrm>
            <a:off x="2582863" y="-98425"/>
            <a:ext cx="2381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4070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1221-2CAD-49BE-A459-194CDC89DBD5}"/>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5F205706-AD09-422B-AD9B-57AA4DD4C8B5}"/>
              </a:ext>
            </a:extLst>
          </p:cNvPr>
          <p:cNvSpPr>
            <a:spLocks noGrp="1"/>
          </p:cNvSpPr>
          <p:nvPr>
            <p:ph idx="1"/>
          </p:nvPr>
        </p:nvSpPr>
        <p:spPr>
          <a:xfrm>
            <a:off x="431998" y="1036490"/>
            <a:ext cx="11340000" cy="4999949"/>
          </a:xfrm>
        </p:spPr>
        <p:txBody>
          <a:bodyPr/>
          <a:lstStyle/>
          <a:p>
            <a:r>
              <a:rPr lang="en-US" sz="1800" b="1" dirty="0"/>
              <a:t>Feature 2 : - Apply wavelet transformation on Inverted green channel image</a:t>
            </a:r>
          </a:p>
          <a:p>
            <a:r>
              <a:rPr lang="en-US" sz="1800" dirty="0"/>
              <a:t>Why wavelet transformation ?</a:t>
            </a:r>
          </a:p>
          <a:p>
            <a:pPr algn="just"/>
            <a:r>
              <a:rPr lang="en-US" sz="1800" dirty="0"/>
              <a:t>A much better approach is to use the Wavelet Transform instead of the Fourier Transform.</a:t>
            </a:r>
          </a:p>
          <a:p>
            <a:pPr algn="just"/>
            <a:r>
              <a:rPr lang="en-US" sz="1800" dirty="0"/>
              <a:t>The Wavelet Transform has a high resolution in both the frequency- and the time-domain.</a:t>
            </a:r>
          </a:p>
          <a:p>
            <a:pPr algn="just"/>
            <a:r>
              <a:rPr lang="en-US" sz="1800" dirty="0"/>
              <a:t>It does not only tell us which frequencies are present in a signal, but also at which time these frequencies have occurred by working with different scales.</a:t>
            </a:r>
          </a:p>
          <a:p>
            <a:pPr algn="just"/>
            <a:r>
              <a:rPr lang="en-US" sz="1800" dirty="0"/>
              <a:t>This is accomplished First we look at the signal with a large scale/window and analyze ‘large’ features and then we look at the signal with smaller scales in order to analyze smaller features.</a:t>
            </a:r>
          </a:p>
          <a:p>
            <a:pPr marL="0" indent="0">
              <a:buNone/>
            </a:pPr>
            <a:endParaRPr lang="en-US" sz="1800" dirty="0"/>
          </a:p>
        </p:txBody>
      </p:sp>
      <p:sp>
        <p:nvSpPr>
          <p:cNvPr id="4" name="Slide Number Placeholder 3">
            <a:extLst>
              <a:ext uri="{FF2B5EF4-FFF2-40B4-BE49-F238E27FC236}">
                <a16:creationId xmlns:a16="http://schemas.microsoft.com/office/drawing/2014/main" id="{94039C9C-4D9E-4AEF-ABA8-90E6ABBBA642}"/>
              </a:ext>
            </a:extLst>
          </p:cNvPr>
          <p:cNvSpPr>
            <a:spLocks noGrp="1"/>
          </p:cNvSpPr>
          <p:nvPr>
            <p:ph type="sldNum" sz="quarter" idx="12"/>
          </p:nvPr>
        </p:nvSpPr>
        <p:spPr/>
        <p:txBody>
          <a:bodyPr/>
          <a:lstStyle/>
          <a:p>
            <a:fld id="{31BD02ED-5614-414C-83EF-3F3A42B39758}" type="slidenum">
              <a:rPr lang="en-IN" smtClean="0"/>
              <a:pPr/>
              <a:t>9</a:t>
            </a:fld>
            <a:endParaRPr lang="en-IN"/>
          </a:p>
        </p:txBody>
      </p:sp>
      <p:pic>
        <p:nvPicPr>
          <p:cNvPr id="6" name="Picture 5">
            <a:extLst>
              <a:ext uri="{FF2B5EF4-FFF2-40B4-BE49-F238E27FC236}">
                <a16:creationId xmlns:a16="http://schemas.microsoft.com/office/drawing/2014/main" id="{ACCDAB41-AAB2-49B4-8F78-9A63806B9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1527" y="3819525"/>
            <a:ext cx="4168946" cy="2216914"/>
          </a:xfrm>
          <a:prstGeom prst="rect">
            <a:avLst/>
          </a:prstGeom>
        </p:spPr>
      </p:pic>
    </p:spTree>
    <p:extLst>
      <p:ext uri="{BB962C8B-B14F-4D97-AF65-F5344CB8AC3E}">
        <p14:creationId xmlns:p14="http://schemas.microsoft.com/office/powerpoint/2010/main" val="2072342513"/>
      </p:ext>
    </p:extLst>
  </p:cSld>
  <p:clrMapOvr>
    <a:masterClrMapping/>
  </p:clrMapOvr>
</p:sld>
</file>

<file path=ppt/theme/theme1.xml><?xml version="1.0" encoding="utf-8"?>
<a:theme xmlns:a="http://schemas.openxmlformats.org/drawingml/2006/main" name="colour theme test">
  <a:themeElements>
    <a:clrScheme name="Custom 4">
      <a:dk1>
        <a:srgbClr val="2C3E50"/>
      </a:dk1>
      <a:lt1>
        <a:srgbClr val="FFFFFF"/>
      </a:lt1>
      <a:dk2>
        <a:srgbClr val="2C3E50"/>
      </a:dk2>
      <a:lt2>
        <a:srgbClr val="FFFFFF"/>
      </a:lt2>
      <a:accent1>
        <a:srgbClr val="00BCE4"/>
      </a:accent1>
      <a:accent2>
        <a:srgbClr val="8D999F"/>
      </a:accent2>
      <a:accent3>
        <a:srgbClr val="FF5B5B"/>
      </a:accent3>
      <a:accent4>
        <a:srgbClr val="01AC50"/>
      </a:accent4>
      <a:accent5>
        <a:srgbClr val="2C3E50"/>
      </a:accent5>
      <a:accent6>
        <a:srgbClr val="ECE214"/>
      </a:accent6>
      <a:hlink>
        <a:srgbClr val="3498DB"/>
      </a:hlink>
      <a:folHlink>
        <a:srgbClr val="9B59B6"/>
      </a:folHlink>
    </a:clrScheme>
    <a:fontScheme name="Century Gothic">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colour theme test</Template>
  <TotalTime>865</TotalTime>
  <Words>1382</Words>
  <Application>Microsoft Office PowerPoint</Application>
  <PresentationFormat>Widescreen</PresentationFormat>
  <Paragraphs>208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Source Sans Pro</vt:lpstr>
      <vt:lpstr>Times New Roman</vt:lpstr>
      <vt:lpstr>Wingdings</vt:lpstr>
      <vt:lpstr>colour theme test</vt:lpstr>
      <vt:lpstr>COMP 6731Pattern Recognition Project </vt:lpstr>
      <vt:lpstr>CONTENTS</vt:lpstr>
      <vt:lpstr>Overview</vt:lpstr>
      <vt:lpstr>PowerPoint Presentation</vt:lpstr>
      <vt:lpstr>Methodology Overview</vt:lpstr>
      <vt:lpstr>Description of Architecture</vt:lpstr>
      <vt:lpstr>Feature Extraction</vt:lpstr>
      <vt:lpstr>Feature Extraction</vt:lpstr>
      <vt:lpstr>Feature Extraction</vt:lpstr>
      <vt:lpstr>Feature Extraction(Gabor Wavelet):</vt:lpstr>
      <vt:lpstr>Gabor Wavelet Transform</vt:lpstr>
      <vt:lpstr>Changing Kernel Size</vt:lpstr>
      <vt:lpstr>Changing sigma</vt:lpstr>
      <vt:lpstr>Changing theta</vt:lpstr>
      <vt:lpstr>Changing frequency</vt:lpstr>
      <vt:lpstr>PowerPoint Presentation</vt:lpstr>
      <vt:lpstr>PowerPoint Presentation</vt:lpstr>
      <vt:lpstr>PowerPoint Presentation</vt:lpstr>
      <vt:lpstr>PowerPoint Presentation</vt:lpstr>
      <vt:lpstr>-</vt:lpstr>
      <vt:lpstr>Classifier</vt:lpstr>
      <vt:lpstr>Evaluation of Results</vt:lpstr>
      <vt:lpstr>Significance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6521 Presentation</dc:title>
  <dc:creator>Admin</dc:creator>
  <cp:lastModifiedBy>greeshma sunil</cp:lastModifiedBy>
  <cp:revision>473</cp:revision>
  <dcterms:created xsi:type="dcterms:W3CDTF">2015-03-04T05:21:56Z</dcterms:created>
  <dcterms:modified xsi:type="dcterms:W3CDTF">2019-11-28T19:23:46Z</dcterms:modified>
</cp:coreProperties>
</file>