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62e88a077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62e88a077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62e88a07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62e88a07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62e88a07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62e88a07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62e88a077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62e88a077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62e88a077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62e88a07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62e88a0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62e88a0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62e88a07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62e88a07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62e88a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62e88a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62e88a07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62e88a07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872950" y="1617025"/>
            <a:ext cx="33981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500">
                <a:latin typeface="Arial"/>
                <a:ea typeface="Arial"/>
                <a:cs typeface="Arial"/>
                <a:sym typeface="Arial"/>
              </a:rPr>
              <a:t>Алгоритм Беллмана-Форда построения кратчайших расстояний.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029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/>
              <a:t>Спасибо за внимание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Изучить  алгоритм Беллмана-Форда для построения кратчайших расстояний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Определение алгоритма Беллмана-Форда для построения кратчайших расстояний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Реализация алгоритма в программе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Наглядный пример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Беллмана-Форда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Алгоритм Беллмана-Форда предназначен для решения задачи поиска кратчайшего пути на графе. Для заданного ориентированного взвешенного графа алгоритм находит кратчайшие расстояния от выделенной вершины-источника до всех остальных вершин графа. Алгоритм Беллмана-Форда масштабируется хуже других алгоритмов решения указанной задачи (сложность O(|V||E|) против O(|E|+|V|ln(|V|)) у алгоритма Дейкстры), однако его отличительной особенностью является применимость к графам с произвольными, в том числе отрицательными, весами.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Условие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Дан граф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Определить минимальное расстояние от точки S до всех остальных точек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7075" y="228300"/>
            <a:ext cx="3975124" cy="454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Псевдокод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68675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5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алгоритма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400" y="257850"/>
            <a:ext cx="4763226" cy="4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сложности алгоритма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Временная сложность — </a:t>
            </a:r>
            <a:r>
              <a:rPr lang="ru"/>
              <a:t>O(|V||E|)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Объем памяти — </a:t>
            </a:r>
            <a:r>
              <a:rPr lang="ru"/>
              <a:t>O(|V|)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