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9144000" cy="5143500" type="screen16x9"/>
  <p:notesSz cx="6858000" cy="9144000"/>
  <p:embeddedFontLst>
    <p:embeddedFont>
      <p:font typeface="Raleway" panose="020B0604020202020204" charset="-52"/>
      <p:regular r:id="rId20"/>
      <p:bold r:id="rId21"/>
      <p:italic r:id="rId22"/>
      <p:boldItalic r:id="rId23"/>
    </p:embeddedFont>
    <p:embeddedFont>
      <p:font typeface="La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e83dd1c10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e83dd1c10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e83dd1c10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e83dd1c10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e83dd1c1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e83dd1c10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83dd1c1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e83dd1c1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83dd1c1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83dd1c1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e83dd1c1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e83dd1c1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e83dd1c10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e83dd1c10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e83dd1c10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e83dd1c10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e83dd1c1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e83dd1c1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e83dd1c1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e83dd1c1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e83dd1c1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e83dd1c1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e83dd1c1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e83dd1c1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e83dd1c1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e83dd1c1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83dd1c1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e83dd1c1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e83dd1c1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e83dd1c1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e83dd1c10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e83dd1c10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400"/>
              <a:t>Алгоритм сортировки “Heapsort” (пирамидальная сортировка)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8350" y="241900"/>
            <a:ext cx="5878300" cy="473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7882" y="0"/>
            <a:ext cx="69482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2" y="0"/>
            <a:ext cx="905607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3525" y="266925"/>
            <a:ext cx="5916924" cy="46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Псевдокод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000" y="458225"/>
            <a:ext cx="3116725" cy="4243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619" y="27452"/>
            <a:ext cx="6594762" cy="508859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Сложность</a:t>
            </a:r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 времени O(n*log(n))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 памяти O(1)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title"/>
          </p:nvPr>
        </p:nvSpPr>
        <p:spPr>
          <a:xfrm>
            <a:off x="2410100" y="2222675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/>
              <a:t>Спасибо за внимание!</a:t>
            </a:r>
            <a:endParaRPr sz="5000"/>
          </a:p>
        </p:txBody>
      </p:sp>
      <p:sp>
        <p:nvSpPr>
          <p:cNvPr id="186" name="Google Shape;186;p3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Изучить алгоритм сортировки “Heapsort”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Определить алгоритм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Пример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Реализация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Алгоритм Heapsort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Пирамидальная сортировка (или сортировка кучей, HeapSort) — это метод сортировки сравнением, основанный на такой структуре данных как двоичная куча.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алгоритма</a:t>
            </a:r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Постройте max-heap из входных данных.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 данном этапе самый большой элемент хранится в корне кучи. Замените его на последний элемент кучи, а затем уменьшите ее размер на 1. Наконец, преобразуйте полученное дерево в max-heap с новым корнем.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Повторяйте вышеуказанные шаги, пока размер кучи больше 1.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</a:t>
            </a: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07" y="0"/>
            <a:ext cx="883378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727" y="152400"/>
            <a:ext cx="700334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4067" y="0"/>
            <a:ext cx="663586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1284"/>
            <a:ext cx="9143999" cy="4500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</Words>
  <Application>Microsoft Office PowerPoint</Application>
  <PresentationFormat>Экран (16:9)</PresentationFormat>
  <Paragraphs>20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Raleway</vt:lpstr>
      <vt:lpstr>Lato</vt:lpstr>
      <vt:lpstr>Swiss</vt:lpstr>
      <vt:lpstr>Алгоритм сортировки “Heapsort” (пирамидальная сортировка)</vt:lpstr>
      <vt:lpstr>Цели и задачи</vt:lpstr>
      <vt:lpstr>Алгоритм Heapsort</vt:lpstr>
      <vt:lpstr>Описание алгоритма</vt:lpstr>
      <vt:lpstr>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Псевдокод </vt:lpstr>
      <vt:lpstr>Презентация PowerPoint</vt:lpstr>
      <vt:lpstr>Сложность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сортировки “Heapsort” (пирамидальная сортировка)</dc:title>
  <cp:lastModifiedBy>User</cp:lastModifiedBy>
  <cp:revision>1</cp:revision>
  <dcterms:modified xsi:type="dcterms:W3CDTF">2024-12-21T00:36:28Z</dcterms:modified>
</cp:coreProperties>
</file>