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Raleway" panose="020B0604020202020204" charset="-52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e83dd1c1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e83dd1c1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e83dd1c1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e83dd1c1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83dd1c1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e83dd1c1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83dd1c1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83dd1c1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83dd1c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83dd1c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e83dd1c1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e83dd1c1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e83dd1c1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e83dd1c1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83dd1c1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e83dd1c1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83dd1c1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83dd1c1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83dd1c1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83dd1c1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83dd1c1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83dd1c1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83dd1c1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83dd1c1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e83dd1c1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e83dd1c1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83dd1c1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83dd1c1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83dd1c1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83dd1c1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83dd1c1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83dd1c1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/>
              <a:t>Алгоритм сортировки “Heapsort” (пирамидальная сортировка)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70164" y="2085109"/>
            <a:ext cx="1932708" cy="2727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Выполнил студент группы БИВТ-23-8 </a:t>
            </a:r>
            <a:r>
              <a:rPr lang="ru-RU" dirty="0" err="1" smtClean="0"/>
              <a:t>Хомушку</a:t>
            </a:r>
            <a:r>
              <a:rPr lang="ru-RU" dirty="0" smtClean="0"/>
              <a:t> Марк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50" y="241900"/>
            <a:ext cx="5878300" cy="47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82" y="0"/>
            <a:ext cx="69482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" y="0"/>
            <a:ext cx="90560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25" y="266925"/>
            <a:ext cx="5916924" cy="46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Псевдокод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000" y="458225"/>
            <a:ext cx="3116725" cy="42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9" y="27452"/>
            <a:ext cx="6594762" cy="50885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 времени O(n*log(n))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 памяти O(1)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2410100" y="22226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Спасибо за внимание!</a:t>
            </a:r>
            <a:endParaRPr sz="5000"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Изучить алгоритм сортировки “Heapsort”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Определить алгоритм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Пример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Реализация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Heapsort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Пирамидальная сортировка (или сортировка кучей, HeapSort) — это метод сортировки сравнением, основанный на такой структуре данных как двоичная куча.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алгоритма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Постройте max-heap из входных данных.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 данном этапе самый большой элемент хранится в корне кучи. Замените его на последний элемент кучи, а затем уменьшите ее размер на 1. Наконец, преобразуйте полученное дерево в max-heap с новым корнем.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Повторяйте вышеуказанные шаги, пока размер кучи больше 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7" y="0"/>
            <a:ext cx="8833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27" y="152400"/>
            <a:ext cx="70033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67" y="0"/>
            <a:ext cx="66358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284"/>
            <a:ext cx="9143999" cy="450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Экран (16:9)</PresentationFormat>
  <Paragraphs>21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Raleway</vt:lpstr>
      <vt:lpstr>Arial</vt:lpstr>
      <vt:lpstr>Lato</vt:lpstr>
      <vt:lpstr>Swiss</vt:lpstr>
      <vt:lpstr>Алгоритм сортировки “Heapsort” (пирамидальная сортировка)</vt:lpstr>
      <vt:lpstr>Цели и задачи</vt:lpstr>
      <vt:lpstr>Алгоритм Heapsort</vt:lpstr>
      <vt:lpstr>Описание алгоритма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Псевдокод </vt:lpstr>
      <vt:lpstr>Презентация PowerPoint</vt:lpstr>
      <vt:lpstr>Сложность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сортировки “Heapsort” (пирамидальная сортировка)</dc:title>
  <cp:lastModifiedBy>User</cp:lastModifiedBy>
  <cp:revision>3</cp:revision>
  <dcterms:modified xsi:type="dcterms:W3CDTF">2024-12-21T09:47:10Z</dcterms:modified>
</cp:coreProperties>
</file>