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HP IO 编程"/>
          <p:cNvSpPr txBox="1"/>
          <p:nvPr>
            <p:ph type="ctrTitle"/>
          </p:nvPr>
        </p:nvSpPr>
        <p:spPr>
          <a:xfrm>
            <a:off x="1778000" y="13462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PHP IO 编程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0" y="6743700"/>
            <a:ext cx="381000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0" y="6369050"/>
            <a:ext cx="381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名词解释…"/>
          <p:cNvSpPr txBox="1"/>
          <p:nvPr>
            <p:ph type="ctrTitle"/>
          </p:nvPr>
        </p:nvSpPr>
        <p:spPr>
          <a:xfrm>
            <a:off x="1778000" y="4267200"/>
            <a:ext cx="20828000" cy="4648200"/>
          </a:xfrm>
          <a:prstGeom prst="rect">
            <a:avLst/>
          </a:prstGeom>
        </p:spPr>
        <p:txBody>
          <a:bodyPr/>
          <a:lstStyle/>
          <a:p>
            <a:pPr defTabSz="660400">
              <a:defRPr sz="8960"/>
            </a:pPr>
            <a:r>
              <a:t>名词解释</a:t>
            </a:r>
          </a:p>
          <a:p>
            <a:pPr defTabSz="660400">
              <a:defRPr sz="8960"/>
            </a:pPr>
            <a:r>
              <a:t>编程实践</a:t>
            </a:r>
          </a:p>
          <a:p>
            <a:pPr defTabSz="660400">
              <a:defRPr sz="8960"/>
            </a:pPr>
            <a:r>
              <a:t>swoole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名词解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6607"/>
            </a:lvl1pPr>
          </a:lstStyle>
          <a:p>
            <a:pPr/>
            <a:r>
              <a:t>名词解释</a:t>
            </a:r>
          </a:p>
        </p:txBody>
      </p:sp>
      <p:sp>
        <p:nvSpPr>
          <p:cNvPr id="126" name="并发/并行"/>
          <p:cNvSpPr txBox="1"/>
          <p:nvPr/>
        </p:nvSpPr>
        <p:spPr>
          <a:xfrm>
            <a:off x="11302174" y="4123306"/>
            <a:ext cx="177965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并发/并行</a:t>
            </a:r>
          </a:p>
        </p:txBody>
      </p:sp>
      <p:sp>
        <p:nvSpPr>
          <p:cNvPr id="127" name="同步/异步"/>
          <p:cNvSpPr txBox="1"/>
          <p:nvPr/>
        </p:nvSpPr>
        <p:spPr>
          <a:xfrm>
            <a:off x="11302174" y="4898006"/>
            <a:ext cx="177965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同步/异步</a:t>
            </a:r>
          </a:p>
        </p:txBody>
      </p:sp>
      <p:sp>
        <p:nvSpPr>
          <p:cNvPr id="128" name="阻塞/非阻塞"/>
          <p:cNvSpPr txBox="1"/>
          <p:nvPr/>
        </p:nvSpPr>
        <p:spPr>
          <a:xfrm>
            <a:off x="11111674" y="3139124"/>
            <a:ext cx="216065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阻塞/非阻塞</a:t>
            </a:r>
          </a:p>
        </p:txBody>
      </p:sp>
      <p:sp>
        <p:nvSpPr>
          <p:cNvPr id="129" name="进程/线程/协程"/>
          <p:cNvSpPr txBox="1"/>
          <p:nvPr/>
        </p:nvSpPr>
        <p:spPr>
          <a:xfrm>
            <a:off x="10875898" y="2343150"/>
            <a:ext cx="26830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进程/线程/协程</a:t>
            </a:r>
          </a:p>
        </p:txBody>
      </p:sp>
      <p:sp>
        <p:nvSpPr>
          <p:cNvPr id="130" name="内核空间/用户空间"/>
          <p:cNvSpPr txBox="1"/>
          <p:nvPr/>
        </p:nvSpPr>
        <p:spPr>
          <a:xfrm>
            <a:off x="10552336" y="6538673"/>
            <a:ext cx="330365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内核空间/用户空间</a:t>
            </a:r>
          </a:p>
        </p:txBody>
      </p:sp>
      <p:sp>
        <p:nvSpPr>
          <p:cNvPr id="131" name="缓冲/缓存"/>
          <p:cNvSpPr txBox="1"/>
          <p:nvPr/>
        </p:nvSpPr>
        <p:spPr>
          <a:xfrm>
            <a:off x="11302174" y="5903462"/>
            <a:ext cx="177965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缓冲/缓存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