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BB5E-9C24-4140-BD4A-1E63B01D3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7290-76E7-4DE9-ACFE-96CAD569A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4F07-1159-4E5C-AD87-55A859E0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3C30-F50C-41CD-A07E-06EAC257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E93A-4F16-4397-85B9-F530A971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34D1-460F-4A5F-A8F6-FC80AFB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490BA-A391-415F-B001-1379D928A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3A28-4CFB-4A73-A951-EC60C7E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964D-AFD0-4291-B607-A2F05218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B7A4-851B-46DC-8302-088D77B1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9ED85-3275-4247-9C9B-1CCBCF668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08F7-24CA-4C7A-94B5-7D4BD7D5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FD9D-F037-44B2-88CB-0F62DB84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45A2-3D56-4615-BC31-0965A715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7391-688A-4493-82E2-A49D788D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11BF-45CB-4049-B6EB-1548967D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526C-4AEB-4F25-BA74-21D0635B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0172-30B4-4F68-B94B-7B45089D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7454-07A5-481A-AEB7-EE4292A5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4056-4017-48F8-8FAA-A3DBF983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34D8-AC39-4C25-BD5E-45F344FF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6D80-503C-4B0F-8279-428CC040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DB9F-0EE3-45BC-98AA-36301AC7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0770-8F24-48F5-9750-CD9092E4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C9BF-2F43-450B-918B-4AB54254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68DF-E07D-474B-968F-201477D2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2AFF-17BB-4AD9-A34C-05C7EC62D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E6F2-882A-45D4-8EDA-977FDE82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157D-6F94-4C33-9BA5-2EC90CE9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9ABC-670B-4FEB-B484-1817D18C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96D8-E053-4102-9212-E1EECF8C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A9FD-9D53-4B15-932E-205B37C3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BAED-CF6C-4F9E-8E5A-63D2BCAE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FA7A-A9A0-4296-A4C0-12DF1669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A4B28-0DF7-4B90-A4EF-F9F9648FA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FB25F-91F5-4C88-9949-28146DEF2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BA4DA-E454-466E-8D97-738F4E8B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2B531-F21E-4551-BE44-1EF94D1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87F6E-FCDC-4B22-A9D6-53201C3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ACCA-4C63-4D6D-88A5-B7528AB3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1877F-34FC-4B9C-AE05-10552A9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96C4-E454-4A13-AF92-8DBE085D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A8F87-1A30-4059-8A32-1F9D099F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90B5E-D80E-4247-9160-F619C149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E3B79-A9C8-4639-B624-11B3E3F8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43C1-38E7-4F07-8C50-2C5B48A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38A5-EC56-4728-8AEB-AB94501C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C925-5AA5-4A2B-9581-B7E7624A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5C801-E957-491E-A839-493902C4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C784-0535-49AE-B597-0CEA98FF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E9A82-0A21-45ED-B644-1FF008D9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59ED-9CA7-45B2-8B0A-AC8B619C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9423-6952-448D-9692-CB501905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E85B1-3DBB-4E11-A609-ACB86838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18F3A-3C8D-4F64-9CB8-BF8E17C7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F74F0-83A3-4C89-BF44-496A2C03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2598-E617-4244-B996-D771C3F8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03651-695E-4B98-949D-310FC5C2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03E93-B89C-4152-A671-534B76A6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E3B-AAB4-49F6-AEEF-32F465CA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39E8-4C23-4E80-8148-C661D1CD0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BBE0-EDD4-4502-B920-1D8B416E5FF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DA84-865B-4798-86CE-C2C71030F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40EF-6579-4506-843C-38A9E7E5A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5D02-E409-4AAC-92AB-061F380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4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3A39B62-4398-447F-8607-E2EA594DA07D}"/>
              </a:ext>
            </a:extLst>
          </p:cNvPr>
          <p:cNvGrpSpPr/>
          <p:nvPr/>
        </p:nvGrpSpPr>
        <p:grpSpPr>
          <a:xfrm>
            <a:off x="2326" y="0"/>
            <a:ext cx="12187347" cy="6858000"/>
            <a:chOff x="2326" y="0"/>
            <a:chExt cx="1218734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4C1231-57D1-4D42-8ECE-42175C0C3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" y="0"/>
              <a:ext cx="12187347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0F0FD2-55AB-400E-BBC2-711150720884}"/>
                </a:ext>
              </a:extLst>
            </p:cNvPr>
            <p:cNvSpPr txBox="1"/>
            <p:nvPr/>
          </p:nvSpPr>
          <p:spPr>
            <a:xfrm>
              <a:off x="7040879" y="210408"/>
              <a:ext cx="200630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gas feedthrough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0186064-4ED3-4D41-AA67-F1612DCAA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59" y="2474893"/>
              <a:ext cx="1033669" cy="454360"/>
            </a:xfrm>
            <a:prstGeom prst="straightConnector1">
              <a:avLst/>
            </a:prstGeom>
            <a:ln w="1016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A5E704-A9FB-40E7-A420-014A2ECFF22D}"/>
                </a:ext>
              </a:extLst>
            </p:cNvPr>
            <p:cNvSpPr txBox="1"/>
            <p:nvPr/>
          </p:nvSpPr>
          <p:spPr>
            <a:xfrm>
              <a:off x="4984041" y="1747966"/>
              <a:ext cx="1570473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manual valve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6CD116-2C8D-4625-AEF3-E1CDB8970767}"/>
                </a:ext>
              </a:extLst>
            </p:cNvPr>
            <p:cNvSpPr txBox="1"/>
            <p:nvPr/>
          </p:nvSpPr>
          <p:spPr>
            <a:xfrm>
              <a:off x="4590842" y="4608684"/>
              <a:ext cx="1991702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KF feedthrough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B4A69-4E79-4E13-B93B-752B98DDA3DC}"/>
                </a:ext>
              </a:extLst>
            </p:cNvPr>
            <p:cNvSpPr txBox="1"/>
            <p:nvPr/>
          </p:nvSpPr>
          <p:spPr>
            <a:xfrm>
              <a:off x="1880772" y="3429000"/>
              <a:ext cx="1475814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pressure sensor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E1E011-CC61-488F-A2A6-C7DB85D441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24640" y="5262582"/>
              <a:ext cx="1155867" cy="1439232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45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Greg J.</dc:creator>
  <cp:lastModifiedBy>Smith, Greg J.</cp:lastModifiedBy>
  <cp:revision>2</cp:revision>
  <dcterms:created xsi:type="dcterms:W3CDTF">2019-01-11T15:02:10Z</dcterms:created>
  <dcterms:modified xsi:type="dcterms:W3CDTF">2019-01-11T15:30:57Z</dcterms:modified>
</cp:coreProperties>
</file>