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3" r:id="rId2"/>
    <p:sldId id="312" r:id="rId3"/>
    <p:sldId id="314" r:id="rId4"/>
    <p:sldId id="256" r:id="rId5"/>
    <p:sldId id="271" r:id="rId6"/>
    <p:sldId id="315" r:id="rId7"/>
    <p:sldId id="316" r:id="rId8"/>
    <p:sldId id="317" r:id="rId9"/>
    <p:sldId id="319" r:id="rId10"/>
    <p:sldId id="318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3" autoAdjust="0"/>
    <p:restoredTop sz="94660"/>
  </p:normalViewPr>
  <p:slideViewPr>
    <p:cSldViewPr snapToGrid="0">
      <p:cViewPr varScale="1">
        <p:scale>
          <a:sx n="91" d="100"/>
          <a:sy n="91" d="100"/>
        </p:scale>
        <p:origin x="99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99496-F538-4EB7-8C96-81F06103CBD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1E24E-1866-4788-B190-DCA7681C9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2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Erice</a:t>
            </a:r>
            <a:r>
              <a:rPr lang="en-US" dirty="0"/>
              <a:t> 2017 poster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1E24E-1866-4788-B190-DCA7681C9D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1E24E-1866-4788-B190-DCA7681C9D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4F03-3B3F-4CC1-BFFE-EAB8614C1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A43CE-923B-4555-9DEF-C409BBF3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A0342-E6A2-440A-A2A3-0CC3ED5A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AE461-E5FA-4905-976A-B18DCF9F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FC345-557D-4375-9778-6AC41BD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D3BB-A1A2-4DF3-A8D7-B79FD246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9D3FC-B19F-4AB4-86BB-232D9C3DD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7511B-6141-4EDF-8BFD-ECE6326E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4384-35EE-4497-871B-78EB1680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B4038-8029-40AB-8855-34BEE016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9207F-9E34-4B61-AEA9-3F2962B29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98A3C-E8AC-43A2-9FDC-37A603726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F017-A8CB-4134-B398-A28F9D85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F75C-883D-433F-BF7A-5E7A00E9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8360-CDF4-4937-81C4-DEAF0BDC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5A2E-C751-409E-AE14-055FC215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F2E1-7030-40C4-B3C0-72CE1E096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A9EA-5DFA-4EE8-B57E-E02FCD71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F6AF4-FBE5-46A4-BEEE-2AA47CAB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5485-5B8D-4298-B41F-42310243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2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0EE-4CDD-4902-8592-BC33B519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E4D8F-0F6F-4168-9A6E-F9F023C0C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DC33-7B8E-4317-A5F3-749B7F7F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CCC4-4F7A-4305-9AE4-5CA6D387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C85B-4EC2-4DE3-987D-E21C13DC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BE74-FDD1-44BE-A0EE-0C6CAC9F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D33E-EAEF-4D5A-8544-A9990D7DF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90C2D-DBC1-4F5A-A213-D73C28D11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1C715-7FD2-4A32-92BF-EF1AD291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4CF5C-FD25-4B5F-AC17-250CDA1D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C7D49-B9A3-4B1E-A17B-CA4B71DE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72F5-924C-4A03-84BC-B4D6938B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C94D4-A580-42BE-8CB7-63FBA768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125B-8BD0-4881-9E22-CFE8DD118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5A221-0424-417C-A9E3-7345A6FBC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F657C-8A73-4E86-A6E8-2FF2EA3AD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8CF08-6CCF-4662-BA9A-65ECBAB2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85A18-9F7C-468B-A525-AF2021A9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3B15B-0F5C-4C26-99E7-EA1C909B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E57E-FCCB-46CA-8259-A40AEA96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87B60-87AF-4597-BE0A-DC13E040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DCD44-BEA6-41A0-B19B-0793B32E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17CF6-B89F-4356-BC7F-DE41E0B9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3929E-8703-473D-92F7-8E7B14E1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C59EA-498D-43C4-85FA-1744A593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FD79E-9CDB-44E4-8781-E2A8271D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FFD8-6EF6-4AD6-AF42-20594467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D847-8219-4D7B-BF9A-60A84E52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17EAB-9C1E-4F79-80F8-A2CE390E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4B747-7575-4CDF-87DB-64626A8F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D3816-73DC-4DFB-A100-9CF6D6E8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8B291-8B47-4627-BC4A-A4106CF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5EF5-7B09-4E50-B7BA-D46814E0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82E46-D51D-4480-96DC-7A76FE1B9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EF255-FE78-4AD0-A7C2-00A8DBCE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C02B4-3A7B-4A1A-8083-FF649155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42A42-4F8C-4363-9493-662781BC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EFA01-21ED-4AED-B77D-A98D96DF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DAC90-9F41-4DA2-978B-CA6B1AC7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2784B-D18E-417E-BD1A-40F95F2F0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7FAD-73F8-45F7-AC4F-7FE73FF39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4F96-03D1-4027-9EC9-68B19AA5813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A7CC5-78B2-4561-862F-B6BA2C6AA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1339-C45F-4C43-B700-5921DE688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NUL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.png"/><Relationship Id="rId21" Type="http://schemas.openxmlformats.org/officeDocument/2006/relationships/image" Target="../media/image17.png"/><Relationship Id="rId25" Type="http://schemas.openxmlformats.org/officeDocument/2006/relationships/image" Target="../media/image34.png"/><Relationship Id="rId20" Type="http://schemas.openxmlformats.org/officeDocument/2006/relationships/image" Target="../media/image19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28" Type="http://schemas.openxmlformats.org/officeDocument/2006/relationships/image" Target="../media/image25.png"/><Relationship Id="rId22" Type="http://schemas.openxmlformats.org/officeDocument/2006/relationships/image" Target="../media/image21.png"/><Relationship Id="rId27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268B-1634-4ABB-8AB6-F6962E77E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F5F25-FABB-4126-B9EF-13148601C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D718D699-7A71-44E7-B2FF-23FE943D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59"/>
          <a:stretch/>
        </p:blipFill>
        <p:spPr>
          <a:xfrm>
            <a:off x="2228169" y="1469785"/>
            <a:ext cx="6558317" cy="21537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81A825-6134-4CE5-A443-C3344ECD7E55}"/>
              </a:ext>
            </a:extLst>
          </p:cNvPr>
          <p:cNvSpPr/>
          <p:nvPr/>
        </p:nvSpPr>
        <p:spPr>
          <a:xfrm>
            <a:off x="2228169" y="3475856"/>
            <a:ext cx="1122738" cy="312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0FA9EC-14C3-41EC-B52C-C84A9078A9C8}"/>
              </a:ext>
            </a:extLst>
          </p:cNvPr>
          <p:cNvSpPr/>
          <p:nvPr/>
        </p:nvSpPr>
        <p:spPr>
          <a:xfrm>
            <a:off x="1534323" y="1465052"/>
            <a:ext cx="1122738" cy="312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5A39-B601-48A3-A570-C80E02DA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GuideStar Geometry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9B66C1-8B7B-440E-AF73-36C2E114E743}"/>
              </a:ext>
            </a:extLst>
          </p:cNvPr>
          <p:cNvGrpSpPr/>
          <p:nvPr/>
        </p:nvGrpSpPr>
        <p:grpSpPr>
          <a:xfrm>
            <a:off x="1222266" y="1867638"/>
            <a:ext cx="9008364" cy="5889737"/>
            <a:chOff x="1222266" y="1867638"/>
            <a:chExt cx="9008364" cy="58897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83F0EEF-D1BE-48F1-8851-1CC254DCB41E}"/>
                </a:ext>
              </a:extLst>
            </p:cNvPr>
            <p:cNvSpPr/>
            <p:nvPr/>
          </p:nvSpPr>
          <p:spPr>
            <a:xfrm>
              <a:off x="1712586" y="1879242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A88142-835F-44B3-A68C-584CC5EFCE54}"/>
                </a:ext>
              </a:extLst>
            </p:cNvPr>
            <p:cNvSpPr/>
            <p:nvPr/>
          </p:nvSpPr>
          <p:spPr>
            <a:xfrm rot="5400000">
              <a:off x="3070612" y="5153939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9F8A871-4B3E-4311-82DB-F90211156C3E}"/>
                </a:ext>
              </a:extLst>
            </p:cNvPr>
            <p:cNvSpPr/>
            <p:nvPr/>
          </p:nvSpPr>
          <p:spPr>
            <a:xfrm>
              <a:off x="6573515" y="1867638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FCD372-DC5D-4013-9995-F4372C02BFA8}"/>
                </a:ext>
              </a:extLst>
            </p:cNvPr>
            <p:cNvSpPr/>
            <p:nvPr/>
          </p:nvSpPr>
          <p:spPr>
            <a:xfrm rot="16200000">
              <a:off x="9027429" y="1759425"/>
              <a:ext cx="789451" cy="1221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SF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6D3A7E-9D5F-41AD-B2B0-6174CE26D9C1}"/>
                </a:ext>
              </a:extLst>
            </p:cNvPr>
            <p:cNvSpPr/>
            <p:nvPr/>
          </p:nvSpPr>
          <p:spPr>
            <a:xfrm rot="16200000">
              <a:off x="4662407" y="4465015"/>
              <a:ext cx="1241212" cy="6778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Ext. Comp.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22C4CC-8C40-4BC5-B994-1885484B38BB}"/>
                </a:ext>
              </a:extLst>
            </p:cNvPr>
            <p:cNvCxnSpPr/>
            <p:nvPr/>
          </p:nvCxnSpPr>
          <p:spPr>
            <a:xfrm rot="16200000" flipH="1">
              <a:off x="8923305" y="2891539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10E5EF-7792-43C9-A791-E47AF28E2383}"/>
                </a:ext>
              </a:extLst>
            </p:cNvPr>
            <p:cNvCxnSpPr/>
            <p:nvPr/>
          </p:nvCxnSpPr>
          <p:spPr>
            <a:xfrm rot="16200000" flipH="1">
              <a:off x="7091721" y="2891539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9E60FCF-6CDF-44DE-9833-9D0241055D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5747" y="2103981"/>
              <a:ext cx="0" cy="1828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A6BED4-F669-410C-8DA4-E4B6CE936956}"/>
                </a:ext>
              </a:extLst>
            </p:cNvPr>
            <p:cNvCxnSpPr/>
            <p:nvPr/>
          </p:nvCxnSpPr>
          <p:spPr>
            <a:xfrm rot="16200000" flipH="1">
              <a:off x="6838037" y="2880364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E9BD4B-6177-46A5-A17A-CA36E2A3D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4879" y="2773217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E901F2-2F97-4C64-A67A-AD35C57845C9}"/>
                </a:ext>
              </a:extLst>
            </p:cNvPr>
            <p:cNvCxnSpPr>
              <a:cxnSpLocks/>
            </p:cNvCxnSpPr>
            <p:nvPr/>
          </p:nvCxnSpPr>
          <p:spPr>
            <a:xfrm>
              <a:off x="5127493" y="3013337"/>
              <a:ext cx="1828800" cy="5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AB02DA-3A22-4ACB-A465-992CA9DC6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009" y="5222871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5A4A24-7A37-4FA4-BE6E-056B533B01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08889" y="4237095"/>
              <a:ext cx="19662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24974A-E245-4766-BF32-E0D576782C57}"/>
                </a:ext>
              </a:extLst>
            </p:cNvPr>
            <p:cNvCxnSpPr/>
            <p:nvPr/>
          </p:nvCxnSpPr>
          <p:spPr>
            <a:xfrm rot="16200000" flipH="1">
              <a:off x="5000651" y="3127937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3A2E9D-B42E-4E65-BFB1-9C21C50098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2943" y="3254779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0CB4E6-47F3-43BE-9FE6-BE3E33FCDDBF}"/>
                </a:ext>
              </a:extLst>
            </p:cNvPr>
            <p:cNvSpPr/>
            <p:nvPr/>
          </p:nvSpPr>
          <p:spPr>
            <a:xfrm rot="18900000">
              <a:off x="6906757" y="2998466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20F55B-711E-43D3-B0D0-94C2DC8481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3555" y="3255135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7053C6E-E739-4367-932C-1F4F44F2CCA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4358436" y="3134411"/>
              <a:ext cx="137160" cy="232935"/>
              <a:chOff x="9167656" y="1817858"/>
              <a:chExt cx="45719" cy="776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014D97A-D595-4CA4-91FF-74CDE8153081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724C31FE-D579-4591-8CFF-E3008D619841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686A4BB-BFCF-40E3-B04F-FD1F1EB7F5F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65521" y="5349712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DBA086-3CD7-4C5B-8581-641669AADCE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4633814" y="5488054"/>
              <a:ext cx="137160" cy="232937"/>
              <a:chOff x="9167656" y="1817858"/>
              <a:chExt cx="45719" cy="7764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F1378BD-43B6-470F-9D9F-516A62C00E00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21EB8AD-001C-49B1-A242-1D3B95B86F88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D61ACD-497E-4058-956C-200D13938FE9}"/>
                </a:ext>
              </a:extLst>
            </p:cNvPr>
            <p:cNvSpPr/>
            <p:nvPr/>
          </p:nvSpPr>
          <p:spPr>
            <a:xfrm rot="18900000">
              <a:off x="8981567" y="3017138"/>
              <a:ext cx="137160" cy="2743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4C07B4-4FD3-4F68-9472-348927C0BCC3}"/>
                </a:ext>
              </a:extLst>
            </p:cNvPr>
            <p:cNvSpPr/>
            <p:nvPr/>
          </p:nvSpPr>
          <p:spPr>
            <a:xfrm rot="18900000">
              <a:off x="5071740" y="3255693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B38DFA0-6705-4F53-9CA7-BB90921F1DD5}"/>
                </a:ext>
              </a:extLst>
            </p:cNvPr>
            <p:cNvSpPr/>
            <p:nvPr/>
          </p:nvSpPr>
          <p:spPr>
            <a:xfrm rot="2700000">
              <a:off x="4623427" y="5223787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AA7043A-9B85-4945-9A08-B2B997A88857}"/>
                </a:ext>
              </a:extLst>
            </p:cNvPr>
            <p:cNvSpPr/>
            <p:nvPr/>
          </p:nvSpPr>
          <p:spPr>
            <a:xfrm rot="2700000">
              <a:off x="7145296" y="3006706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4D8CFD4-ED91-489A-B408-5C4CDE8BDCE7}"/>
                </a:ext>
              </a:extLst>
            </p:cNvPr>
            <p:cNvSpPr/>
            <p:nvPr/>
          </p:nvSpPr>
          <p:spPr>
            <a:xfrm rot="2700000">
              <a:off x="7152767" y="2759500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7323C0-39D2-4277-BC32-BC448627F00B}"/>
                </a:ext>
              </a:extLst>
            </p:cNvPr>
            <p:cNvSpPr/>
            <p:nvPr/>
          </p:nvSpPr>
          <p:spPr>
            <a:xfrm rot="18900000">
              <a:off x="6886374" y="2750981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4D9A44F-603A-4141-AC4C-177D6C32F5E4}"/>
                </a:ext>
              </a:extLst>
            </p:cNvPr>
            <p:cNvSpPr/>
            <p:nvPr/>
          </p:nvSpPr>
          <p:spPr>
            <a:xfrm rot="18900000">
              <a:off x="4623427" y="3226775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399490E-20E9-4D93-BBB8-431EBDC9B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9170" y="3013693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7F1B7C7-632F-477E-A788-091757009C53}"/>
                </a:ext>
              </a:extLst>
            </p:cNvPr>
            <p:cNvGrpSpPr>
              <a:grpSpLocks noChangeAspect="1"/>
            </p:cNvGrpSpPr>
            <p:nvPr/>
          </p:nvGrpSpPr>
          <p:grpSpPr>
            <a:xfrm rot="1521488">
              <a:off x="4890345" y="2672276"/>
              <a:ext cx="137160" cy="232810"/>
              <a:chOff x="9167656" y="1817858"/>
              <a:chExt cx="45719" cy="7764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8E309DE-8926-49F4-AE13-EF0FF193BA2A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CBE6E9EE-4B89-4AE4-9400-7FFC79700DE0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C15B45B-647D-422D-AADC-13677BEE50E2}"/>
                </a:ext>
              </a:extLst>
            </p:cNvPr>
            <p:cNvSpPr/>
            <p:nvPr/>
          </p:nvSpPr>
          <p:spPr>
            <a:xfrm rot="3792183">
              <a:off x="4801000" y="2999977"/>
              <a:ext cx="137160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90CCBBB-6CCF-4829-AD75-2D359719FD41}"/>
                </a:ext>
              </a:extLst>
            </p:cNvPr>
            <p:cNvSpPr txBox="1"/>
            <p:nvPr/>
          </p:nvSpPr>
          <p:spPr>
            <a:xfrm>
              <a:off x="6792204" y="3052643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1A0A9A-0F45-40A6-B52A-D808211B3E39}"/>
                </a:ext>
              </a:extLst>
            </p:cNvPr>
            <p:cNvSpPr txBox="1"/>
            <p:nvPr/>
          </p:nvSpPr>
          <p:spPr>
            <a:xfrm>
              <a:off x="4998930" y="2678167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B76D4A-94FD-40BA-9A1B-ED60AA0F926D}"/>
                </a:ext>
              </a:extLst>
            </p:cNvPr>
            <p:cNvSpPr/>
            <p:nvPr/>
          </p:nvSpPr>
          <p:spPr>
            <a:xfrm rot="18900000">
              <a:off x="5044226" y="2979364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455EBB-B46A-45B9-BAA7-4D0882BC2AA8}"/>
                </a:ext>
              </a:extLst>
            </p:cNvPr>
            <p:cNvSpPr txBox="1"/>
            <p:nvPr/>
          </p:nvSpPr>
          <p:spPr>
            <a:xfrm>
              <a:off x="4314340" y="552203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D2E1EB4-4340-4156-A18D-386BC229E06C}"/>
                </a:ext>
              </a:extLst>
            </p:cNvPr>
            <p:cNvSpPr txBox="1"/>
            <p:nvPr/>
          </p:nvSpPr>
          <p:spPr>
            <a:xfrm>
              <a:off x="4182129" y="288036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896F267-7E37-4455-A304-B03186FBD7F4}"/>
                </a:ext>
              </a:extLst>
            </p:cNvPr>
            <p:cNvSpPr/>
            <p:nvPr/>
          </p:nvSpPr>
          <p:spPr>
            <a:xfrm rot="14859797">
              <a:off x="6723624" y="2996252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C61DFC-94DF-4375-BC0C-D90ECBC1296F}"/>
                </a:ext>
              </a:extLst>
            </p:cNvPr>
            <p:cNvSpPr txBox="1"/>
            <p:nvPr/>
          </p:nvSpPr>
          <p:spPr>
            <a:xfrm>
              <a:off x="6577369" y="267343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C43E8A-7345-48B3-A222-D7065004D39F}"/>
                </a:ext>
              </a:extLst>
            </p:cNvPr>
            <p:cNvSpPr/>
            <p:nvPr/>
          </p:nvSpPr>
          <p:spPr>
            <a:xfrm>
              <a:off x="4944111" y="5720991"/>
              <a:ext cx="677803" cy="84293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OPA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B220872-E537-40CD-8B2A-A6A0AAB4AB94}"/>
                </a:ext>
              </a:extLst>
            </p:cNvPr>
            <p:cNvGrpSpPr/>
            <p:nvPr/>
          </p:nvGrpSpPr>
          <p:grpSpPr>
            <a:xfrm>
              <a:off x="1222266" y="3854355"/>
              <a:ext cx="2286000" cy="2288103"/>
              <a:chOff x="358332" y="3889790"/>
              <a:chExt cx="2286000" cy="2288103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4D93D83B-0643-4261-B0FE-43A620650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332" y="388979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06F294-6AC4-4F4B-97B3-52F3EFC43BCE}"/>
                  </a:ext>
                </a:extLst>
              </p:cNvPr>
              <p:cNvSpPr txBox="1"/>
              <p:nvPr/>
            </p:nvSpPr>
            <p:spPr>
              <a:xfrm>
                <a:off x="1089855" y="5808561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A4DE75-BD09-4DE3-BA9B-EAAB52E8848B}"/>
                </a:ext>
              </a:extLst>
            </p:cNvPr>
            <p:cNvGrpSpPr/>
            <p:nvPr/>
          </p:nvGrpSpPr>
          <p:grpSpPr>
            <a:xfrm>
              <a:off x="7221347" y="3915439"/>
              <a:ext cx="2286000" cy="2295846"/>
              <a:chOff x="7510472" y="4083840"/>
              <a:chExt cx="2286000" cy="2295846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152D7EC1-FBBB-4036-9AD7-86EBC419A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0472" y="408384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01F1689-528B-4D75-8891-6544ADE57B0E}"/>
                  </a:ext>
                </a:extLst>
              </p:cNvPr>
              <p:cNvSpPr txBox="1"/>
              <p:nvPr/>
            </p:nvSpPr>
            <p:spPr>
              <a:xfrm>
                <a:off x="8293437" y="6010354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Cam2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BCAA52-3EB5-4EA1-B36E-2EB0B3B0E661}"/>
                </a:ext>
              </a:extLst>
            </p:cNvPr>
            <p:cNvSpPr txBox="1"/>
            <p:nvPr/>
          </p:nvSpPr>
          <p:spPr>
            <a:xfrm>
              <a:off x="8971541" y="3013339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D53162C-C610-4F90-968C-774E682CA488}"/>
                </a:ext>
              </a:extLst>
            </p:cNvPr>
            <p:cNvSpPr txBox="1"/>
            <p:nvPr/>
          </p:nvSpPr>
          <p:spPr>
            <a:xfrm>
              <a:off x="4707463" y="243802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1CB6B5-D74E-48D1-8D46-19E7DE991CE9}"/>
              </a:ext>
            </a:extLst>
          </p:cNvPr>
          <p:cNvSpPr txBox="1"/>
          <p:nvPr/>
        </p:nvSpPr>
        <p:spPr>
          <a:xfrm>
            <a:off x="8856189" y="309636"/>
            <a:ext cx="30192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M0: Dietrich’s motorized mirror</a:t>
            </a:r>
          </a:p>
          <a:p>
            <a:r>
              <a:rPr lang="en-US" sz="1400" dirty="0"/>
              <a:t>C0: Dietrich’s camera</a:t>
            </a:r>
          </a:p>
          <a:p>
            <a:r>
              <a:rPr lang="en-US" sz="1400" dirty="0"/>
              <a:t>M1,M2: GuideStar II motorized mirrors</a:t>
            </a:r>
          </a:p>
          <a:p>
            <a:r>
              <a:rPr lang="en-US" sz="1400" dirty="0"/>
              <a:t>C1,C2: GuideStar II cameras</a:t>
            </a:r>
          </a:p>
          <a:p>
            <a:r>
              <a:rPr lang="en-US" sz="1400" dirty="0"/>
              <a:t>W: window</a:t>
            </a:r>
          </a:p>
        </p:txBody>
      </p:sp>
    </p:spTree>
    <p:extLst>
      <p:ext uri="{BB962C8B-B14F-4D97-AF65-F5344CB8AC3E}">
        <p14:creationId xmlns:p14="http://schemas.microsoft.com/office/powerpoint/2010/main" val="423947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2468BD2-3F12-42C3-969B-0E7705261ABD}"/>
              </a:ext>
            </a:extLst>
          </p:cNvPr>
          <p:cNvGrpSpPr/>
          <p:nvPr/>
        </p:nvGrpSpPr>
        <p:grpSpPr>
          <a:xfrm>
            <a:off x="1500562" y="176065"/>
            <a:ext cx="9008364" cy="6400800"/>
            <a:chOff x="1500562" y="176065"/>
            <a:chExt cx="9008364" cy="64008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4988BE4-2F5B-4A49-9A52-6C934A53A54C}"/>
                </a:ext>
              </a:extLst>
            </p:cNvPr>
            <p:cNvSpPr/>
            <p:nvPr/>
          </p:nvSpPr>
          <p:spPr>
            <a:xfrm>
              <a:off x="1990882" y="495735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5F7040-F8D6-4D9C-9860-7BB8BC5E3C41}"/>
                </a:ext>
              </a:extLst>
            </p:cNvPr>
            <p:cNvSpPr/>
            <p:nvPr/>
          </p:nvSpPr>
          <p:spPr>
            <a:xfrm rot="5400000">
              <a:off x="3348908" y="3770432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A3EB83-7243-4D25-A0A5-0C020A95DF29}"/>
                </a:ext>
              </a:extLst>
            </p:cNvPr>
            <p:cNvSpPr/>
            <p:nvPr/>
          </p:nvSpPr>
          <p:spPr>
            <a:xfrm>
              <a:off x="6851811" y="484131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2934436-8CDD-4C3A-B718-231167D96B5B}"/>
                </a:ext>
              </a:extLst>
            </p:cNvPr>
            <p:cNvSpPr/>
            <p:nvPr/>
          </p:nvSpPr>
          <p:spPr>
            <a:xfrm rot="16200000">
              <a:off x="9305725" y="375918"/>
              <a:ext cx="789451" cy="1221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SF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286DFA4-0F1F-4410-BB0C-EDFB63F74C71}"/>
                </a:ext>
              </a:extLst>
            </p:cNvPr>
            <p:cNvSpPr/>
            <p:nvPr/>
          </p:nvSpPr>
          <p:spPr>
            <a:xfrm rot="16200000">
              <a:off x="4940703" y="3081508"/>
              <a:ext cx="1241212" cy="6778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Ext. Comp.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FE14DCC-3479-45CB-98A9-D59722A4A094}"/>
                </a:ext>
              </a:extLst>
            </p:cNvPr>
            <p:cNvCxnSpPr/>
            <p:nvPr/>
          </p:nvCxnSpPr>
          <p:spPr>
            <a:xfrm rot="16200000" flipH="1">
              <a:off x="9201601" y="1508032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9EBDC36-E420-4D25-87CD-43D8F743FFFD}"/>
                </a:ext>
              </a:extLst>
            </p:cNvPr>
            <p:cNvCxnSpPr/>
            <p:nvPr/>
          </p:nvCxnSpPr>
          <p:spPr>
            <a:xfrm rot="16200000" flipH="1">
              <a:off x="7370017" y="1508032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04F4A2-C811-43C5-8B1B-BE3ED16372F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14043" y="720474"/>
              <a:ext cx="0" cy="1828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7EDE657-6E31-4555-9AEB-9770D4A1293F}"/>
                </a:ext>
              </a:extLst>
            </p:cNvPr>
            <p:cNvCxnSpPr/>
            <p:nvPr/>
          </p:nvCxnSpPr>
          <p:spPr>
            <a:xfrm rot="16200000" flipH="1">
              <a:off x="7116333" y="1496857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3E1F829-A63A-4603-932E-F0CA6C713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3175" y="1389710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703709-FBD5-43FE-800C-F66407AEDC2E}"/>
                </a:ext>
              </a:extLst>
            </p:cNvPr>
            <p:cNvCxnSpPr>
              <a:cxnSpLocks/>
            </p:cNvCxnSpPr>
            <p:nvPr/>
          </p:nvCxnSpPr>
          <p:spPr>
            <a:xfrm>
              <a:off x="5405789" y="1629830"/>
              <a:ext cx="1828800" cy="5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4AE0962-761F-496D-902E-B6E2576D3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0305" y="3839364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F188836-6EC1-4EAA-AE1D-7254586615B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87185" y="2853588"/>
              <a:ext cx="19662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839DE4A-224E-46B7-AF74-31E588EBDDF6}"/>
                </a:ext>
              </a:extLst>
            </p:cNvPr>
            <p:cNvCxnSpPr/>
            <p:nvPr/>
          </p:nvCxnSpPr>
          <p:spPr>
            <a:xfrm rot="16200000" flipH="1">
              <a:off x="5278947" y="1744430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0F74EC3-4E3E-41A6-8A3B-0AACA197BE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1239" y="1871272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F678C3-329E-41E5-A609-1205341BBF50}"/>
                </a:ext>
              </a:extLst>
            </p:cNvPr>
            <p:cNvSpPr/>
            <p:nvPr/>
          </p:nvSpPr>
          <p:spPr>
            <a:xfrm rot="18900000">
              <a:off x="7185053" y="1614959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36D77AF-DEB9-4403-A051-4090A9600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1851" y="1871628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49933F6-3A2F-469F-AF5E-057D5B68B121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4636732" y="1750904"/>
              <a:ext cx="137160" cy="232935"/>
              <a:chOff x="9167656" y="1817858"/>
              <a:chExt cx="45719" cy="7764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F5F000-696B-4325-8CE9-87D1D0A11B3E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86086D48-15AC-46FF-B219-2866A75ED5B1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D824E81-A1B1-43F9-A04D-20AEF14D570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43817" y="3966205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A313B9F-8795-4218-B988-94D687AE53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4912110" y="4104547"/>
              <a:ext cx="137160" cy="232937"/>
              <a:chOff x="9167656" y="1817858"/>
              <a:chExt cx="45719" cy="77644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6C82604-79EC-4B97-88A2-C133C0BBE887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4A3C128D-59BB-4E05-9C7D-30008A3BEDA2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1717864-ACF2-4C7D-B122-B3E0A1A0179E}"/>
                </a:ext>
              </a:extLst>
            </p:cNvPr>
            <p:cNvSpPr/>
            <p:nvPr/>
          </p:nvSpPr>
          <p:spPr>
            <a:xfrm rot="18900000">
              <a:off x="9259863" y="1633631"/>
              <a:ext cx="137160" cy="2743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F1DF3D5-9D0F-4EC3-9F22-DF5A5F039527}"/>
                </a:ext>
              </a:extLst>
            </p:cNvPr>
            <p:cNvSpPr/>
            <p:nvPr/>
          </p:nvSpPr>
          <p:spPr>
            <a:xfrm rot="18900000">
              <a:off x="5350036" y="1872186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B45BA32-F268-4B7C-ADEF-52061D0AC746}"/>
                </a:ext>
              </a:extLst>
            </p:cNvPr>
            <p:cNvSpPr/>
            <p:nvPr/>
          </p:nvSpPr>
          <p:spPr>
            <a:xfrm rot="2700000">
              <a:off x="4901723" y="3840280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4A09C61-0922-4E53-AEF1-96F29BC742FF}"/>
                </a:ext>
              </a:extLst>
            </p:cNvPr>
            <p:cNvSpPr/>
            <p:nvPr/>
          </p:nvSpPr>
          <p:spPr>
            <a:xfrm rot="2700000">
              <a:off x="7423592" y="1623199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66F2AB4-1C99-43FB-8664-0052735D83A3}"/>
                </a:ext>
              </a:extLst>
            </p:cNvPr>
            <p:cNvSpPr/>
            <p:nvPr/>
          </p:nvSpPr>
          <p:spPr>
            <a:xfrm rot="2700000">
              <a:off x="7431063" y="1375993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BFB208-12B8-4312-94D0-9874C231A05B}"/>
                </a:ext>
              </a:extLst>
            </p:cNvPr>
            <p:cNvSpPr/>
            <p:nvPr/>
          </p:nvSpPr>
          <p:spPr>
            <a:xfrm rot="18900000">
              <a:off x="7164670" y="1367474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725CA86-6C04-43EB-8495-C3D057BEFE4C}"/>
                </a:ext>
              </a:extLst>
            </p:cNvPr>
            <p:cNvSpPr/>
            <p:nvPr/>
          </p:nvSpPr>
          <p:spPr>
            <a:xfrm rot="18900000">
              <a:off x="4901723" y="1843268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2CF9666-1B00-470A-B666-419157988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7466" y="1630186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E6E5DA7-5DDC-4119-9BF3-B12DDE666228}"/>
                </a:ext>
              </a:extLst>
            </p:cNvPr>
            <p:cNvGrpSpPr>
              <a:grpSpLocks noChangeAspect="1"/>
            </p:cNvGrpSpPr>
            <p:nvPr/>
          </p:nvGrpSpPr>
          <p:grpSpPr>
            <a:xfrm rot="1521488">
              <a:off x="5168641" y="1288769"/>
              <a:ext cx="137160" cy="232810"/>
              <a:chOff x="9167656" y="1817858"/>
              <a:chExt cx="45719" cy="77644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6799F97-10B2-4F03-AA7E-CBB8D5C2BD04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78C04369-FD45-4543-B219-C423FC4BFB70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06095C8-681E-4712-9D42-E78762A1AFF6}"/>
                </a:ext>
              </a:extLst>
            </p:cNvPr>
            <p:cNvSpPr/>
            <p:nvPr/>
          </p:nvSpPr>
          <p:spPr>
            <a:xfrm rot="3792183">
              <a:off x="5079296" y="1616470"/>
              <a:ext cx="137160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87C9245-E3CC-44A9-B11B-D0C3C94FB8AC}"/>
                </a:ext>
              </a:extLst>
            </p:cNvPr>
            <p:cNvSpPr txBox="1"/>
            <p:nvPr/>
          </p:nvSpPr>
          <p:spPr>
            <a:xfrm>
              <a:off x="7070500" y="1669136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7AD9CE2-EBF0-4D4B-A8F5-11948B14AC18}"/>
                </a:ext>
              </a:extLst>
            </p:cNvPr>
            <p:cNvSpPr txBox="1"/>
            <p:nvPr/>
          </p:nvSpPr>
          <p:spPr>
            <a:xfrm>
              <a:off x="5277226" y="1294660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M2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C14B80-FCC2-40CA-86F2-07389D8375CD}"/>
                </a:ext>
              </a:extLst>
            </p:cNvPr>
            <p:cNvSpPr/>
            <p:nvPr/>
          </p:nvSpPr>
          <p:spPr>
            <a:xfrm rot="18900000">
              <a:off x="5322522" y="1595857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C9211DE-711A-41F7-AAD4-81AEA0626BE0}"/>
                </a:ext>
              </a:extLst>
            </p:cNvPr>
            <p:cNvSpPr txBox="1"/>
            <p:nvPr/>
          </p:nvSpPr>
          <p:spPr>
            <a:xfrm>
              <a:off x="4592636" y="4138530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4D15EC1-9248-4980-8BE4-9331F19A6007}"/>
                </a:ext>
              </a:extLst>
            </p:cNvPr>
            <p:cNvSpPr txBox="1"/>
            <p:nvPr/>
          </p:nvSpPr>
          <p:spPr>
            <a:xfrm>
              <a:off x="4460425" y="149685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550456E-6C2F-4849-A822-78D77C839831}"/>
                </a:ext>
              </a:extLst>
            </p:cNvPr>
            <p:cNvSpPr/>
            <p:nvPr/>
          </p:nvSpPr>
          <p:spPr>
            <a:xfrm rot="14859797">
              <a:off x="7001920" y="1612745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19F4E23-BA4D-4FE2-A55E-16F73CE09ACE}"/>
                </a:ext>
              </a:extLst>
            </p:cNvPr>
            <p:cNvSpPr txBox="1"/>
            <p:nvPr/>
          </p:nvSpPr>
          <p:spPr>
            <a:xfrm>
              <a:off x="6855665" y="1289923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6CBC841-AE11-4B3F-BC17-3B901DDDA138}"/>
                </a:ext>
              </a:extLst>
            </p:cNvPr>
            <p:cNvSpPr/>
            <p:nvPr/>
          </p:nvSpPr>
          <p:spPr>
            <a:xfrm>
              <a:off x="5222407" y="4337484"/>
              <a:ext cx="677803" cy="84293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OPA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724FFA3-807A-4BBB-BD34-7FBE9D62CDCC}"/>
                </a:ext>
              </a:extLst>
            </p:cNvPr>
            <p:cNvGrpSpPr/>
            <p:nvPr/>
          </p:nvGrpSpPr>
          <p:grpSpPr>
            <a:xfrm>
              <a:off x="1500562" y="2470848"/>
              <a:ext cx="2286000" cy="2288103"/>
              <a:chOff x="358332" y="3889790"/>
              <a:chExt cx="2286000" cy="2288103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5461614-DFC9-48AB-8C3D-622847157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332" y="388979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886140C-371C-4F80-A022-2A70A61E420E}"/>
                  </a:ext>
                </a:extLst>
              </p:cNvPr>
              <p:cNvSpPr txBox="1"/>
              <p:nvPr/>
            </p:nvSpPr>
            <p:spPr>
              <a:xfrm>
                <a:off x="1089855" y="5808561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Cam1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17D0D7A-304C-4750-AA46-451CC54BDE0F}"/>
                </a:ext>
              </a:extLst>
            </p:cNvPr>
            <p:cNvGrpSpPr/>
            <p:nvPr/>
          </p:nvGrpSpPr>
          <p:grpSpPr>
            <a:xfrm>
              <a:off x="7499643" y="2531932"/>
              <a:ext cx="2286000" cy="2295846"/>
              <a:chOff x="7510472" y="4083840"/>
              <a:chExt cx="2286000" cy="2295846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E1B40C0-4E42-4823-BC2D-69386B0D6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0472" y="408384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E35194A-8CA5-4B2C-A96F-928A3D88788E}"/>
                  </a:ext>
                </a:extLst>
              </p:cNvPr>
              <p:cNvSpPr txBox="1"/>
              <p:nvPr/>
            </p:nvSpPr>
            <p:spPr>
              <a:xfrm>
                <a:off x="8293437" y="6010354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Cam2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402131D-DB35-4604-9561-FF25C863EC33}"/>
                </a:ext>
              </a:extLst>
            </p:cNvPr>
            <p:cNvSpPr txBox="1"/>
            <p:nvPr/>
          </p:nvSpPr>
          <p:spPr>
            <a:xfrm>
              <a:off x="9249837" y="1629832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6B0F011-EF58-4511-8E3C-BEF6B05D4C1B}"/>
                </a:ext>
              </a:extLst>
            </p:cNvPr>
            <p:cNvSpPr txBox="1"/>
            <p:nvPr/>
          </p:nvSpPr>
          <p:spPr>
            <a:xfrm>
              <a:off x="4985759" y="105451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C0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C7886C5-173C-487B-9D7F-3670C0EC9620}"/>
                </a:ext>
              </a:extLst>
            </p:cNvPr>
            <p:cNvCxnSpPr/>
            <p:nvPr/>
          </p:nvCxnSpPr>
          <p:spPr>
            <a:xfrm>
              <a:off x="6395120" y="176065"/>
              <a:ext cx="0" cy="6400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A4DCB21-F9D6-4372-A8E9-D1098870C0EE}"/>
                </a:ext>
              </a:extLst>
            </p:cNvPr>
            <p:cNvCxnSpPr/>
            <p:nvPr/>
          </p:nvCxnSpPr>
          <p:spPr>
            <a:xfrm rot="16200000" flipH="1">
              <a:off x="5408229" y="4115271"/>
              <a:ext cx="13716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CF2B656-5510-44CE-9FB9-289ADEE57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6809" y="4183851"/>
              <a:ext cx="2743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ABC4C94-A5EC-4480-9050-926643223D02}"/>
                </a:ext>
              </a:extLst>
            </p:cNvPr>
            <p:cNvSpPr/>
            <p:nvPr/>
          </p:nvSpPr>
          <p:spPr>
            <a:xfrm rot="13500000">
              <a:off x="5399162" y="4175535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1D58CA6-8F95-4EDC-B3E9-894E3DE868F8}"/>
                </a:ext>
              </a:extLst>
            </p:cNvPr>
            <p:cNvSpPr/>
            <p:nvPr/>
          </p:nvSpPr>
          <p:spPr>
            <a:xfrm rot="18900000">
              <a:off x="4958873" y="4228328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2093467-745D-4532-AF0B-2802E98AC5D7}"/>
                </a:ext>
              </a:extLst>
            </p:cNvPr>
            <p:cNvCxnSpPr/>
            <p:nvPr/>
          </p:nvCxnSpPr>
          <p:spPr>
            <a:xfrm rot="16200000" flipH="1">
              <a:off x="5669148" y="4260575"/>
              <a:ext cx="13716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6DBF3B5-4523-4DF9-8986-ED6B8C984819}"/>
                </a:ext>
              </a:extLst>
            </p:cNvPr>
            <p:cNvSpPr/>
            <p:nvPr/>
          </p:nvSpPr>
          <p:spPr>
            <a:xfrm rot="13500000">
              <a:off x="5669505" y="4149024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28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/>
          <p:cNvGrpSpPr/>
          <p:nvPr/>
        </p:nvGrpSpPr>
        <p:grpSpPr>
          <a:xfrm>
            <a:off x="249936" y="453082"/>
            <a:ext cx="6057310" cy="1301423"/>
            <a:chOff x="249936" y="453082"/>
            <a:chExt cx="6057310" cy="1301423"/>
          </a:xfrm>
        </p:grpSpPr>
        <p:grpSp>
          <p:nvGrpSpPr>
            <p:cNvPr id="112" name="Group 111"/>
            <p:cNvGrpSpPr/>
            <p:nvPr/>
          </p:nvGrpSpPr>
          <p:grpSpPr>
            <a:xfrm>
              <a:off x="249936" y="534924"/>
              <a:ext cx="3913633" cy="914401"/>
              <a:chOff x="249936" y="534924"/>
              <a:chExt cx="3913633" cy="9144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499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D65B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4691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WSU501</a:t>
                </a:r>
              </a:p>
            </p:txBody>
          </p:sp>
          <p:cxnSp>
            <p:nvCxnSpPr>
              <p:cNvPr id="57" name="Straight Connector 56"/>
              <p:cNvCxnSpPr>
                <a:stCxn id="5" idx="3"/>
                <a:endCxn id="51" idx="1"/>
              </p:cNvCxnSpPr>
              <p:nvPr/>
            </p:nvCxnSpPr>
            <p:spPr>
              <a:xfrm>
                <a:off x="1164336" y="1220725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51" idx="3"/>
              </p:cNvCxnSpPr>
              <p:nvPr/>
            </p:nvCxnSpPr>
            <p:spPr>
              <a:xfrm flipV="1">
                <a:off x="2383536" y="1220724"/>
                <a:ext cx="1780033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2645664" y="763525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2531364" y="534924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26993" y="726568"/>
              <a:ext cx="2180253" cy="1027937"/>
              <a:chOff x="4126993" y="726568"/>
              <a:chExt cx="2180253" cy="1027937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126993" y="726568"/>
                <a:ext cx="1518475" cy="1027937"/>
                <a:chOff x="5647373" y="1159766"/>
                <a:chExt cx="1518475" cy="1027937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5647373" y="1159766"/>
                  <a:ext cx="1518475" cy="457200"/>
                  <a:chOff x="5647373" y="1159766"/>
                  <a:chExt cx="1518475" cy="457200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6251448" y="1159766"/>
                    <a:ext cx="914400" cy="4572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1300 </a:t>
                    </a:r>
                    <a:r>
                      <a:rPr lang="en-US" sz="1400" dirty="0" err="1">
                        <a:solidFill>
                          <a:schemeClr val="tx1"/>
                        </a:solidFill>
                      </a:rPr>
                      <a:t>iP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Flowchart: Summing Junction 53"/>
                  <p:cNvSpPr/>
                  <p:nvPr/>
                </p:nvSpPr>
                <p:spPr>
                  <a:xfrm>
                    <a:off x="5879021" y="1274829"/>
                    <a:ext cx="228600" cy="228600"/>
                  </a:xfrm>
                  <a:prstGeom prst="flowChartSummingJunction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>
                    <a:endCxn id="54" idx="2"/>
                  </p:cNvCxnSpPr>
                  <p:nvPr/>
                </p:nvCxnSpPr>
                <p:spPr>
                  <a:xfrm flipV="1">
                    <a:off x="5647373" y="1389129"/>
                    <a:ext cx="23164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>
                    <a:stCxn id="54" idx="6"/>
                    <a:endCxn id="52" idx="1"/>
                  </p:cNvCxnSpPr>
                  <p:nvPr/>
                </p:nvCxnSpPr>
                <p:spPr>
                  <a:xfrm flipV="1">
                    <a:off x="6107621" y="1388366"/>
                    <a:ext cx="143827" cy="7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5647373" y="1730503"/>
                  <a:ext cx="1518475" cy="457200"/>
                  <a:chOff x="5647373" y="1159766"/>
                  <a:chExt cx="1518475" cy="457200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6251448" y="1159766"/>
                    <a:ext cx="914400" cy="4572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400 </a:t>
                    </a:r>
                    <a:r>
                      <a:rPr lang="en-US" sz="1400" dirty="0" err="1">
                        <a:solidFill>
                          <a:schemeClr val="tx1"/>
                        </a:solidFill>
                      </a:rPr>
                      <a:t>iP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Flowchart: Summing Junction 105"/>
                  <p:cNvSpPr/>
                  <p:nvPr/>
                </p:nvSpPr>
                <p:spPr>
                  <a:xfrm>
                    <a:off x="5879021" y="1274829"/>
                    <a:ext cx="228600" cy="228600"/>
                  </a:xfrm>
                  <a:prstGeom prst="flowChartSummingJunction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7" name="Straight Connector 106"/>
                  <p:cNvCxnSpPr>
                    <a:endCxn id="106" idx="2"/>
                  </p:cNvCxnSpPr>
                  <p:nvPr/>
                </p:nvCxnSpPr>
                <p:spPr>
                  <a:xfrm flipV="1">
                    <a:off x="5647373" y="1389129"/>
                    <a:ext cx="23164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>
                    <a:stCxn id="106" idx="6"/>
                    <a:endCxn id="105" idx="1"/>
                  </p:cNvCxnSpPr>
                  <p:nvPr/>
                </p:nvCxnSpPr>
                <p:spPr>
                  <a:xfrm flipV="1">
                    <a:off x="6107621" y="1388366"/>
                    <a:ext cx="143827" cy="7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665661" y="1394462"/>
                  <a:ext cx="0" cy="5608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812075" y="812188"/>
                <a:ext cx="298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756737" y="1327023"/>
                <a:ext cx="5505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DP</a:t>
                </a:r>
                <a:r>
                  <a:rPr lang="en-US" sz="1400" baseline="-25000" dirty="0"/>
                  <a:t>1</a:t>
                </a: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4030981" y="453082"/>
              <a:ext cx="228600" cy="502921"/>
              <a:chOff x="4030981" y="453082"/>
              <a:chExt cx="228600" cy="502921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Rectangle 181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sp>
          <p:nvSpPr>
            <p:cNvPr id="55" name="Flowchart: Collate 54"/>
            <p:cNvSpPr/>
            <p:nvPr/>
          </p:nvSpPr>
          <p:spPr>
            <a:xfrm>
              <a:off x="3654552" y="992124"/>
              <a:ext cx="228600" cy="457200"/>
            </a:xfrm>
            <a:prstGeom prst="flowChartCollat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254749" y="2536718"/>
            <a:ext cx="6799605" cy="3920783"/>
            <a:chOff x="146304" y="2536718"/>
            <a:chExt cx="6799605" cy="3920783"/>
          </a:xfrm>
        </p:grpSpPr>
        <p:grpSp>
          <p:nvGrpSpPr>
            <p:cNvPr id="113" name="Group 112"/>
            <p:cNvGrpSpPr/>
            <p:nvPr/>
          </p:nvGrpSpPr>
          <p:grpSpPr>
            <a:xfrm>
              <a:off x="146304" y="4230760"/>
              <a:ext cx="2976753" cy="914401"/>
              <a:chOff x="249936" y="534924"/>
              <a:chExt cx="2976753" cy="91440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499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D65B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4691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WA251</a:t>
                </a:r>
              </a:p>
            </p:txBody>
          </p:sp>
          <p:cxnSp>
            <p:nvCxnSpPr>
              <p:cNvPr id="116" name="Straight Connector 115"/>
              <p:cNvCxnSpPr>
                <a:stCxn id="114" idx="3"/>
                <a:endCxn id="115" idx="1"/>
              </p:cNvCxnSpPr>
              <p:nvPr/>
            </p:nvCxnSpPr>
            <p:spPr>
              <a:xfrm>
                <a:off x="1164336" y="1220725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15" idx="3"/>
              </p:cNvCxnSpPr>
              <p:nvPr/>
            </p:nvCxnSpPr>
            <p:spPr>
              <a:xfrm>
                <a:off x="2383536" y="1220725"/>
                <a:ext cx="8431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2645664" y="763525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/>
              <p:cNvSpPr/>
              <p:nvPr/>
            </p:nvSpPr>
            <p:spPr>
              <a:xfrm>
                <a:off x="2531364" y="534924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3123057" y="5429564"/>
              <a:ext cx="2749594" cy="1027937"/>
              <a:chOff x="4645724" y="2455925"/>
              <a:chExt cx="2749594" cy="1027937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5476790" y="2455925"/>
                <a:ext cx="1518475" cy="457200"/>
                <a:chOff x="5647373" y="1159766"/>
                <a:chExt cx="1518475" cy="457200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6251448" y="1159766"/>
                  <a:ext cx="914400" cy="4572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400 </a:t>
                  </a:r>
                  <a:r>
                    <a:rPr lang="en-US" sz="1400" dirty="0" err="1">
                      <a:solidFill>
                        <a:schemeClr val="tx1"/>
                      </a:solidFill>
                    </a:rPr>
                    <a:t>iP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Flowchart: Summing Junction 171"/>
                <p:cNvSpPr/>
                <p:nvPr/>
              </p:nvSpPr>
              <p:spPr>
                <a:xfrm>
                  <a:off x="5879021" y="1274829"/>
                  <a:ext cx="228600" cy="228600"/>
                </a:xfrm>
                <a:prstGeom prst="flowChartSummingJunction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3" name="Straight Connector 172"/>
                <p:cNvCxnSpPr>
                  <a:endCxn id="172" idx="2"/>
                </p:cNvCxnSpPr>
                <p:nvPr/>
              </p:nvCxnSpPr>
              <p:spPr>
                <a:xfrm flipV="1">
                  <a:off x="5647373" y="1389129"/>
                  <a:ext cx="23164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>
                  <a:stCxn id="172" idx="6"/>
                  <a:endCxn id="171" idx="1"/>
                </p:cNvCxnSpPr>
                <p:nvPr/>
              </p:nvCxnSpPr>
              <p:spPr>
                <a:xfrm flipV="1">
                  <a:off x="6107621" y="1388366"/>
                  <a:ext cx="143827" cy="7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Rectangle 164"/>
              <p:cNvSpPr/>
              <p:nvPr/>
            </p:nvSpPr>
            <p:spPr>
              <a:xfrm>
                <a:off x="6080865" y="3026662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DP groove</a:t>
                </a:r>
              </a:p>
            </p:txBody>
          </p:sp>
          <p:cxnSp>
            <p:nvCxnSpPr>
              <p:cNvPr id="166" name="Straight Connector 165"/>
              <p:cNvCxnSpPr>
                <a:endCxn id="165" idx="1"/>
              </p:cNvCxnSpPr>
              <p:nvPr/>
            </p:nvCxnSpPr>
            <p:spPr>
              <a:xfrm flipV="1">
                <a:off x="5476790" y="3255262"/>
                <a:ext cx="604075" cy="7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495078" y="2690621"/>
                <a:ext cx="0" cy="5608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/>
              <p:cNvSpPr txBox="1"/>
              <p:nvPr/>
            </p:nvSpPr>
            <p:spPr>
              <a:xfrm>
                <a:off x="7128898" y="279958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</a:t>
                </a:r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4645724" y="2964870"/>
                <a:ext cx="8431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Flowchart: Collate 168"/>
              <p:cNvSpPr/>
              <p:nvPr/>
            </p:nvSpPr>
            <p:spPr>
              <a:xfrm>
                <a:off x="5001017" y="2736270"/>
                <a:ext cx="228600" cy="457200"/>
              </a:xfrm>
              <a:prstGeom prst="flowChartCollat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5" name="Straight Connector 174"/>
            <p:cNvCxnSpPr/>
            <p:nvPr/>
          </p:nvCxnSpPr>
          <p:spPr>
            <a:xfrm>
              <a:off x="3140963" y="3835389"/>
              <a:ext cx="0" cy="21031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/>
            <p:cNvGrpSpPr/>
            <p:nvPr/>
          </p:nvGrpSpPr>
          <p:grpSpPr>
            <a:xfrm>
              <a:off x="3124400" y="2696738"/>
              <a:ext cx="3821509" cy="2382462"/>
              <a:chOff x="3130496" y="2769890"/>
              <a:chExt cx="3821509" cy="2382462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>
                <a:off x="3130496" y="3920733"/>
                <a:ext cx="8431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9" name="Group 178"/>
              <p:cNvGrpSpPr/>
              <p:nvPr/>
            </p:nvGrpSpPr>
            <p:grpSpPr>
              <a:xfrm>
                <a:off x="3954123" y="2769890"/>
                <a:ext cx="2997882" cy="2382462"/>
                <a:chOff x="4645724" y="2455925"/>
                <a:chExt cx="2997882" cy="2382462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4645724" y="2455925"/>
                  <a:ext cx="2821728" cy="1027937"/>
                  <a:chOff x="4645724" y="2455925"/>
                  <a:chExt cx="2821728" cy="1027937"/>
                </a:xfrm>
              </p:grpSpPr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5476790" y="2455925"/>
                    <a:ext cx="1518475" cy="457200"/>
                    <a:chOff x="5647373" y="1159766"/>
                    <a:chExt cx="1518475" cy="457200"/>
                  </a:xfrm>
                </p:grpSpPr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6251448" y="1159766"/>
                      <a:ext cx="914400" cy="457200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700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1" name="Flowchart: Summing Junction 130"/>
                    <p:cNvSpPr/>
                    <p:nvPr/>
                  </p:nvSpPr>
                  <p:spPr>
                    <a:xfrm>
                      <a:off x="5879021" y="1274829"/>
                      <a:ext cx="228600" cy="228600"/>
                    </a:xfrm>
                    <a:prstGeom prst="flowChartSummingJunction">
                      <a:avLst/>
                    </a:prstGeom>
                    <a:noFill/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2" name="Straight Connector 131"/>
                    <p:cNvCxnSpPr>
                      <a:endCxn id="131" idx="2"/>
                    </p:cNvCxnSpPr>
                    <p:nvPr/>
                  </p:nvCxnSpPr>
                  <p:spPr>
                    <a:xfrm flipV="1">
                      <a:off x="5647373" y="1389129"/>
                      <a:ext cx="23164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Connector 132"/>
                    <p:cNvCxnSpPr>
                      <a:stCxn id="131" idx="6"/>
                      <a:endCxn id="130" idx="1"/>
                    </p:cNvCxnSpPr>
                    <p:nvPr/>
                  </p:nvCxnSpPr>
                  <p:spPr>
                    <a:xfrm flipV="1">
                      <a:off x="6107621" y="1388366"/>
                      <a:ext cx="143827" cy="76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6080865" y="3026662"/>
                    <a:ext cx="914400" cy="4572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DP groove</a:t>
                    </a:r>
                  </a:p>
                </p:txBody>
              </p:sp>
              <p:cxnSp>
                <p:nvCxnSpPr>
                  <p:cNvPr id="128" name="Straight Connector 127"/>
                  <p:cNvCxnSpPr>
                    <a:endCxn id="126" idx="1"/>
                  </p:cNvCxnSpPr>
                  <p:nvPr/>
                </p:nvCxnSpPr>
                <p:spPr>
                  <a:xfrm flipV="1">
                    <a:off x="5476790" y="3255262"/>
                    <a:ext cx="604075" cy="7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5495078" y="2690621"/>
                    <a:ext cx="0" cy="5608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7128898" y="2799588"/>
                    <a:ext cx="33855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M</a:t>
                    </a:r>
                  </a:p>
                </p:txBody>
              </p: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4645724" y="2964870"/>
                    <a:ext cx="843153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Flowchart: Collate 156"/>
                  <p:cNvSpPr/>
                  <p:nvPr/>
                </p:nvSpPr>
                <p:spPr>
                  <a:xfrm>
                    <a:off x="5001017" y="2736270"/>
                    <a:ext cx="228600" cy="457200"/>
                  </a:xfrm>
                  <a:prstGeom prst="flowChartCollat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2" name="Group 161"/>
                <p:cNvGrpSpPr/>
                <p:nvPr/>
              </p:nvGrpSpPr>
              <p:grpSpPr>
                <a:xfrm>
                  <a:off x="4645724" y="3810450"/>
                  <a:ext cx="2997882" cy="1027937"/>
                  <a:chOff x="4476935" y="4015187"/>
                  <a:chExt cx="2997882" cy="1027937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5293040" y="4015187"/>
                    <a:ext cx="2181777" cy="1027937"/>
                    <a:chOff x="5069711" y="3232024"/>
                    <a:chExt cx="2181777" cy="1027937"/>
                  </a:xfrm>
                </p:grpSpPr>
                <p:grpSp>
                  <p:nvGrpSpPr>
                    <p:cNvPr id="142" name="Group 141"/>
                    <p:cNvGrpSpPr/>
                    <p:nvPr/>
                  </p:nvGrpSpPr>
                  <p:grpSpPr>
                    <a:xfrm>
                      <a:off x="5069711" y="3232024"/>
                      <a:ext cx="1518475" cy="1027937"/>
                      <a:chOff x="5647373" y="1159766"/>
                      <a:chExt cx="1518475" cy="1027937"/>
                    </a:xfrm>
                  </p:grpSpPr>
                  <p:grpSp>
                    <p:nvGrpSpPr>
                      <p:cNvPr id="145" name="Group 144"/>
                      <p:cNvGrpSpPr/>
                      <p:nvPr/>
                    </p:nvGrpSpPr>
                    <p:grpSpPr>
                      <a:xfrm>
                        <a:off x="5647373" y="1159766"/>
                        <a:ext cx="1518475" cy="457200"/>
                        <a:chOff x="5647373" y="1159766"/>
                        <a:chExt cx="1518475" cy="457200"/>
                      </a:xfrm>
                    </p:grpSpPr>
                    <p:sp>
                      <p:nvSpPr>
                        <p:cNvPr id="152" name="Rectangle 151"/>
                        <p:cNvSpPr/>
                        <p:nvPr/>
                      </p:nvSpPr>
                      <p:spPr>
                        <a:xfrm>
                          <a:off x="6251448" y="1159766"/>
                          <a:ext cx="914400" cy="457200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1300 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iP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3" name="Flowchart: Summing Junction 152"/>
                        <p:cNvSpPr/>
                        <p:nvPr/>
                      </p:nvSpPr>
                      <p:spPr>
                        <a:xfrm>
                          <a:off x="5879021" y="1274829"/>
                          <a:ext cx="228600" cy="228600"/>
                        </a:xfrm>
                        <a:prstGeom prst="flowChartSummingJunction">
                          <a:avLst/>
                        </a:prstGeom>
                        <a:noFill/>
                        <a:ln w="38100">
                          <a:solidFill>
                            <a:srgbClr val="00B05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54" name="Straight Connector 153"/>
                        <p:cNvCxnSpPr>
                          <a:endCxn id="153" idx="2"/>
                        </p:cNvCxnSpPr>
                        <p:nvPr/>
                      </p:nvCxnSpPr>
                      <p:spPr>
                        <a:xfrm flipV="1">
                          <a:off x="5647373" y="1389129"/>
                          <a:ext cx="23164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5" name="Straight Connector 154"/>
                        <p:cNvCxnSpPr>
                          <a:stCxn id="153" idx="6"/>
                          <a:endCxn id="152" idx="1"/>
                        </p:cNvCxnSpPr>
                        <p:nvPr/>
                      </p:nvCxnSpPr>
                      <p:spPr>
                        <a:xfrm flipV="1">
                          <a:off x="6107621" y="1388366"/>
                          <a:ext cx="143827" cy="763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6" name="Group 145"/>
                      <p:cNvGrpSpPr/>
                      <p:nvPr/>
                    </p:nvGrpSpPr>
                    <p:grpSpPr>
                      <a:xfrm>
                        <a:off x="5647373" y="1730503"/>
                        <a:ext cx="1518475" cy="457200"/>
                        <a:chOff x="5647373" y="1159766"/>
                        <a:chExt cx="1518475" cy="457200"/>
                      </a:xfrm>
                    </p:grpSpPr>
                    <p:sp>
                      <p:nvSpPr>
                        <p:cNvPr id="148" name="Rectangle 147"/>
                        <p:cNvSpPr/>
                        <p:nvPr/>
                      </p:nvSpPr>
                      <p:spPr>
                        <a:xfrm>
                          <a:off x="6251448" y="1159766"/>
                          <a:ext cx="914400" cy="457200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T400i</a:t>
                          </a:r>
                        </a:p>
                      </p:txBody>
                    </p:sp>
                    <p:sp>
                      <p:nvSpPr>
                        <p:cNvPr id="149" name="Flowchart: Summing Junction 148"/>
                        <p:cNvSpPr/>
                        <p:nvPr/>
                      </p:nvSpPr>
                      <p:spPr>
                        <a:xfrm>
                          <a:off x="5879021" y="1274829"/>
                          <a:ext cx="228600" cy="228600"/>
                        </a:xfrm>
                        <a:prstGeom prst="flowChartSummingJunction">
                          <a:avLst/>
                        </a:prstGeom>
                        <a:noFill/>
                        <a:ln w="38100">
                          <a:solidFill>
                            <a:srgbClr val="00B05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50" name="Straight Connector 149"/>
                        <p:cNvCxnSpPr>
                          <a:endCxn id="149" idx="2"/>
                        </p:cNvCxnSpPr>
                        <p:nvPr/>
                      </p:nvCxnSpPr>
                      <p:spPr>
                        <a:xfrm flipV="1">
                          <a:off x="5647373" y="1389129"/>
                          <a:ext cx="23164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1" name="Straight Connector 150"/>
                        <p:cNvCxnSpPr>
                          <a:stCxn id="149" idx="6"/>
                          <a:endCxn id="148" idx="1"/>
                        </p:cNvCxnSpPr>
                        <p:nvPr/>
                      </p:nvCxnSpPr>
                      <p:spPr>
                        <a:xfrm flipV="1">
                          <a:off x="6107621" y="1388366"/>
                          <a:ext cx="143827" cy="763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7" name="Straight Connector 146"/>
                      <p:cNvCxnSpPr/>
                      <p:nvPr/>
                    </p:nvCxnSpPr>
                    <p:spPr>
                      <a:xfrm>
                        <a:off x="5665661" y="1394462"/>
                        <a:ext cx="0" cy="560833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3" name="TextBox 142"/>
                    <p:cNvSpPr txBox="1"/>
                    <p:nvPr/>
                  </p:nvSpPr>
                  <p:spPr>
                    <a:xfrm>
                      <a:off x="6784175" y="3306735"/>
                      <a:ext cx="27283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T</a:t>
                      </a:r>
                    </a:p>
                  </p:txBody>
                </p:sp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6700979" y="3862614"/>
                      <a:ext cx="5505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DP</a:t>
                      </a:r>
                      <a:r>
                        <a:rPr lang="en-US" sz="1400" baseline="-25000" dirty="0"/>
                        <a:t>2</a:t>
                      </a:r>
                    </a:p>
                  </p:txBody>
                </p:sp>
              </p:grp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476935" y="4514018"/>
                    <a:ext cx="843153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Flowchart: Collate 159"/>
                  <p:cNvSpPr/>
                  <p:nvPr/>
                </p:nvSpPr>
                <p:spPr>
                  <a:xfrm>
                    <a:off x="4832228" y="4285418"/>
                    <a:ext cx="228600" cy="457200"/>
                  </a:xfrm>
                  <a:prstGeom prst="flowChartCollat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4665250" y="2953476"/>
                  <a:ext cx="0" cy="1371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4" name="Group 183"/>
            <p:cNvGrpSpPr/>
            <p:nvPr/>
          </p:nvGrpSpPr>
          <p:grpSpPr>
            <a:xfrm>
              <a:off x="4683081" y="2536718"/>
              <a:ext cx="228600" cy="502921"/>
              <a:chOff x="4030981" y="453082"/>
              <a:chExt cx="228600" cy="502921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Rectangle 185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4668120" y="3926834"/>
              <a:ext cx="228600" cy="502921"/>
              <a:chOff x="4030981" y="453082"/>
              <a:chExt cx="228600" cy="502921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Rectangle 188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3858111" y="5307699"/>
              <a:ext cx="228600" cy="502921"/>
              <a:chOff x="4030981" y="453082"/>
              <a:chExt cx="228600" cy="502921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tangle 191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256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09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Single Toroid Mirror (TM) Configurations (M=2 or 3)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98167" y="1791022"/>
            <a:ext cx="5187950" cy="1519825"/>
            <a:chOff x="6737068" y="2268818"/>
            <a:chExt cx="5187950" cy="15198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7068" y="2268818"/>
              <a:ext cx="5187950" cy="149050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019210" y="287649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150cm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20195579">
              <a:off x="9401722" y="2791240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75cm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1916" y="341931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200121" y="3329536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68714"/>
                <a:ext cx="5774724" cy="613635"/>
              </a:xfrm>
            </p:spPr>
            <p:txBody>
              <a:bodyPr/>
              <a:lstStyle/>
              <a:p>
                <a:pPr lvl="1"/>
                <a:r>
                  <a:rPr lang="en-US" dirty="0"/>
                  <a:t>TM1: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=150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’=50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68714"/>
                <a:ext cx="5774724" cy="613635"/>
              </a:xfrm>
              <a:blipFill rotWithShape="0">
                <a:blip r:embed="rId4"/>
                <a:stretch>
                  <a:fillRect t="-1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5934126" y="1258277"/>
            <a:ext cx="0" cy="5240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493590" y="3387798"/>
            <a:ext cx="5192527" cy="2901868"/>
            <a:chOff x="6732491" y="3865594"/>
            <a:chExt cx="5192527" cy="29018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2491" y="3865594"/>
              <a:ext cx="5192527" cy="2901868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9921683" y="3960127"/>
              <a:ext cx="16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f-f configuration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732491" y="1194500"/>
                <a:ext cx="5774724" cy="6136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TM1: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=150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’=75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491" y="1194500"/>
                <a:ext cx="5774724" cy="613635"/>
              </a:xfrm>
              <a:prstGeom prst="rect">
                <a:avLst/>
              </a:prstGeom>
              <a:blipFill rotWithShape="0">
                <a:blip r:embed="rId7"/>
                <a:stretch>
                  <a:fillRect t="-1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856684F-94A2-43C6-92C6-92C11E88169E}"/>
              </a:ext>
            </a:extLst>
          </p:cNvPr>
          <p:cNvGrpSpPr/>
          <p:nvPr/>
        </p:nvGrpSpPr>
        <p:grpSpPr>
          <a:xfrm>
            <a:off x="393895" y="1849644"/>
            <a:ext cx="5078768" cy="4440022"/>
            <a:chOff x="393895" y="1849644"/>
            <a:chExt cx="5078768" cy="4440022"/>
          </a:xfrm>
        </p:grpSpPr>
        <p:grpSp>
          <p:nvGrpSpPr>
            <p:cNvPr id="8" name="Group 7"/>
            <p:cNvGrpSpPr/>
            <p:nvPr/>
          </p:nvGrpSpPr>
          <p:grpSpPr>
            <a:xfrm>
              <a:off x="393895" y="3235942"/>
              <a:ext cx="5078768" cy="3053724"/>
              <a:chOff x="210039" y="2984372"/>
              <a:chExt cx="5078768" cy="3053724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0039" y="2984372"/>
                <a:ext cx="5078768" cy="305372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206382" y="3150952"/>
                <a:ext cx="17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Intensity at focus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5577" y="1849644"/>
              <a:ext cx="4955403" cy="1296932"/>
              <a:chOff x="403226" y="1800831"/>
              <a:chExt cx="4955403" cy="129693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226" y="2696547"/>
                <a:ext cx="4952546" cy="4012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405039" y="1800831"/>
                <a:ext cx="4953590" cy="1096324"/>
                <a:chOff x="261786" y="2011173"/>
                <a:chExt cx="4953590" cy="1096324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786" y="2011173"/>
                  <a:ext cx="4953590" cy="926633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2104588" y="2738165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TM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897772" y="2351609"/>
                  <a:ext cx="1117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l</a:t>
                  </a:r>
                  <a:r>
                    <a:rPr lang="en-US" baseline="-25000" dirty="0">
                      <a:solidFill>
                        <a:schemeClr val="bg1"/>
                      </a:solidFill>
                    </a:rPr>
                    <a:t>1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=150 cm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 rot="20959553">
                  <a:off x="2296168" y="2214031"/>
                  <a:ext cx="10005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l</a:t>
                  </a:r>
                  <a:r>
                    <a:rPr lang="en-US" baseline="-25000" dirty="0">
                      <a:solidFill>
                        <a:schemeClr val="bg1"/>
                      </a:solidFill>
                    </a:rPr>
                    <a:t>2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=50 cm</a:t>
                  </a:r>
                </a:p>
              </p:txBody>
            </p:sp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F39D9B-B80B-4841-B503-17B8B322DD8A}"/>
                </a:ext>
              </a:extLst>
            </p:cNvPr>
            <p:cNvSpPr txBox="1"/>
            <p:nvPr/>
          </p:nvSpPr>
          <p:spPr>
            <a:xfrm>
              <a:off x="3049472" y="2498110"/>
              <a:ext cx="681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focus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B17587-CD81-4678-8F08-E34C61151BE0}"/>
                </a:ext>
              </a:extLst>
            </p:cNvPr>
            <p:cNvSpPr txBox="1"/>
            <p:nvPr/>
          </p:nvSpPr>
          <p:spPr>
            <a:xfrm>
              <a:off x="494215" y="2667074"/>
              <a:ext cx="808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3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D1E26A7-F0C4-4084-AB41-EDB6567556CA}"/>
              </a:ext>
            </a:extLst>
          </p:cNvPr>
          <p:cNvGrpSpPr/>
          <p:nvPr/>
        </p:nvGrpSpPr>
        <p:grpSpPr>
          <a:xfrm>
            <a:off x="2571079" y="849523"/>
            <a:ext cx="6248400" cy="4437861"/>
            <a:chOff x="2571079" y="849523"/>
            <a:chExt cx="6248400" cy="44378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452691-F5EA-4A65-B76A-0E83A87191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401"/>
            <a:stretch/>
          </p:blipFill>
          <p:spPr>
            <a:xfrm>
              <a:off x="2571079" y="849523"/>
              <a:ext cx="6248400" cy="44378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3C46ECF-AC69-42F6-A585-44BDC63923B6}"/>
                    </a:ext>
                  </a:extLst>
                </p:cNvPr>
                <p:cNvSpPr txBox="1"/>
                <p:nvPr/>
              </p:nvSpPr>
              <p:spPr>
                <a:xfrm>
                  <a:off x="3195020" y="3130475"/>
                  <a:ext cx="486864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3C46ECF-AC69-42F6-A585-44BDC6392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020" y="3130475"/>
                  <a:ext cx="486864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D8B46B1-CC3A-42AE-8C72-1A92D09BD186}"/>
                    </a:ext>
                  </a:extLst>
                </p:cNvPr>
                <p:cNvSpPr txBox="1"/>
                <p:nvPr/>
              </p:nvSpPr>
              <p:spPr>
                <a:xfrm>
                  <a:off x="6291211" y="2261811"/>
                  <a:ext cx="4939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D8B46B1-CC3A-42AE-8C72-1A92D09BD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211" y="2261811"/>
                  <a:ext cx="49398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A553F2-DA1D-4628-8D52-55F47C5F497F}"/>
                </a:ext>
              </a:extLst>
            </p:cNvPr>
            <p:cNvSpPr/>
            <p:nvPr/>
          </p:nvSpPr>
          <p:spPr>
            <a:xfrm>
              <a:off x="4822946" y="2511910"/>
              <a:ext cx="441063" cy="355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E88372-B661-4277-B48E-B7A9BDABB291}"/>
                </a:ext>
              </a:extLst>
            </p:cNvPr>
            <p:cNvSpPr/>
            <p:nvPr/>
          </p:nvSpPr>
          <p:spPr>
            <a:xfrm>
              <a:off x="5383043" y="2368474"/>
              <a:ext cx="441063" cy="355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141A8C-92B8-4862-9F35-BEE73280B881}"/>
                </a:ext>
              </a:extLst>
            </p:cNvPr>
            <p:cNvSpPr/>
            <p:nvPr/>
          </p:nvSpPr>
          <p:spPr>
            <a:xfrm>
              <a:off x="4216932" y="2952974"/>
              <a:ext cx="441063" cy="355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F765AC-8FE9-4531-BEF1-0B96EAEE36C2}"/>
                    </a:ext>
                  </a:extLst>
                </p:cNvPr>
                <p:cNvSpPr txBox="1"/>
                <p:nvPr/>
              </p:nvSpPr>
              <p:spPr>
                <a:xfrm>
                  <a:off x="4156671" y="2936837"/>
                  <a:ext cx="799321" cy="562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F765AC-8FE9-4531-BEF1-0B96EAEE36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6671" y="2936837"/>
                  <a:ext cx="799321" cy="5629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4487A5F-B1C6-4B35-B1EB-D9D581857B46}"/>
                    </a:ext>
                  </a:extLst>
                </p:cNvPr>
                <p:cNvSpPr txBox="1"/>
                <p:nvPr/>
              </p:nvSpPr>
              <p:spPr>
                <a:xfrm>
                  <a:off x="4915938" y="2411748"/>
                  <a:ext cx="799321" cy="562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4487A5F-B1C6-4B35-B1EB-D9D581857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938" y="2411748"/>
                  <a:ext cx="799321" cy="5629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544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A0C9E7-9813-4A2E-BA7D-FA24EF95E659}"/>
              </a:ext>
            </a:extLst>
          </p:cNvPr>
          <p:cNvGrpSpPr>
            <a:grpSpLocks noChangeAspect="1"/>
          </p:cNvGrpSpPr>
          <p:nvPr/>
        </p:nvGrpSpPr>
        <p:grpSpPr>
          <a:xfrm>
            <a:off x="5071789" y="1021080"/>
            <a:ext cx="4390057" cy="2980868"/>
            <a:chOff x="5035418" y="8142854"/>
            <a:chExt cx="5853408" cy="397449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C97F2C4-5C67-41E4-BFBA-920006CD9E67}"/>
                </a:ext>
              </a:extLst>
            </p:cNvPr>
            <p:cNvGrpSpPr/>
            <p:nvPr/>
          </p:nvGrpSpPr>
          <p:grpSpPr>
            <a:xfrm>
              <a:off x="5317511" y="8142854"/>
              <a:ext cx="5188705" cy="2884522"/>
              <a:chOff x="5544172" y="4889283"/>
              <a:chExt cx="5188705" cy="288452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612351B-625C-407D-A7D9-BEEE5617A3EE}"/>
                  </a:ext>
                </a:extLst>
              </p:cNvPr>
              <p:cNvGrpSpPr/>
              <p:nvPr/>
            </p:nvGrpSpPr>
            <p:grpSpPr>
              <a:xfrm>
                <a:off x="6275305" y="7162800"/>
                <a:ext cx="2941336" cy="441992"/>
                <a:chOff x="4748321" y="4287570"/>
                <a:chExt cx="2299391" cy="553207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6DCF856-A0D9-478A-94AB-C5DCEA94FF7D}"/>
                    </a:ext>
                  </a:extLst>
                </p:cNvPr>
                <p:cNvCxnSpPr/>
                <p:nvPr/>
              </p:nvCxnSpPr>
              <p:spPr>
                <a:xfrm>
                  <a:off x="5021543" y="4287570"/>
                  <a:ext cx="0" cy="5486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05EEA45-497E-4C7F-A704-03472CBB020D}"/>
                    </a:ext>
                  </a:extLst>
                </p:cNvPr>
                <p:cNvCxnSpPr/>
                <p:nvPr/>
              </p:nvCxnSpPr>
              <p:spPr>
                <a:xfrm>
                  <a:off x="5499490" y="4292137"/>
                  <a:ext cx="0" cy="54864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8F88CC90-CCE9-437A-A18E-D227049EA1A4}"/>
                    </a:ext>
                  </a:extLst>
                </p:cNvPr>
                <p:cNvCxnSpPr/>
                <p:nvPr/>
              </p:nvCxnSpPr>
              <p:spPr>
                <a:xfrm>
                  <a:off x="5912005" y="4292137"/>
                  <a:ext cx="0" cy="54864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63A4EEB-4259-4288-9DEE-5CBCDCF12EE0}"/>
                    </a:ext>
                  </a:extLst>
                </p:cNvPr>
                <p:cNvCxnSpPr/>
                <p:nvPr/>
              </p:nvCxnSpPr>
              <p:spPr>
                <a:xfrm>
                  <a:off x="6315664" y="4292137"/>
                  <a:ext cx="0" cy="54864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87C6B88-E390-45A4-885F-01881173062E}"/>
                    </a:ext>
                  </a:extLst>
                </p:cNvPr>
                <p:cNvCxnSpPr/>
                <p:nvPr/>
              </p:nvCxnSpPr>
              <p:spPr>
                <a:xfrm>
                  <a:off x="6734821" y="4292132"/>
                  <a:ext cx="0" cy="548639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8BC9DA3-381F-41BD-B1B0-EEF7B9992240}"/>
                    </a:ext>
                  </a:extLst>
                </p:cNvPr>
                <p:cNvCxnSpPr/>
                <p:nvPr/>
              </p:nvCxnSpPr>
              <p:spPr>
                <a:xfrm>
                  <a:off x="7047712" y="4292135"/>
                  <a:ext cx="0" cy="54864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DCD232C-7EB5-4FBC-8A4C-609E7EC97BBA}"/>
                    </a:ext>
                  </a:extLst>
                </p:cNvPr>
                <p:cNvCxnSpPr/>
                <p:nvPr/>
              </p:nvCxnSpPr>
              <p:spPr>
                <a:xfrm>
                  <a:off x="4748321" y="4287570"/>
                  <a:ext cx="0" cy="54864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D63B29D-35A8-48FE-B4D0-4E3D333ACDC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082180" y="6442528"/>
                    <a:ext cx="1078460" cy="4103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1" name="TextBox 2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6082180" y="6442528"/>
                    <a:ext cx="1078460" cy="410369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r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2A6D16F-764B-457D-8400-8E1F3D21760D}"/>
                  </a:ext>
                </a:extLst>
              </p:cNvPr>
              <p:cNvGrpSpPr/>
              <p:nvPr/>
            </p:nvGrpSpPr>
            <p:grpSpPr>
              <a:xfrm>
                <a:off x="5544172" y="4889283"/>
                <a:ext cx="5188705" cy="2884522"/>
                <a:chOff x="4187367" y="486135"/>
                <a:chExt cx="6494300" cy="3610337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B86F4169-27FB-4C7A-B0B3-E94263E00152}"/>
                    </a:ext>
                  </a:extLst>
                </p:cNvPr>
                <p:cNvGrpSpPr/>
                <p:nvPr/>
              </p:nvGrpSpPr>
              <p:grpSpPr>
                <a:xfrm>
                  <a:off x="4696459" y="3182072"/>
                  <a:ext cx="5985208" cy="914400"/>
                  <a:chOff x="2386058" y="3283527"/>
                  <a:chExt cx="5985208" cy="914400"/>
                </a:xfrm>
              </p:grpSpPr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D004512C-2E8A-4E90-829E-E47E2062A04E}"/>
                      </a:ext>
                    </a:extLst>
                  </p:cNvPr>
                  <p:cNvCxnSpPr/>
                  <p:nvPr/>
                </p:nvCxnSpPr>
                <p:spPr>
                  <a:xfrm>
                    <a:off x="4819884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91C3DCC2-6BBC-4D9A-B734-1F20F755D634}"/>
                      </a:ext>
                    </a:extLst>
                  </p:cNvPr>
                  <p:cNvCxnSpPr/>
                  <p:nvPr/>
                </p:nvCxnSpPr>
                <p:spPr>
                  <a:xfrm>
                    <a:off x="5822031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E2B9E0DC-E49E-4983-9896-4A77EAD9FAC0}"/>
                      </a:ext>
                    </a:extLst>
                  </p:cNvPr>
                  <p:cNvCxnSpPr/>
                  <p:nvPr/>
                </p:nvCxnSpPr>
                <p:spPr>
                  <a:xfrm>
                    <a:off x="6750285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E088C255-3512-49B6-B21E-88CC19AF0A4B}"/>
                      </a:ext>
                    </a:extLst>
                  </p:cNvPr>
                  <p:cNvCxnSpPr/>
                  <p:nvPr/>
                </p:nvCxnSpPr>
                <p:spPr>
                  <a:xfrm>
                    <a:off x="7419921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CDAA755C-C2E7-41BB-A494-EA667B1C393E}"/>
                      </a:ext>
                    </a:extLst>
                  </p:cNvPr>
                  <p:cNvCxnSpPr/>
                  <p:nvPr/>
                </p:nvCxnSpPr>
                <p:spPr>
                  <a:xfrm>
                    <a:off x="7918685" y="3283527"/>
                    <a:ext cx="0" cy="9144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0DAB5C3A-0B77-46FC-8298-09B929FB8207}"/>
                      </a:ext>
                    </a:extLst>
                  </p:cNvPr>
                  <p:cNvCxnSpPr/>
                  <p:nvPr/>
                </p:nvCxnSpPr>
                <p:spPr>
                  <a:xfrm>
                    <a:off x="8371266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E261BF5F-A494-4239-9484-F212393710F6}"/>
                      </a:ext>
                    </a:extLst>
                  </p:cNvPr>
                  <p:cNvCxnSpPr/>
                  <p:nvPr/>
                </p:nvCxnSpPr>
                <p:spPr>
                  <a:xfrm>
                    <a:off x="3702284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2ADC3B64-6FD0-4111-BF15-11027673981D}"/>
                      </a:ext>
                    </a:extLst>
                  </p:cNvPr>
                  <p:cNvCxnSpPr/>
                  <p:nvPr/>
                </p:nvCxnSpPr>
                <p:spPr>
                  <a:xfrm>
                    <a:off x="2386058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1E74469-87F5-441A-B688-ADC9681C655A}"/>
                    </a:ext>
                  </a:extLst>
                </p:cNvPr>
                <p:cNvSpPr txBox="1"/>
                <p:nvPr/>
              </p:nvSpPr>
              <p:spPr>
                <a:xfrm>
                  <a:off x="4187367" y="2088220"/>
                  <a:ext cx="1261582" cy="3852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m=1</a:t>
                  </a:r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</a:t>
                  </a:r>
                  <a:r>
                    <a:rPr lang="en-US" sz="14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m=2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C20911FA-D142-4A05-AFC6-341E41413781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4503138" y="1720873"/>
                      <a:ext cx="2983103" cy="513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+2  &amp;  2</m:t>
                            </m:r>
                            <m:r>
                              <a:rPr lang="en-US" sz="1400" i="1" dirty="0" smtClean="0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sz="1400" i="1" dirty="0" smtClean="0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5" name="TextBox 2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4503138" y="1720873"/>
                      <a:ext cx="2983103" cy="513627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35113021-7108-4862-963D-CDD03E944F29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6372242" y="2360672"/>
                      <a:ext cx="1465069" cy="513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4A7EBB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6" name="TextBox 2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6372242" y="2360672"/>
                      <a:ext cx="1465069" cy="513627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 r="-78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E4B38B60-4EBA-4255-A8F4-47A8706D71D3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7313096" y="2299564"/>
                      <a:ext cx="1587284" cy="513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+5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4A7EBB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7" name="TextBox 2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7313096" y="2299564"/>
                      <a:ext cx="1587284" cy="513627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60DA89A-EB42-49AE-A0CF-10530977D8A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9539426" y="2384813"/>
                      <a:ext cx="1297565" cy="513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4A7EBB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8" name="TextBox 2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9539426" y="2384813"/>
                      <a:ext cx="1297565" cy="513627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 r="-78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8DDC93-F4E6-4F74-87DE-0DB528C79E98}"/>
                </a:ext>
              </a:extLst>
            </p:cNvPr>
            <p:cNvGrpSpPr/>
            <p:nvPr/>
          </p:nvGrpSpPr>
          <p:grpSpPr>
            <a:xfrm>
              <a:off x="5035418" y="10417597"/>
              <a:ext cx="1733194" cy="1699748"/>
              <a:chOff x="6413856" y="7788952"/>
              <a:chExt cx="1733194" cy="1699748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3A5661D-7DA5-49E7-A983-11004DCA523E}"/>
                  </a:ext>
                </a:extLst>
              </p:cNvPr>
              <p:cNvCxnSpPr/>
              <p:nvPr/>
            </p:nvCxnSpPr>
            <p:spPr>
              <a:xfrm>
                <a:off x="6775450" y="9160552"/>
                <a:ext cx="1371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E47A09D-4530-42AB-B1CE-B6F76BE7C9AA}"/>
                  </a:ext>
                </a:extLst>
              </p:cNvPr>
              <p:cNvCxnSpPr/>
              <p:nvPr/>
            </p:nvCxnSpPr>
            <p:spPr>
              <a:xfrm rot="16200000">
                <a:off x="6089650" y="8474752"/>
                <a:ext cx="1371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D198CC-FE2F-4078-B33B-B833AD514A64}"/>
                  </a:ext>
                </a:extLst>
              </p:cNvPr>
              <p:cNvSpPr txBox="1"/>
              <p:nvPr/>
            </p:nvSpPr>
            <p:spPr>
              <a:xfrm>
                <a:off x="6929672" y="9180923"/>
                <a:ext cx="7521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Energy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ED9235-A56B-465C-AF11-A49BF9A1065B}"/>
                  </a:ext>
                </a:extLst>
              </p:cNvPr>
              <p:cNvSpPr txBox="1"/>
              <p:nvPr/>
            </p:nvSpPr>
            <p:spPr>
              <a:xfrm rot="16200000">
                <a:off x="6022563" y="8547103"/>
                <a:ext cx="10903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Divergence</a:t>
                </a:r>
              </a:p>
            </p:txBody>
          </p:sp>
        </p:grp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7B3681B6-A02C-48EA-B5D1-6AEAA1FFFA3F}"/>
                </a:ext>
              </a:extLst>
            </p:cNvPr>
            <p:cNvSpPr/>
            <p:nvPr/>
          </p:nvSpPr>
          <p:spPr>
            <a:xfrm rot="16200000">
              <a:off x="8113874" y="9595421"/>
              <a:ext cx="306714" cy="373816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4F29194-D0A4-485B-A26E-DBBA1048E977}"/>
                    </a:ext>
                  </a:extLst>
                </p:cNvPr>
                <p:cNvSpPr txBox="1"/>
                <p:nvPr/>
              </p:nvSpPr>
              <p:spPr>
                <a:xfrm>
                  <a:off x="7802877" y="11624950"/>
                  <a:ext cx="9308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=6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2877" y="11624950"/>
                  <a:ext cx="930816" cy="30777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49A8BE-D179-440D-B99A-E5BD1A45FE2C}"/>
                </a:ext>
              </a:extLst>
            </p:cNvPr>
            <p:cNvGrpSpPr/>
            <p:nvPr/>
          </p:nvGrpSpPr>
          <p:grpSpPr>
            <a:xfrm>
              <a:off x="5551233" y="10985498"/>
              <a:ext cx="5084309" cy="312010"/>
              <a:chOff x="7579367" y="8458199"/>
              <a:chExt cx="5084309" cy="31201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73A4F3-1D05-400C-878B-1C839BF2C021}"/>
                  </a:ext>
                </a:extLst>
              </p:cNvPr>
              <p:cNvSpPr txBox="1"/>
              <p:nvPr/>
            </p:nvSpPr>
            <p:spPr>
              <a:xfrm>
                <a:off x="11939182" y="84581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21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467FB6-9770-46C0-B28A-CB801B5B0040}"/>
                  </a:ext>
                </a:extLst>
              </p:cNvPr>
              <p:cNvSpPr txBox="1"/>
              <p:nvPr/>
            </p:nvSpPr>
            <p:spPr>
              <a:xfrm>
                <a:off x="11533225" y="84581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19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BF9F5B-C0A2-43C9-9DEF-74EB98382A07}"/>
                  </a:ext>
                </a:extLst>
              </p:cNvPr>
              <p:cNvSpPr txBox="1"/>
              <p:nvPr/>
            </p:nvSpPr>
            <p:spPr>
              <a:xfrm>
                <a:off x="11008020" y="84624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17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6DEA34-5EC2-4A24-A697-D486A7054B13}"/>
                  </a:ext>
                </a:extLst>
              </p:cNvPr>
              <p:cNvSpPr txBox="1"/>
              <p:nvPr/>
            </p:nvSpPr>
            <p:spPr>
              <a:xfrm>
                <a:off x="10255673" y="84581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15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70ACE6-A423-4F37-BB4F-6E813BAF9A62}"/>
                  </a:ext>
                </a:extLst>
              </p:cNvPr>
              <p:cNvSpPr txBox="1"/>
              <p:nvPr/>
            </p:nvSpPr>
            <p:spPr>
              <a:xfrm>
                <a:off x="9461303" y="84581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13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6A14C8-15DA-4F6E-9F2A-D42F3E715DED}"/>
                  </a:ext>
                </a:extLst>
              </p:cNvPr>
              <p:cNvSpPr txBox="1"/>
              <p:nvPr/>
            </p:nvSpPr>
            <p:spPr>
              <a:xfrm>
                <a:off x="8558160" y="84581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11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26EFE3-4D7E-4335-A540-A86F82CA3CB3}"/>
                  </a:ext>
                </a:extLst>
              </p:cNvPr>
              <p:cNvSpPr txBox="1"/>
              <p:nvPr/>
            </p:nvSpPr>
            <p:spPr>
              <a:xfrm>
                <a:off x="7579367" y="8458199"/>
                <a:ext cx="2760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9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C7165A-4D34-4406-8DFE-5C21BEC10C77}"/>
                  </a:ext>
                </a:extLst>
              </p:cNvPr>
              <p:cNvSpPr txBox="1"/>
              <p:nvPr/>
            </p:nvSpPr>
            <p:spPr>
              <a:xfrm>
                <a:off x="12296268" y="84581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23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A4194E0-A25F-43EC-868E-0A72778D0415}"/>
                </a:ext>
              </a:extLst>
            </p:cNvPr>
            <p:cNvGrpSpPr/>
            <p:nvPr/>
          </p:nvGrpSpPr>
          <p:grpSpPr>
            <a:xfrm>
              <a:off x="5807828" y="10787566"/>
              <a:ext cx="3322378" cy="311425"/>
              <a:chOff x="5807828" y="10787566"/>
              <a:chExt cx="3322378" cy="31142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5DF36-3D89-47F7-B239-DC6ABF6F4FD4}"/>
                  </a:ext>
                </a:extLst>
              </p:cNvPr>
              <p:cNvSpPr txBox="1"/>
              <p:nvPr/>
            </p:nvSpPr>
            <p:spPr>
              <a:xfrm>
                <a:off x="8368329" y="1079121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29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E33812-63C8-4EE6-95FC-5719D8167C52}"/>
                  </a:ext>
                </a:extLst>
              </p:cNvPr>
              <p:cNvSpPr txBox="1"/>
              <p:nvPr/>
            </p:nvSpPr>
            <p:spPr>
              <a:xfrm>
                <a:off x="7817735" y="1079121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BE6185-83F3-447C-BC42-B3C60766DA86}"/>
                  </a:ext>
                </a:extLst>
              </p:cNvPr>
              <p:cNvSpPr txBox="1"/>
              <p:nvPr/>
            </p:nvSpPr>
            <p:spPr>
              <a:xfrm>
                <a:off x="7297963" y="1079121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25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A6B087-D232-43DA-8DE8-1672D5A87B99}"/>
                  </a:ext>
                </a:extLst>
              </p:cNvPr>
              <p:cNvSpPr txBox="1"/>
              <p:nvPr/>
            </p:nvSpPr>
            <p:spPr>
              <a:xfrm>
                <a:off x="6766709" y="1079121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23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9B73CE-A071-4A71-9073-EBAC354DF8FA}"/>
                  </a:ext>
                </a:extLst>
              </p:cNvPr>
              <p:cNvSpPr txBox="1"/>
              <p:nvPr/>
            </p:nvSpPr>
            <p:spPr>
              <a:xfrm>
                <a:off x="6163963" y="1079121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21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0145A5-9B89-48C0-B038-11847D8531C2}"/>
                  </a:ext>
                </a:extLst>
              </p:cNvPr>
              <p:cNvSpPr txBox="1"/>
              <p:nvPr/>
            </p:nvSpPr>
            <p:spPr>
              <a:xfrm>
                <a:off x="5807828" y="10787566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19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EB78C0-ABFD-4913-A1C3-24155E782EF4}"/>
                  </a:ext>
                </a:extLst>
              </p:cNvPr>
              <p:cNvSpPr txBox="1"/>
              <p:nvPr/>
            </p:nvSpPr>
            <p:spPr>
              <a:xfrm>
                <a:off x="8762798" y="1079121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31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765D52F-B934-49C6-A26A-7CD6C0D080CC}"/>
                    </a:ext>
                  </a:extLst>
                </p:cNvPr>
                <p:cNvSpPr txBox="1"/>
                <p:nvPr/>
              </p:nvSpPr>
              <p:spPr>
                <a:xfrm>
                  <a:off x="8839988" y="9666239"/>
                  <a:ext cx="8353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rgbClr val="4A7EBB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US" sz="1400" dirty="0">
                    <a:solidFill>
                      <a:srgbClr val="4A7EBB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1" name="TextBox 2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988" y="9666239"/>
                  <a:ext cx="835307" cy="307777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E63471-1C8C-4949-8B19-B17E0EBF54A2}"/>
                </a:ext>
              </a:extLst>
            </p:cNvPr>
            <p:cNvGrpSpPr/>
            <p:nvPr/>
          </p:nvGrpSpPr>
          <p:grpSpPr>
            <a:xfrm>
              <a:off x="7721961" y="8507574"/>
              <a:ext cx="3166865" cy="792074"/>
              <a:chOff x="8326762" y="11959003"/>
              <a:chExt cx="3166865" cy="7920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9F286E9-32F1-4459-91FB-F08AE78BB44C}"/>
                      </a:ext>
                    </a:extLst>
                  </p:cNvPr>
                  <p:cNvSpPr txBox="1"/>
                  <p:nvPr/>
                </p:nvSpPr>
                <p:spPr>
                  <a:xfrm>
                    <a:off x="8326762" y="11959003"/>
                    <a:ext cx="3166865" cy="28725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+1=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oMath>
                      </m:oMathPara>
                    </a14:m>
                    <a:endParaRPr lang="en-US" sz="1400" b="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9" name="TextBox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6762" y="11959003"/>
                    <a:ext cx="3166865" cy="28725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1282" b="-30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ECB2C9B1-83D0-4705-BDE6-AB67C4AA7F46}"/>
                      </a:ext>
                    </a:extLst>
                  </p:cNvPr>
                  <p:cNvSpPr/>
                  <p:nvPr/>
                </p:nvSpPr>
                <p:spPr>
                  <a:xfrm>
                    <a:off x="9305565" y="12340706"/>
                    <a:ext cx="1332681" cy="41037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Rectangle 2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5565" y="12340706"/>
                    <a:ext cx="1332681" cy="410371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bject 12">
                <a:extLst>
                  <a:ext uri="{FF2B5EF4-FFF2-40B4-BE49-F238E27FC236}">
                    <a16:creationId xmlns:a16="http://schemas.microsoft.com/office/drawing/2014/main" id="{545AE814-89CF-4593-B64B-0CFFA4D8F7B7}"/>
                  </a:ext>
                </a:extLst>
              </p:cNvPr>
              <p:cNvSpPr txBox="1"/>
              <p:nvPr/>
            </p:nvSpPr>
            <p:spPr>
              <a:xfrm>
                <a:off x="5223352" y="4799934"/>
                <a:ext cx="5563501" cy="159389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Both 1</a:t>
                </a:r>
                <a:r>
                  <a:rPr lang="en-US" sz="1250" spc="10" baseline="30000" dirty="0">
                    <a:solidFill>
                      <a:schemeClr val="tx1"/>
                    </a:solidFill>
                    <a:latin typeface="Arial"/>
                    <a:cs typeface="Arial"/>
                  </a:rPr>
                  <a:t>st</a:t>
                </a: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and 2</a:t>
                </a:r>
                <a:r>
                  <a:rPr lang="en-US" sz="1250" spc="10" baseline="30000" dirty="0">
                    <a:solidFill>
                      <a:schemeClr val="tx1"/>
                    </a:solidFill>
                    <a:latin typeface="Arial"/>
                    <a:cs typeface="Arial"/>
                  </a:rPr>
                  <a:t>nd</a:t>
                </a: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order light is diffracted onto the detector.</a:t>
                </a:r>
              </a:p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Identify a matching pair of 1</a:t>
                </a:r>
                <a:r>
                  <a:rPr lang="en-US" sz="1250" spc="10" baseline="30000" dirty="0">
                    <a:solidFill>
                      <a:schemeClr val="tx1"/>
                    </a:solidFill>
                    <a:latin typeface="Arial"/>
                    <a:cs typeface="Arial"/>
                  </a:rPr>
                  <a:t>st</a:t>
                </a: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&amp; 2</a:t>
                </a:r>
                <a:r>
                  <a:rPr lang="en-US" sz="1250" spc="10" baseline="30000" dirty="0">
                    <a:solidFill>
                      <a:schemeClr val="tx1"/>
                    </a:solidFill>
                    <a:latin typeface="Arial"/>
                    <a:cs typeface="Arial"/>
                  </a:rPr>
                  <a:t>nd</a:t>
                </a: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order diffraction harmonics (bolded). Let their harmonic order be </a:t>
                </a:r>
                <a14:m>
                  <m:oMath xmlns:m="http://schemas.openxmlformats.org/officeDocument/2006/math">
                    <m: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4</m:t>
                    </m:r>
                    <m:r>
                      <m:rPr>
                        <m:sty m:val="p"/>
                      </m:rP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q</m:t>
                    </m:r>
                    <m: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+1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.</a:t>
                </a:r>
              </a:p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The m=1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50" b="0" i="1" spc="1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50" i="1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1250" i="0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1250" i="0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q</m:t>
                            </m:r>
                            <m:r>
                              <a:rPr lang="en-US" sz="1250" i="0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250" i="0" spc="1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harmonic lies on top of the m=2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50" b="0" i="1" spc="1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50" i="1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1250" i="0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sz="1250" i="0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q</m:t>
                            </m:r>
                            <m:r>
                              <a:rPr lang="en-US" sz="1250" i="0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250" i="0" spc="1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harmonic.</a:t>
                </a:r>
              </a:p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n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be the number of m=1 harmonics between the matching </a:t>
                </a:r>
                <a14:m>
                  <m:oMath xmlns:m="http://schemas.openxmlformats.org/officeDocument/2006/math">
                    <m: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4</m:t>
                    </m:r>
                    <m:r>
                      <m:rPr>
                        <m:sty m:val="p"/>
                      </m:rP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q</m:t>
                    </m:r>
                    <m: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+1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pair;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q</m:t>
                    </m:r>
                    <m: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m:rPr>
                        <m:sty m:val="p"/>
                      </m:rP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n</m:t>
                    </m:r>
                    <m: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−1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.</a:t>
                </a:r>
              </a:p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A known spectral feature (absorption edge) scales harmonic order to energy and calculates the blue shift of the fundamental.</a:t>
                </a:r>
              </a:p>
            </p:txBody>
          </p:sp>
        </mc:Choice>
        <mc:Fallback xmlns="">
          <p:sp>
            <p:nvSpPr>
              <p:cNvPr id="56" name="object 12">
                <a:extLst>
                  <a:ext uri="{FF2B5EF4-FFF2-40B4-BE49-F238E27FC236}">
                    <a16:creationId xmlns:a16="http://schemas.microsoft.com/office/drawing/2014/main" id="{545AE814-89CF-4593-B64B-0CFFA4D8F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352" y="4799934"/>
                <a:ext cx="5563501" cy="1593898"/>
              </a:xfrm>
              <a:prstGeom prst="rect">
                <a:avLst/>
              </a:prstGeom>
              <a:blipFill>
                <a:blip r:embed="rId29"/>
                <a:stretch>
                  <a:fillRect l="-1535" t="-3435" r="-768" b="-4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00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D9E4EE-9F28-4D52-B8D7-C458B29EA6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69" y="2888960"/>
            <a:ext cx="4014166" cy="1609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2">
                <a:extLst>
                  <a:ext uri="{FF2B5EF4-FFF2-40B4-BE49-F238E27FC236}">
                    <a16:creationId xmlns:a16="http://schemas.microsoft.com/office/drawing/2014/main" id="{7909657A-33D2-4137-8C97-F7E7882B6DD9}"/>
                  </a:ext>
                </a:extLst>
              </p:cNvPr>
              <p:cNvSpPr txBox="1"/>
              <p:nvPr/>
            </p:nvSpPr>
            <p:spPr>
              <a:xfrm>
                <a:off x="1649805" y="2990804"/>
                <a:ext cx="2383473" cy="178318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0-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π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phase mask upstream yields a TEM01 profile at the focus.</a:t>
                </a:r>
              </a:p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Two spatially separated (~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λf</m:t>
                    </m:r>
                    <m: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r>
                      <m:rPr>
                        <m:sty m:val="p"/>
                      </m:rP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a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) phase-locked harmonic light sources.</a:t>
                </a:r>
              </a:p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These sources will interfere in the far-field with spatial frequency ~</a:t>
                </a:r>
                <a14:m>
                  <m:oMath xmlns:m="http://schemas.openxmlformats.org/officeDocument/2006/math">
                    <m: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(2</m:t>
                    </m:r>
                    <m:r>
                      <m:rPr>
                        <m:sty m:val="p"/>
                      </m:rP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q</m:t>
                    </m:r>
                    <m: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+1)</m:t>
                    </m:r>
                    <m:r>
                      <m:rPr>
                        <m:sty m:val="p"/>
                      </m:rP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f</m:t>
                    </m:r>
                    <m: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r>
                      <m:rPr>
                        <m:sty m:val="p"/>
                      </m:rP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a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5" name="object 12">
                <a:extLst>
                  <a:ext uri="{FF2B5EF4-FFF2-40B4-BE49-F238E27FC236}">
                    <a16:creationId xmlns:a16="http://schemas.microsoft.com/office/drawing/2014/main" id="{7909657A-33D2-4137-8C97-F7E7882B6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805" y="2990804"/>
                <a:ext cx="2383473" cy="1783180"/>
              </a:xfrm>
              <a:prstGeom prst="rect">
                <a:avLst/>
              </a:prstGeom>
              <a:blipFill>
                <a:blip r:embed="rId4"/>
                <a:stretch>
                  <a:fillRect l="-3581" t="-3425" r="-4604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90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97CFB07-8636-433A-BE5D-C158F1B97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44" y="1094129"/>
            <a:ext cx="4770130" cy="1650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69AEAE-D481-45D8-B1A1-06566FCD5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051" y="2129299"/>
            <a:ext cx="610335" cy="68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4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7019</TotalTime>
  <Words>368</Words>
  <Application>Microsoft Office PowerPoint</Application>
  <PresentationFormat>Widescreen</PresentationFormat>
  <Paragraphs>111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Chapter 2 figures</vt:lpstr>
      <vt:lpstr>GuideStar Geometry</vt:lpstr>
      <vt:lpstr>PowerPoint Presentation</vt:lpstr>
      <vt:lpstr>PowerPoint Presentation</vt:lpstr>
      <vt:lpstr>Single Toroid Mirror (TM) Configurations (M=2 or 3)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figures</dc:title>
  <dc:creator>greg</dc:creator>
  <cp:lastModifiedBy>greg</cp:lastModifiedBy>
  <cp:revision>24</cp:revision>
  <cp:lastPrinted>2020-03-02T15:52:23Z</cp:lastPrinted>
  <dcterms:created xsi:type="dcterms:W3CDTF">2019-12-19T21:48:01Z</dcterms:created>
  <dcterms:modified xsi:type="dcterms:W3CDTF">2020-03-03T21:42:08Z</dcterms:modified>
</cp:coreProperties>
</file>