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312" r:id="rId3"/>
    <p:sldId id="314" r:id="rId4"/>
    <p:sldId id="256" r:id="rId5"/>
    <p:sldId id="271" r:id="rId6"/>
    <p:sldId id="315" r:id="rId7"/>
    <p:sldId id="316" r:id="rId8"/>
    <p:sldId id="31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9496-F538-4EB7-8C96-81F06103CB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E24E-1866-4788-B190-DCA7681C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Erice</a:t>
            </a:r>
            <a:r>
              <a:rPr lang="en-US" dirty="0"/>
              <a:t> 2017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1E24E-1866-4788-B190-DCA7681C9D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F03-3B3F-4CC1-BFFE-EAB8614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43CE-923B-4555-9DEF-C409BBF3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342-E6A2-440A-A2A3-0CC3ED5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E461-E5FA-4905-976A-B18DCF9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C345-557D-4375-9778-6AC41B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3BB-A1A2-4DF3-A8D7-B79FD2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D3FC-B19F-4AB4-86BB-232D9C3D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511B-6141-4EDF-8BFD-ECE6326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4384-35EE-4497-871B-78EB168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038-8029-40AB-8855-34BEE01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207F-9E34-4B61-AEA9-3F2962B2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8A3C-E8AC-43A2-9FDC-37A60372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017-A8CB-4134-B398-A28F9D8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F75C-883D-433F-BF7A-5E7A00E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360-CDF4-4937-81C4-DEAF0BD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5A2E-C751-409E-AE14-055FC21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F2E1-7030-40C4-B3C0-72CE1E09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A9EA-5DFA-4EE8-B57E-E02FCD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AF4-FBE5-46A4-BEEE-2AA47C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5485-5B8D-4298-B41F-4231024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0EE-4CDD-4902-8592-BC33B51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4D8F-0F6F-4168-9A6E-F9F023C0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C33-7B8E-4317-A5F3-749B7F7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CC4-4F7A-4305-9AE4-5CA6D38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85B-4EC2-4DE3-987D-E21C13D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E74-FDD1-44BE-A0EE-0C6CAC9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33E-EAEF-4D5A-8544-A9990D7D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0C2D-DBC1-4F5A-A213-D73C28D1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C715-7FD2-4A32-92BF-EF1AD2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F5C-FD25-4B5F-AC17-250CDA1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7D49-B9A3-4B1E-A17B-CA4B71D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2F5-924C-4A03-84BC-B4D6938B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94D4-A580-42BE-8CB7-63FBA768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125B-8BD0-4881-9E22-CFE8DD11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A221-0424-417C-A9E3-7345A6FB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657C-8A73-4E86-A6E8-2FF2EA3A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CF08-6CCF-4662-BA9A-65ECBAB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85A18-9F7C-468B-A525-AF2021A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3B15B-0F5C-4C26-99E7-EA1C909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7E-FCCB-46CA-8259-A40AEA9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7B60-87AF-4597-BE0A-DC13E04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CD44-BEA6-41A0-B19B-0793B32E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7CF6-B89F-4356-BC7F-DE41E0B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929E-8703-473D-92F7-8E7B14E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59EA-498D-43C4-85FA-1744A59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79E-9CDB-44E4-8781-E2A8271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FD8-6EF6-4AD6-AF42-20594467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847-8219-4D7B-BF9A-60A84E52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EAB-9C1E-4F79-80F8-A2CE390E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47-7575-4CDF-87DB-64626A8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3816-73DC-4DFB-A100-9CF6D6E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B291-8B47-4627-BC4A-A4106CF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EF5-7B09-4E50-B7BA-D46814E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2E46-D51D-4480-96DC-7A76FE1B9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F255-FE78-4AD0-A7C2-00A8DBCE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2B4-3A7B-4A1A-8083-FF64915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A42-4F8C-4363-9493-662781B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FA01-21ED-4AED-B77D-A98D96D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AC90-9F41-4DA2-978B-CA6B1AC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784B-D18E-417E-BD1A-40F95F2F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FAD-73F8-45F7-AC4F-7FE73FF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F96-03D1-4027-9EC9-68B19AA5813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7CC5-78B2-4561-862F-B6BA2C6AA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339-C45F-4C43-B700-5921DE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.png"/><Relationship Id="rId21" Type="http://schemas.openxmlformats.org/officeDocument/2006/relationships/image" Target="../media/image17.png"/><Relationship Id="rId25" Type="http://schemas.openxmlformats.org/officeDocument/2006/relationships/image" Target="../media/image34.png"/><Relationship Id="rId20" Type="http://schemas.openxmlformats.org/officeDocument/2006/relationships/image" Target="../media/image1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8" Type="http://schemas.openxmlformats.org/officeDocument/2006/relationships/image" Target="../media/image25.png"/><Relationship Id="rId22" Type="http://schemas.openxmlformats.org/officeDocument/2006/relationships/image" Target="../media/image21.png"/><Relationship Id="rId27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68B-1634-4ABB-8AB6-F6962E77E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5F25-FABB-4126-B9EF-13148601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A39-B601-48A3-A570-C80E02D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GuideStar Geometry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B66C1-8B7B-440E-AF73-36C2E114E743}"/>
              </a:ext>
            </a:extLst>
          </p:cNvPr>
          <p:cNvGrpSpPr/>
          <p:nvPr/>
        </p:nvGrpSpPr>
        <p:grpSpPr>
          <a:xfrm>
            <a:off x="1222266" y="1867638"/>
            <a:ext cx="9008364" cy="5889737"/>
            <a:chOff x="1222266" y="1867638"/>
            <a:chExt cx="9008364" cy="5889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3F0EEF-D1BE-48F1-8851-1CC254DCB41E}"/>
                </a:ext>
              </a:extLst>
            </p:cNvPr>
            <p:cNvSpPr/>
            <p:nvPr/>
          </p:nvSpPr>
          <p:spPr>
            <a:xfrm>
              <a:off x="1712586" y="187924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A88142-835F-44B3-A68C-584CC5EFCE54}"/>
                </a:ext>
              </a:extLst>
            </p:cNvPr>
            <p:cNvSpPr/>
            <p:nvPr/>
          </p:nvSpPr>
          <p:spPr>
            <a:xfrm rot="5400000">
              <a:off x="3070612" y="5153939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F8A871-4B3E-4311-82DB-F90211156C3E}"/>
                </a:ext>
              </a:extLst>
            </p:cNvPr>
            <p:cNvSpPr/>
            <p:nvPr/>
          </p:nvSpPr>
          <p:spPr>
            <a:xfrm>
              <a:off x="6573515" y="1867638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FCD372-DC5D-4013-9995-F4372C02BFA8}"/>
                </a:ext>
              </a:extLst>
            </p:cNvPr>
            <p:cNvSpPr/>
            <p:nvPr/>
          </p:nvSpPr>
          <p:spPr>
            <a:xfrm rot="16200000">
              <a:off x="9027429" y="1759425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D3A7E-9D5F-41AD-B2B0-6174CE26D9C1}"/>
                </a:ext>
              </a:extLst>
            </p:cNvPr>
            <p:cNvSpPr/>
            <p:nvPr/>
          </p:nvSpPr>
          <p:spPr>
            <a:xfrm rot="16200000">
              <a:off x="4662407" y="4465015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2C4CC-8C40-4BC5-B994-1885484B38BB}"/>
                </a:ext>
              </a:extLst>
            </p:cNvPr>
            <p:cNvCxnSpPr/>
            <p:nvPr/>
          </p:nvCxnSpPr>
          <p:spPr>
            <a:xfrm rot="16200000" flipH="1">
              <a:off x="8923305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10E5EF-7792-43C9-A791-E47AF28E2383}"/>
                </a:ext>
              </a:extLst>
            </p:cNvPr>
            <p:cNvCxnSpPr/>
            <p:nvPr/>
          </p:nvCxnSpPr>
          <p:spPr>
            <a:xfrm rot="16200000" flipH="1">
              <a:off x="7091721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60FCF-6CDF-44DE-9833-9D0241055D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5747" y="2103981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A6BED4-F669-410C-8DA4-E4B6CE936956}"/>
                </a:ext>
              </a:extLst>
            </p:cNvPr>
            <p:cNvCxnSpPr/>
            <p:nvPr/>
          </p:nvCxnSpPr>
          <p:spPr>
            <a:xfrm rot="16200000" flipH="1">
              <a:off x="6838037" y="2880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E9BD4B-6177-46A5-A17A-CA36E2A3D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879" y="277321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01F2-2F97-4C64-A67A-AD35C57845C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93" y="3013337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AB02DA-3A22-4ACB-A465-992CA9DC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009" y="5222871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A4A24-7A37-4FA4-BE6E-056B533B01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8889" y="4237095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24974A-E245-4766-BF32-E0D576782C57}"/>
                </a:ext>
              </a:extLst>
            </p:cNvPr>
            <p:cNvCxnSpPr/>
            <p:nvPr/>
          </p:nvCxnSpPr>
          <p:spPr>
            <a:xfrm rot="16200000" flipH="1">
              <a:off x="5000651" y="312793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3A2E9D-B42E-4E65-BFB1-9C21C5009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943" y="3254779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0CB4E6-47F3-43BE-9FE6-BE3E33FCDDBF}"/>
                </a:ext>
              </a:extLst>
            </p:cNvPr>
            <p:cNvSpPr/>
            <p:nvPr/>
          </p:nvSpPr>
          <p:spPr>
            <a:xfrm rot="18900000">
              <a:off x="6906757" y="2998466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0F55B-711E-43D3-B0D0-94C2DC84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555" y="325513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053C6E-E739-4367-932C-1F4F44F2CCA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58436" y="3134411"/>
              <a:ext cx="137160" cy="232935"/>
              <a:chOff x="9167656" y="1817858"/>
              <a:chExt cx="45719" cy="776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4D97A-D595-4CA4-91FF-74CDE8153081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24C31FE-D579-4591-8CFF-E3008D61984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6A4BB-BFCF-40E3-B04F-FD1F1EB7F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65521" y="534971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BA086-3CD7-4C5B-8581-641669AADC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633814" y="5488054"/>
              <a:ext cx="137160" cy="232937"/>
              <a:chOff x="9167656" y="1817858"/>
              <a:chExt cx="45719" cy="776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378BD-43B6-470F-9D9F-516A62C00E00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21EB8AD-001C-49B1-A242-1D3B95B86F88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61ACD-497E-4058-956C-200D13938FE9}"/>
                </a:ext>
              </a:extLst>
            </p:cNvPr>
            <p:cNvSpPr/>
            <p:nvPr/>
          </p:nvSpPr>
          <p:spPr>
            <a:xfrm rot="18900000">
              <a:off x="8981567" y="3017138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4C07B4-4FD3-4F68-9472-348927C0BCC3}"/>
                </a:ext>
              </a:extLst>
            </p:cNvPr>
            <p:cNvSpPr/>
            <p:nvPr/>
          </p:nvSpPr>
          <p:spPr>
            <a:xfrm rot="18900000">
              <a:off x="5071740" y="32556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38DFA0-6705-4F53-9CA7-BB90921F1DD5}"/>
                </a:ext>
              </a:extLst>
            </p:cNvPr>
            <p:cNvSpPr/>
            <p:nvPr/>
          </p:nvSpPr>
          <p:spPr>
            <a:xfrm rot="2700000">
              <a:off x="4623427" y="5223787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A7043A-9B85-4945-9A08-B2B997A88857}"/>
                </a:ext>
              </a:extLst>
            </p:cNvPr>
            <p:cNvSpPr/>
            <p:nvPr/>
          </p:nvSpPr>
          <p:spPr>
            <a:xfrm rot="2700000">
              <a:off x="7145296" y="300670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D8CFD4-ED91-489A-B408-5C4CDE8BDCE7}"/>
                </a:ext>
              </a:extLst>
            </p:cNvPr>
            <p:cNvSpPr/>
            <p:nvPr/>
          </p:nvSpPr>
          <p:spPr>
            <a:xfrm rot="2700000">
              <a:off x="7152767" y="275950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7323C0-39D2-4277-BC32-BC448627F00B}"/>
                </a:ext>
              </a:extLst>
            </p:cNvPr>
            <p:cNvSpPr/>
            <p:nvPr/>
          </p:nvSpPr>
          <p:spPr>
            <a:xfrm rot="18900000">
              <a:off x="6886374" y="2750981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D9A44F-603A-4141-AC4C-177D6C32F5E4}"/>
                </a:ext>
              </a:extLst>
            </p:cNvPr>
            <p:cNvSpPr/>
            <p:nvPr/>
          </p:nvSpPr>
          <p:spPr>
            <a:xfrm rot="18900000">
              <a:off x="4623427" y="322677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99490E-20E9-4D93-BBB8-431EBDC9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170" y="3013693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F1B7C7-632F-477E-A788-091757009C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4890345" y="2672276"/>
              <a:ext cx="137160" cy="232810"/>
              <a:chOff x="9167656" y="1817858"/>
              <a:chExt cx="45719" cy="776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E309DE-8926-49F4-AE13-EF0FF193BA2A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E6E9EE-4B89-4AE4-9400-7FFC79700DE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5B45B-647D-422D-AADC-13677BEE50E2}"/>
                </a:ext>
              </a:extLst>
            </p:cNvPr>
            <p:cNvSpPr/>
            <p:nvPr/>
          </p:nvSpPr>
          <p:spPr>
            <a:xfrm rot="3792183">
              <a:off x="4801000" y="2999977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0CCBBB-6CCF-4829-AD75-2D359719FD41}"/>
                </a:ext>
              </a:extLst>
            </p:cNvPr>
            <p:cNvSpPr txBox="1"/>
            <p:nvPr/>
          </p:nvSpPr>
          <p:spPr>
            <a:xfrm>
              <a:off x="6792204" y="3052643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1A0A9A-0F45-40A6-B52A-D808211B3E39}"/>
                </a:ext>
              </a:extLst>
            </p:cNvPr>
            <p:cNvSpPr txBox="1"/>
            <p:nvPr/>
          </p:nvSpPr>
          <p:spPr>
            <a:xfrm>
              <a:off x="4998930" y="2678167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76D4A-94FD-40BA-9A1B-ED60AA0F926D}"/>
                </a:ext>
              </a:extLst>
            </p:cNvPr>
            <p:cNvSpPr/>
            <p:nvPr/>
          </p:nvSpPr>
          <p:spPr>
            <a:xfrm rot="18900000">
              <a:off x="5044226" y="2979364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455EBB-B46A-45B9-BAA7-4D0882BC2AA8}"/>
                </a:ext>
              </a:extLst>
            </p:cNvPr>
            <p:cNvSpPr txBox="1"/>
            <p:nvPr/>
          </p:nvSpPr>
          <p:spPr>
            <a:xfrm>
              <a:off x="4314340" y="552203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2E1EB4-4340-4156-A18D-386BC229E06C}"/>
                </a:ext>
              </a:extLst>
            </p:cNvPr>
            <p:cNvSpPr txBox="1"/>
            <p:nvPr/>
          </p:nvSpPr>
          <p:spPr>
            <a:xfrm>
              <a:off x="4182129" y="288036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96F267-7E37-4455-A304-B03186FBD7F4}"/>
                </a:ext>
              </a:extLst>
            </p:cNvPr>
            <p:cNvSpPr/>
            <p:nvPr/>
          </p:nvSpPr>
          <p:spPr>
            <a:xfrm rot="14859797">
              <a:off x="6723624" y="2996252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61DFC-94DF-4375-BC0C-D90ECBC1296F}"/>
                </a:ext>
              </a:extLst>
            </p:cNvPr>
            <p:cNvSpPr txBox="1"/>
            <p:nvPr/>
          </p:nvSpPr>
          <p:spPr>
            <a:xfrm>
              <a:off x="6577369" y="26734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C43E8A-7345-48B3-A222-D7065004D39F}"/>
                </a:ext>
              </a:extLst>
            </p:cNvPr>
            <p:cNvSpPr/>
            <p:nvPr/>
          </p:nvSpPr>
          <p:spPr>
            <a:xfrm>
              <a:off x="4944111" y="5720991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220872-E537-40CD-8B2A-A6A0AAB4AB94}"/>
                </a:ext>
              </a:extLst>
            </p:cNvPr>
            <p:cNvGrpSpPr/>
            <p:nvPr/>
          </p:nvGrpSpPr>
          <p:grpSpPr>
            <a:xfrm>
              <a:off x="1222266" y="3854355"/>
              <a:ext cx="2286000" cy="2288103"/>
              <a:chOff x="358332" y="3889790"/>
              <a:chExt cx="2286000" cy="228810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93D83B-0643-4261-B0FE-43A62065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06F294-6AC4-4F4B-97B3-52F3EFC43BC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A4DE75-BD09-4DE3-BA9B-EAAB52E8848B}"/>
                </a:ext>
              </a:extLst>
            </p:cNvPr>
            <p:cNvGrpSpPr/>
            <p:nvPr/>
          </p:nvGrpSpPr>
          <p:grpSpPr>
            <a:xfrm>
              <a:off x="7221347" y="3915439"/>
              <a:ext cx="2286000" cy="2295846"/>
              <a:chOff x="7510472" y="4083840"/>
              <a:chExt cx="2286000" cy="229584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52D7EC1-FBBB-4036-9AD7-86EBC419A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1F1689-528B-4D75-8891-6544ADE57B0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CAA52-3EB5-4EA1-B36E-2EB0B3B0E661}"/>
                </a:ext>
              </a:extLst>
            </p:cNvPr>
            <p:cNvSpPr txBox="1"/>
            <p:nvPr/>
          </p:nvSpPr>
          <p:spPr>
            <a:xfrm>
              <a:off x="8971541" y="301333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3162C-C610-4F90-968C-774E682CA488}"/>
                </a:ext>
              </a:extLst>
            </p:cNvPr>
            <p:cNvSpPr txBox="1"/>
            <p:nvPr/>
          </p:nvSpPr>
          <p:spPr>
            <a:xfrm>
              <a:off x="4707463" y="243802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CB6B5-D74E-48D1-8D46-19E7DE991CE9}"/>
              </a:ext>
            </a:extLst>
          </p:cNvPr>
          <p:cNvSpPr txBox="1"/>
          <p:nvPr/>
        </p:nvSpPr>
        <p:spPr>
          <a:xfrm>
            <a:off x="8856189" y="309636"/>
            <a:ext cx="30192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M0: Dietrich’s motorized mirror</a:t>
            </a:r>
          </a:p>
          <a:p>
            <a:r>
              <a:rPr lang="en-US" sz="1400" dirty="0"/>
              <a:t>C0: Dietrich’s camera</a:t>
            </a:r>
          </a:p>
          <a:p>
            <a:r>
              <a:rPr lang="en-US" sz="1400" dirty="0"/>
              <a:t>M1,M2: GuideStar II motorized mirrors</a:t>
            </a:r>
          </a:p>
          <a:p>
            <a:r>
              <a:rPr lang="en-US" sz="1400" dirty="0"/>
              <a:t>C1,C2: GuideStar II cameras</a:t>
            </a:r>
          </a:p>
          <a:p>
            <a:r>
              <a:rPr lang="en-US" sz="1400" dirty="0"/>
              <a:t>W: window</a:t>
            </a:r>
          </a:p>
        </p:txBody>
      </p:sp>
    </p:spTree>
    <p:extLst>
      <p:ext uri="{BB962C8B-B14F-4D97-AF65-F5344CB8AC3E}">
        <p14:creationId xmlns:p14="http://schemas.microsoft.com/office/powerpoint/2010/main" val="4239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468BD2-3F12-42C3-969B-0E7705261ABD}"/>
              </a:ext>
            </a:extLst>
          </p:cNvPr>
          <p:cNvGrpSpPr/>
          <p:nvPr/>
        </p:nvGrpSpPr>
        <p:grpSpPr>
          <a:xfrm>
            <a:off x="1500562" y="176065"/>
            <a:ext cx="9008364" cy="6400800"/>
            <a:chOff x="1500562" y="176065"/>
            <a:chExt cx="9008364" cy="640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988BE4-2F5B-4A49-9A52-6C934A53A54C}"/>
                </a:ext>
              </a:extLst>
            </p:cNvPr>
            <p:cNvSpPr/>
            <p:nvPr/>
          </p:nvSpPr>
          <p:spPr>
            <a:xfrm>
              <a:off x="1990882" y="495735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5F7040-F8D6-4D9C-9860-7BB8BC5E3C41}"/>
                </a:ext>
              </a:extLst>
            </p:cNvPr>
            <p:cNvSpPr/>
            <p:nvPr/>
          </p:nvSpPr>
          <p:spPr>
            <a:xfrm rot="5400000">
              <a:off x="3348908" y="377043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3EB83-7243-4D25-A0A5-0C020A95DF29}"/>
                </a:ext>
              </a:extLst>
            </p:cNvPr>
            <p:cNvSpPr/>
            <p:nvPr/>
          </p:nvSpPr>
          <p:spPr>
            <a:xfrm>
              <a:off x="6851811" y="484131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4436-8CDD-4C3A-B718-231167D96B5B}"/>
                </a:ext>
              </a:extLst>
            </p:cNvPr>
            <p:cNvSpPr/>
            <p:nvPr/>
          </p:nvSpPr>
          <p:spPr>
            <a:xfrm rot="16200000">
              <a:off x="9305725" y="375918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86DFA4-0F1F-4410-BB0C-EDFB63F74C71}"/>
                </a:ext>
              </a:extLst>
            </p:cNvPr>
            <p:cNvSpPr/>
            <p:nvPr/>
          </p:nvSpPr>
          <p:spPr>
            <a:xfrm rot="16200000">
              <a:off x="4940703" y="3081508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E14DCC-3479-45CB-98A9-D59722A4A094}"/>
                </a:ext>
              </a:extLst>
            </p:cNvPr>
            <p:cNvCxnSpPr/>
            <p:nvPr/>
          </p:nvCxnSpPr>
          <p:spPr>
            <a:xfrm rot="16200000" flipH="1">
              <a:off x="9201601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EBDC36-E420-4D25-87CD-43D8F743FFFD}"/>
                </a:ext>
              </a:extLst>
            </p:cNvPr>
            <p:cNvCxnSpPr/>
            <p:nvPr/>
          </p:nvCxnSpPr>
          <p:spPr>
            <a:xfrm rot="16200000" flipH="1">
              <a:off x="7370017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4F4A2-C811-43C5-8B1B-BE3ED16372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4043" y="720474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DE657-6E31-4555-9AEB-9770D4A1293F}"/>
                </a:ext>
              </a:extLst>
            </p:cNvPr>
            <p:cNvCxnSpPr/>
            <p:nvPr/>
          </p:nvCxnSpPr>
          <p:spPr>
            <a:xfrm rot="16200000" flipH="1">
              <a:off x="7116333" y="149685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1F829-A63A-4603-932E-F0CA6C713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175" y="138971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03709-FBD5-43FE-800C-F66407AEDC2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789" y="1629830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AE0962-761F-496D-902E-B6E2576D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0305" y="3839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188836-6EC1-4EAA-AE1D-7254586615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7185" y="2853588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839DE4A-224E-46B7-AF74-31E588EBDDF6}"/>
                </a:ext>
              </a:extLst>
            </p:cNvPr>
            <p:cNvCxnSpPr/>
            <p:nvPr/>
          </p:nvCxnSpPr>
          <p:spPr>
            <a:xfrm rot="16200000" flipH="1">
              <a:off x="5278947" y="174443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F74EC3-4E3E-41A6-8A3B-0AACA197B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1239" y="1871272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F678C3-329E-41E5-A609-1205341BBF50}"/>
                </a:ext>
              </a:extLst>
            </p:cNvPr>
            <p:cNvSpPr/>
            <p:nvPr/>
          </p:nvSpPr>
          <p:spPr>
            <a:xfrm rot="18900000">
              <a:off x="7185053" y="1614959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D77AF-DEB9-4403-A051-4090A9600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851" y="1871628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9933F6-3A2F-469F-AF5E-057D5B68B12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636732" y="1750904"/>
              <a:ext cx="137160" cy="232935"/>
              <a:chOff x="9167656" y="1817858"/>
              <a:chExt cx="45719" cy="7764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F5F000-696B-4325-8CE9-87D1D0A11B3E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6086D48-15AC-46FF-B219-2866A75ED5B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824E81-A1B1-43F9-A04D-20AEF14D5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43817" y="396620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313B9F-8795-4218-B988-94D687AE53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912110" y="4104547"/>
              <a:ext cx="137160" cy="232937"/>
              <a:chOff x="9167656" y="1817858"/>
              <a:chExt cx="45719" cy="776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C82604-79EC-4B97-88A2-C133C0BBE887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A3C128D-59BB-4E05-9C7D-30008A3BEDA2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7864-ACF2-4C7D-B122-B3E0A1A0179E}"/>
                </a:ext>
              </a:extLst>
            </p:cNvPr>
            <p:cNvSpPr/>
            <p:nvPr/>
          </p:nvSpPr>
          <p:spPr>
            <a:xfrm rot="18900000">
              <a:off x="9259863" y="1633631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1DF3D5-9D0F-4EC3-9F22-DF5A5F039527}"/>
                </a:ext>
              </a:extLst>
            </p:cNvPr>
            <p:cNvSpPr/>
            <p:nvPr/>
          </p:nvSpPr>
          <p:spPr>
            <a:xfrm rot="18900000">
              <a:off x="5350036" y="187218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5BA32-F268-4B7C-ADEF-52061D0AC746}"/>
                </a:ext>
              </a:extLst>
            </p:cNvPr>
            <p:cNvSpPr/>
            <p:nvPr/>
          </p:nvSpPr>
          <p:spPr>
            <a:xfrm rot="2700000">
              <a:off x="4901723" y="384028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A09C61-0922-4E53-AEF1-96F29BC742FF}"/>
                </a:ext>
              </a:extLst>
            </p:cNvPr>
            <p:cNvSpPr/>
            <p:nvPr/>
          </p:nvSpPr>
          <p:spPr>
            <a:xfrm rot="2700000">
              <a:off x="7423592" y="1623199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F2AB4-1C99-43FB-8664-0052735D83A3}"/>
                </a:ext>
              </a:extLst>
            </p:cNvPr>
            <p:cNvSpPr/>
            <p:nvPr/>
          </p:nvSpPr>
          <p:spPr>
            <a:xfrm rot="2700000">
              <a:off x="7431063" y="13759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BFB208-12B8-4312-94D0-9874C231A05B}"/>
                </a:ext>
              </a:extLst>
            </p:cNvPr>
            <p:cNvSpPr/>
            <p:nvPr/>
          </p:nvSpPr>
          <p:spPr>
            <a:xfrm rot="18900000">
              <a:off x="7164670" y="136747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5CA86-6C04-43EB-8495-C3D057BEFE4C}"/>
                </a:ext>
              </a:extLst>
            </p:cNvPr>
            <p:cNvSpPr/>
            <p:nvPr/>
          </p:nvSpPr>
          <p:spPr>
            <a:xfrm rot="18900000">
              <a:off x="4901723" y="184326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CF9666-1B00-470A-B666-419157988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66" y="1630186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6E5DA7-5DDC-4119-9BF3-B12DDE666228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5168641" y="1288769"/>
              <a:ext cx="137160" cy="232810"/>
              <a:chOff x="9167656" y="1817858"/>
              <a:chExt cx="45719" cy="7764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6799F97-10B2-4F03-AA7E-CBB8D5C2BD04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78C04369-FD45-4543-B219-C423FC4BFB7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6095C8-681E-4712-9D42-E78762A1AFF6}"/>
                </a:ext>
              </a:extLst>
            </p:cNvPr>
            <p:cNvSpPr/>
            <p:nvPr/>
          </p:nvSpPr>
          <p:spPr>
            <a:xfrm rot="3792183">
              <a:off x="5079296" y="1616470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7C9245-E3CC-44A9-B11B-D0C3C94FB8AC}"/>
                </a:ext>
              </a:extLst>
            </p:cNvPr>
            <p:cNvSpPr txBox="1"/>
            <p:nvPr/>
          </p:nvSpPr>
          <p:spPr>
            <a:xfrm>
              <a:off x="7070500" y="1669136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AD9CE2-EBF0-4D4B-A8F5-11948B14AC18}"/>
                </a:ext>
              </a:extLst>
            </p:cNvPr>
            <p:cNvSpPr txBox="1"/>
            <p:nvPr/>
          </p:nvSpPr>
          <p:spPr>
            <a:xfrm>
              <a:off x="5277226" y="1294660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C14B80-FCC2-40CA-86F2-07389D8375CD}"/>
                </a:ext>
              </a:extLst>
            </p:cNvPr>
            <p:cNvSpPr/>
            <p:nvPr/>
          </p:nvSpPr>
          <p:spPr>
            <a:xfrm rot="18900000">
              <a:off x="5322522" y="1595857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9211DE-711A-41F7-AAD4-81AEA0626BE0}"/>
                </a:ext>
              </a:extLst>
            </p:cNvPr>
            <p:cNvSpPr txBox="1"/>
            <p:nvPr/>
          </p:nvSpPr>
          <p:spPr>
            <a:xfrm>
              <a:off x="4592636" y="413853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15EC1-9248-4980-8BE4-9331F19A6007}"/>
                </a:ext>
              </a:extLst>
            </p:cNvPr>
            <p:cNvSpPr txBox="1"/>
            <p:nvPr/>
          </p:nvSpPr>
          <p:spPr>
            <a:xfrm>
              <a:off x="4460425" y="149685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50456E-6C2F-4849-A822-78D77C839831}"/>
                </a:ext>
              </a:extLst>
            </p:cNvPr>
            <p:cNvSpPr/>
            <p:nvPr/>
          </p:nvSpPr>
          <p:spPr>
            <a:xfrm rot="14859797">
              <a:off x="7001920" y="161274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9F4E23-BA4D-4FE2-A55E-16F73CE09ACE}"/>
                </a:ext>
              </a:extLst>
            </p:cNvPr>
            <p:cNvSpPr txBox="1"/>
            <p:nvPr/>
          </p:nvSpPr>
          <p:spPr>
            <a:xfrm>
              <a:off x="6855665" y="128992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CBC841-AE11-4B3F-BC17-3B901DDDA138}"/>
                </a:ext>
              </a:extLst>
            </p:cNvPr>
            <p:cNvSpPr/>
            <p:nvPr/>
          </p:nvSpPr>
          <p:spPr>
            <a:xfrm>
              <a:off x="5222407" y="4337484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724FFA3-807A-4BBB-BD34-7FBE9D62CDCC}"/>
                </a:ext>
              </a:extLst>
            </p:cNvPr>
            <p:cNvGrpSpPr/>
            <p:nvPr/>
          </p:nvGrpSpPr>
          <p:grpSpPr>
            <a:xfrm>
              <a:off x="1500562" y="2470848"/>
              <a:ext cx="2286000" cy="2288103"/>
              <a:chOff x="358332" y="3889790"/>
              <a:chExt cx="2286000" cy="228810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5461614-DFC9-48AB-8C3D-622847157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6140C-371C-4F80-A022-2A70A61E420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7D0D7A-304C-4750-AA46-451CC54BDE0F}"/>
                </a:ext>
              </a:extLst>
            </p:cNvPr>
            <p:cNvGrpSpPr/>
            <p:nvPr/>
          </p:nvGrpSpPr>
          <p:grpSpPr>
            <a:xfrm>
              <a:off x="7499643" y="2531932"/>
              <a:ext cx="2286000" cy="2295846"/>
              <a:chOff x="7510472" y="4083840"/>
              <a:chExt cx="2286000" cy="2295846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E1B40C0-4E42-4823-BC2D-69386B0D6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35194A-8CA5-4B2C-A96F-928A3D88788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02131D-DB35-4604-9561-FF25C863EC33}"/>
                </a:ext>
              </a:extLst>
            </p:cNvPr>
            <p:cNvSpPr txBox="1"/>
            <p:nvPr/>
          </p:nvSpPr>
          <p:spPr>
            <a:xfrm>
              <a:off x="9249837" y="16298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B0F011-EF58-4511-8E3C-BEF6B05D4C1B}"/>
                </a:ext>
              </a:extLst>
            </p:cNvPr>
            <p:cNvSpPr txBox="1"/>
            <p:nvPr/>
          </p:nvSpPr>
          <p:spPr>
            <a:xfrm>
              <a:off x="4985759" y="105451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6C5-173C-487B-9D7F-3670C0EC9620}"/>
                </a:ext>
              </a:extLst>
            </p:cNvPr>
            <p:cNvCxnSpPr/>
            <p:nvPr/>
          </p:nvCxnSpPr>
          <p:spPr>
            <a:xfrm>
              <a:off x="6395120" y="176065"/>
              <a:ext cx="0" cy="640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4DCB21-F9D6-4372-A8E9-D1098870C0EE}"/>
                </a:ext>
              </a:extLst>
            </p:cNvPr>
            <p:cNvCxnSpPr/>
            <p:nvPr/>
          </p:nvCxnSpPr>
          <p:spPr>
            <a:xfrm rot="16200000" flipH="1">
              <a:off x="5408229" y="4115271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F2B656-5510-44CE-9FB9-289ADEE5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09" y="4183851"/>
              <a:ext cx="274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BC4C94-A5EC-4480-9050-926643223D02}"/>
                </a:ext>
              </a:extLst>
            </p:cNvPr>
            <p:cNvSpPr/>
            <p:nvPr/>
          </p:nvSpPr>
          <p:spPr>
            <a:xfrm rot="13500000">
              <a:off x="5399162" y="417553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D58CA6-8F95-4EDC-B3E9-894E3DE868F8}"/>
                </a:ext>
              </a:extLst>
            </p:cNvPr>
            <p:cNvSpPr/>
            <p:nvPr/>
          </p:nvSpPr>
          <p:spPr>
            <a:xfrm rot="18900000">
              <a:off x="4958873" y="422832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93467-745D-4532-AF0B-2802E98AC5D7}"/>
                </a:ext>
              </a:extLst>
            </p:cNvPr>
            <p:cNvCxnSpPr/>
            <p:nvPr/>
          </p:nvCxnSpPr>
          <p:spPr>
            <a:xfrm rot="16200000" flipH="1">
              <a:off x="5669148" y="4260575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DBF3B5-4523-4DF9-8986-ED6B8C984819}"/>
                </a:ext>
              </a:extLst>
            </p:cNvPr>
            <p:cNvSpPr/>
            <p:nvPr/>
          </p:nvSpPr>
          <p:spPr>
            <a:xfrm rot="13500000">
              <a:off x="5669505" y="414902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249936" y="453082"/>
            <a:ext cx="6057310" cy="1301423"/>
            <a:chOff x="249936" y="453082"/>
            <a:chExt cx="6057310" cy="1301423"/>
          </a:xfrm>
        </p:grpSpPr>
        <p:grpSp>
          <p:nvGrpSpPr>
            <p:cNvPr id="112" name="Group 111"/>
            <p:cNvGrpSpPr/>
            <p:nvPr/>
          </p:nvGrpSpPr>
          <p:grpSpPr>
            <a:xfrm>
              <a:off x="249936" y="534924"/>
              <a:ext cx="3913633" cy="914401"/>
              <a:chOff x="249936" y="534924"/>
              <a:chExt cx="3913633" cy="9144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WSU501</a:t>
                </a:r>
              </a:p>
            </p:txBody>
          </p:sp>
          <p:cxnSp>
            <p:nvCxnSpPr>
              <p:cNvPr id="57" name="Straight Connector 56"/>
              <p:cNvCxnSpPr>
                <a:stCxn id="5" idx="3"/>
                <a:endCxn id="51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1" idx="3"/>
              </p:cNvCxnSpPr>
              <p:nvPr/>
            </p:nvCxnSpPr>
            <p:spPr>
              <a:xfrm flipV="1">
                <a:off x="2383536" y="1220724"/>
                <a:ext cx="17800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26993" y="726568"/>
              <a:ext cx="2180253" cy="1027937"/>
              <a:chOff x="4126993" y="726568"/>
              <a:chExt cx="2180253" cy="102793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126993" y="726568"/>
                <a:ext cx="1518475" cy="1027937"/>
                <a:chOff x="5647373" y="1159766"/>
                <a:chExt cx="1518475" cy="102793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5647373" y="1159766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lowchart: Summing Junction 53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>
                    <a:endCxn id="54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54" idx="6"/>
                    <a:endCxn id="52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647373" y="1730503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400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Flowchart: Summing Junction 105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>
                    <a:endCxn id="106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106" idx="6"/>
                    <a:endCxn id="105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665661" y="1394462"/>
                  <a:ext cx="0" cy="5608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812075" y="812188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56737" y="1327023"/>
                <a:ext cx="5505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DP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030981" y="453082"/>
              <a:ext cx="228600" cy="502921"/>
              <a:chOff x="4030981" y="453082"/>
              <a:chExt cx="228600" cy="502921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5" name="Flowchart: Collate 54"/>
            <p:cNvSpPr/>
            <p:nvPr/>
          </p:nvSpPr>
          <p:spPr>
            <a:xfrm>
              <a:off x="3654552" y="992124"/>
              <a:ext cx="228600" cy="457200"/>
            </a:xfrm>
            <a:prstGeom prst="flowChartCollat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54749" y="2536718"/>
            <a:ext cx="6799605" cy="3920783"/>
            <a:chOff x="146304" y="2536718"/>
            <a:chExt cx="6799605" cy="3920783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6304" y="4230760"/>
              <a:ext cx="2976753" cy="914401"/>
              <a:chOff x="249936" y="534924"/>
              <a:chExt cx="2976753" cy="9144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WA251</a:t>
                </a:r>
              </a:p>
            </p:txBody>
          </p:sp>
          <p:cxnSp>
            <p:nvCxnSpPr>
              <p:cNvPr id="116" name="Straight Connector 115"/>
              <p:cNvCxnSpPr>
                <a:stCxn id="114" idx="3"/>
                <a:endCxn id="115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3"/>
              </p:cNvCxnSpPr>
              <p:nvPr/>
            </p:nvCxnSpPr>
            <p:spPr>
              <a:xfrm>
                <a:off x="2383536" y="1220725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123057" y="5429564"/>
              <a:ext cx="2749594" cy="1027937"/>
              <a:chOff x="4645724" y="2455925"/>
              <a:chExt cx="2749594" cy="102793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5476790" y="2455925"/>
                <a:ext cx="1518475" cy="457200"/>
                <a:chOff x="5647373" y="1159766"/>
                <a:chExt cx="1518475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251448" y="1159766"/>
                  <a:ext cx="914400" cy="4572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400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iP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Flowchart: Summing Junction 171"/>
                <p:cNvSpPr/>
                <p:nvPr/>
              </p:nvSpPr>
              <p:spPr>
                <a:xfrm>
                  <a:off x="5879021" y="1274829"/>
                  <a:ext cx="228600" cy="228600"/>
                </a:xfrm>
                <a:prstGeom prst="flowChartSummingJunction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endCxn id="172" idx="2"/>
                </p:cNvCxnSpPr>
                <p:nvPr/>
              </p:nvCxnSpPr>
              <p:spPr>
                <a:xfrm flipV="1">
                  <a:off x="5647373" y="1389129"/>
                  <a:ext cx="23164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stCxn id="172" idx="6"/>
                  <a:endCxn id="171" idx="1"/>
                </p:cNvCxnSpPr>
                <p:nvPr/>
              </p:nvCxnSpPr>
              <p:spPr>
                <a:xfrm flipV="1">
                  <a:off x="6107621" y="1388366"/>
                  <a:ext cx="143827" cy="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angle 164"/>
              <p:cNvSpPr/>
              <p:nvPr/>
            </p:nvSpPr>
            <p:spPr>
              <a:xfrm>
                <a:off x="6080865" y="3026662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DP groove</a:t>
                </a:r>
              </a:p>
            </p:txBody>
          </p:sp>
          <p:cxnSp>
            <p:nvCxnSpPr>
              <p:cNvPr id="166" name="Straight Connector 165"/>
              <p:cNvCxnSpPr>
                <a:endCxn id="165" idx="1"/>
              </p:cNvCxnSpPr>
              <p:nvPr/>
            </p:nvCxnSpPr>
            <p:spPr>
              <a:xfrm flipV="1">
                <a:off x="5476790" y="3255262"/>
                <a:ext cx="604075" cy="7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495078" y="2690621"/>
                <a:ext cx="0" cy="560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7128898" y="279958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4645724" y="2964870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Collate 168"/>
              <p:cNvSpPr/>
              <p:nvPr/>
            </p:nvSpPr>
            <p:spPr>
              <a:xfrm>
                <a:off x="5001017" y="2736270"/>
                <a:ext cx="228600" cy="457200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3140963" y="3835389"/>
              <a:ext cx="0" cy="2103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124400" y="2696738"/>
              <a:ext cx="3821509" cy="2382462"/>
              <a:chOff x="3130496" y="2769890"/>
              <a:chExt cx="3821509" cy="2382462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130496" y="3920733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954123" y="2769890"/>
                <a:ext cx="2997882" cy="2382462"/>
                <a:chOff x="4645724" y="2455925"/>
                <a:chExt cx="2997882" cy="2382462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4645724" y="2455925"/>
                  <a:ext cx="2821728" cy="1027937"/>
                  <a:chOff x="4645724" y="2455925"/>
                  <a:chExt cx="2821728" cy="1027937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476790" y="2455925"/>
                    <a:ext cx="1518475" cy="457200"/>
                    <a:chOff x="5647373" y="1159766"/>
                    <a:chExt cx="1518475" cy="457200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251448" y="1159766"/>
                      <a:ext cx="914400" cy="4572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Flowchart: Summing Junction 130"/>
                    <p:cNvSpPr/>
                    <p:nvPr/>
                  </p:nvSpPr>
                  <p:spPr>
                    <a:xfrm>
                      <a:off x="5879021" y="1274829"/>
                      <a:ext cx="228600" cy="228600"/>
                    </a:xfrm>
                    <a:prstGeom prst="flowChartSummingJunction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endCxn id="131" idx="2"/>
                    </p:cNvCxnSpPr>
                    <p:nvPr/>
                  </p:nvCxnSpPr>
                  <p:spPr>
                    <a:xfrm flipV="1">
                      <a:off x="5647373" y="1389129"/>
                      <a:ext cx="23164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>
                      <a:stCxn id="131" idx="6"/>
                      <a:endCxn id="130" idx="1"/>
                    </p:cNvCxnSpPr>
                    <p:nvPr/>
                  </p:nvCxnSpPr>
                  <p:spPr>
                    <a:xfrm flipV="1">
                      <a:off x="6107621" y="1388366"/>
                      <a:ext cx="143827" cy="76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6080865" y="3026662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DP groove</a:t>
                    </a:r>
                  </a:p>
                </p:txBody>
              </p:sp>
              <p:cxnSp>
                <p:nvCxnSpPr>
                  <p:cNvPr id="128" name="Straight Connector 127"/>
                  <p:cNvCxnSpPr>
                    <a:endCxn id="126" idx="1"/>
                  </p:cNvCxnSpPr>
                  <p:nvPr/>
                </p:nvCxnSpPr>
                <p:spPr>
                  <a:xfrm flipV="1">
                    <a:off x="5476790" y="3255262"/>
                    <a:ext cx="604075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5495078" y="2690621"/>
                    <a:ext cx="0" cy="5608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128898" y="2799588"/>
                    <a:ext cx="3385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M</a:t>
                    </a:r>
                  </a:p>
                </p:txBody>
              </p: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645724" y="2964870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Flowchart: Collate 156"/>
                  <p:cNvSpPr/>
                  <p:nvPr/>
                </p:nvSpPr>
                <p:spPr>
                  <a:xfrm>
                    <a:off x="5001017" y="2736270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645724" y="3810450"/>
                  <a:ext cx="2997882" cy="1027937"/>
                  <a:chOff x="4476935" y="4015187"/>
                  <a:chExt cx="2997882" cy="1027937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293040" y="4015187"/>
                    <a:ext cx="2181777" cy="1027937"/>
                    <a:chOff x="5069711" y="3232024"/>
                    <a:chExt cx="2181777" cy="1027937"/>
                  </a:xfrm>
                </p:grpSpPr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5069711" y="3232024"/>
                      <a:ext cx="1518475" cy="1027937"/>
                      <a:chOff x="5647373" y="1159766"/>
                      <a:chExt cx="1518475" cy="1027937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5647373" y="1159766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1300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iP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Flowchart: Summing Junction 152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4" name="Straight Connector 153"/>
                        <p:cNvCxnSpPr>
                          <a:endCxn id="153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/>
                        <p:cNvCxnSpPr>
                          <a:stCxn id="153" idx="6"/>
                          <a:endCxn id="152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5647373" y="1730503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T400i</a:t>
                          </a:r>
                        </a:p>
                      </p:txBody>
                    </p:sp>
                    <p:sp>
                      <p:nvSpPr>
                        <p:cNvPr id="149" name="Flowchart: Summing Junction 148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0" name="Straight Connector 149"/>
                        <p:cNvCxnSpPr>
                          <a:endCxn id="149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Straight Connector 150"/>
                        <p:cNvCxnSpPr>
                          <a:stCxn id="149" idx="6"/>
                          <a:endCxn id="148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Connector 146"/>
                      <p:cNvCxnSpPr/>
                      <p:nvPr/>
                    </p:nvCxnSpPr>
                    <p:spPr>
                      <a:xfrm>
                        <a:off x="5665661" y="1394462"/>
                        <a:ext cx="0" cy="5608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6784175" y="3306735"/>
                      <a:ext cx="2728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T</a:t>
                      </a:r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6700979" y="3862614"/>
                      <a:ext cx="550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DP</a:t>
                      </a:r>
                      <a:r>
                        <a:rPr lang="en-US" sz="1400" baseline="-25000" dirty="0"/>
                        <a:t>2</a:t>
                      </a:r>
                    </a:p>
                  </p:txBody>
                </p:sp>
              </p:grp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76935" y="4514018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Collate 159"/>
                  <p:cNvSpPr/>
                  <p:nvPr/>
                </p:nvSpPr>
                <p:spPr>
                  <a:xfrm>
                    <a:off x="4832228" y="4285418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665250" y="2953476"/>
                  <a:ext cx="0" cy="1371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" name="Group 183"/>
            <p:cNvGrpSpPr/>
            <p:nvPr/>
          </p:nvGrpSpPr>
          <p:grpSpPr>
            <a:xfrm>
              <a:off x="4683081" y="2536718"/>
              <a:ext cx="228600" cy="502921"/>
              <a:chOff x="4030981" y="453082"/>
              <a:chExt cx="228600" cy="502921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668120" y="3926834"/>
              <a:ext cx="228600" cy="502921"/>
              <a:chOff x="4030981" y="453082"/>
              <a:chExt cx="228600" cy="502921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858111" y="5307699"/>
              <a:ext cx="228600" cy="502921"/>
              <a:chOff x="4030981" y="453082"/>
              <a:chExt cx="228600" cy="502921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09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Single Toroid Mirror (TM) Configurations (M=2 or 3)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98167" y="1791022"/>
            <a:ext cx="5187950" cy="1519825"/>
            <a:chOff x="6737068" y="2268818"/>
            <a:chExt cx="5187950" cy="15198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068" y="2268818"/>
              <a:ext cx="5187950" cy="14905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19210" y="2876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150cm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0195579">
              <a:off x="9401722" y="279124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75cm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1916" y="341931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00121" y="332953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</p:spPr>
            <p:txBody>
              <a:bodyPr/>
              <a:lstStyle/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  <a:blipFill rotWithShape="0">
                <a:blip r:embed="rId4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934126" y="1258277"/>
            <a:ext cx="0" cy="5240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93590" y="3387798"/>
            <a:ext cx="5192527" cy="2901868"/>
            <a:chOff x="6732491" y="3865594"/>
            <a:chExt cx="5192527" cy="29018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491" y="3865594"/>
              <a:ext cx="5192527" cy="290186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921683" y="3960127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f-f configuration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  <a:blipFill rotWithShape="0">
                <a:blip r:embed="rId7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856684F-94A2-43C6-92C6-92C11E88169E}"/>
              </a:ext>
            </a:extLst>
          </p:cNvPr>
          <p:cNvGrpSpPr/>
          <p:nvPr/>
        </p:nvGrpSpPr>
        <p:grpSpPr>
          <a:xfrm>
            <a:off x="393895" y="1849644"/>
            <a:ext cx="5078768" cy="4440022"/>
            <a:chOff x="393895" y="1849644"/>
            <a:chExt cx="5078768" cy="4440022"/>
          </a:xfrm>
        </p:grpSpPr>
        <p:grpSp>
          <p:nvGrpSpPr>
            <p:cNvPr id="8" name="Group 7"/>
            <p:cNvGrpSpPr/>
            <p:nvPr/>
          </p:nvGrpSpPr>
          <p:grpSpPr>
            <a:xfrm>
              <a:off x="393895" y="3235942"/>
              <a:ext cx="5078768" cy="3053724"/>
              <a:chOff x="210039" y="2984372"/>
              <a:chExt cx="5078768" cy="305372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039" y="2984372"/>
                <a:ext cx="5078768" cy="305372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206382" y="3150952"/>
                <a:ext cx="17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Intensity at focus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5577" y="1849644"/>
              <a:ext cx="4955403" cy="1296932"/>
              <a:chOff x="403226" y="1800831"/>
              <a:chExt cx="4955403" cy="12969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226" y="2696547"/>
                <a:ext cx="4952546" cy="4012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05039" y="1800831"/>
                <a:ext cx="4953590" cy="1096324"/>
                <a:chOff x="261786" y="2011173"/>
                <a:chExt cx="4953590" cy="10963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6" y="2011173"/>
                  <a:ext cx="4953590" cy="926633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104588" y="273816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TM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97772" y="2351609"/>
                  <a:ext cx="1117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=150 cm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20959553">
                  <a:off x="2296168" y="2214031"/>
                  <a:ext cx="1000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=50 cm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F39D9B-B80B-4841-B503-17B8B322DD8A}"/>
                </a:ext>
              </a:extLst>
            </p:cNvPr>
            <p:cNvSpPr txBox="1"/>
            <p:nvPr/>
          </p:nvSpPr>
          <p:spPr>
            <a:xfrm>
              <a:off x="3049472" y="2498110"/>
              <a:ext cx="68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focus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17587-CD81-4678-8F08-E34C61151BE0}"/>
                </a:ext>
              </a:extLst>
            </p:cNvPr>
            <p:cNvSpPr txBox="1"/>
            <p:nvPr/>
          </p:nvSpPr>
          <p:spPr>
            <a:xfrm>
              <a:off x="494215" y="2667074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3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1E26A7-F0C4-4084-AB41-EDB6567556CA}"/>
              </a:ext>
            </a:extLst>
          </p:cNvPr>
          <p:cNvGrpSpPr/>
          <p:nvPr/>
        </p:nvGrpSpPr>
        <p:grpSpPr>
          <a:xfrm>
            <a:off x="2571079" y="849523"/>
            <a:ext cx="6248400" cy="4437861"/>
            <a:chOff x="2571079" y="849523"/>
            <a:chExt cx="6248400" cy="44378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452691-F5EA-4A65-B76A-0E83A8719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401"/>
            <a:stretch/>
          </p:blipFill>
          <p:spPr>
            <a:xfrm>
              <a:off x="2571079" y="849523"/>
              <a:ext cx="6248400" cy="44378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/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/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553F2-DA1D-4628-8D52-55F47C5F497F}"/>
                </a:ext>
              </a:extLst>
            </p:cNvPr>
            <p:cNvSpPr/>
            <p:nvPr/>
          </p:nvSpPr>
          <p:spPr>
            <a:xfrm>
              <a:off x="4822946" y="2511910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88372-B661-4277-B48E-B7A9BDABB291}"/>
                </a:ext>
              </a:extLst>
            </p:cNvPr>
            <p:cNvSpPr/>
            <p:nvPr/>
          </p:nvSpPr>
          <p:spPr>
            <a:xfrm>
              <a:off x="5383043" y="23684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141A8C-92B8-4862-9F35-BEE73280B881}"/>
                </a:ext>
              </a:extLst>
            </p:cNvPr>
            <p:cNvSpPr/>
            <p:nvPr/>
          </p:nvSpPr>
          <p:spPr>
            <a:xfrm>
              <a:off x="4216932" y="29529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/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/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544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A0C9E7-9813-4A2E-BA7D-FA24EF95E659}"/>
              </a:ext>
            </a:extLst>
          </p:cNvPr>
          <p:cNvGrpSpPr>
            <a:grpSpLocks noChangeAspect="1"/>
          </p:cNvGrpSpPr>
          <p:nvPr/>
        </p:nvGrpSpPr>
        <p:grpSpPr>
          <a:xfrm>
            <a:off x="5071789" y="1021080"/>
            <a:ext cx="4390057" cy="2980868"/>
            <a:chOff x="5035418" y="8142854"/>
            <a:chExt cx="5853408" cy="39744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97F2C4-5C67-41E4-BFBA-920006CD9E67}"/>
                </a:ext>
              </a:extLst>
            </p:cNvPr>
            <p:cNvGrpSpPr/>
            <p:nvPr/>
          </p:nvGrpSpPr>
          <p:grpSpPr>
            <a:xfrm>
              <a:off x="5317511" y="8142854"/>
              <a:ext cx="5188705" cy="2884522"/>
              <a:chOff x="5544172" y="4889283"/>
              <a:chExt cx="5188705" cy="288452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12351B-625C-407D-A7D9-BEEE5617A3EE}"/>
                  </a:ext>
                </a:extLst>
              </p:cNvPr>
              <p:cNvGrpSpPr/>
              <p:nvPr/>
            </p:nvGrpSpPr>
            <p:grpSpPr>
              <a:xfrm>
                <a:off x="6275305" y="7162800"/>
                <a:ext cx="2941336" cy="441992"/>
                <a:chOff x="4748321" y="4287570"/>
                <a:chExt cx="2299391" cy="553207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6DCF856-A0D9-478A-94AB-C5DCEA94FF7D}"/>
                    </a:ext>
                  </a:extLst>
                </p:cNvPr>
                <p:cNvCxnSpPr/>
                <p:nvPr/>
              </p:nvCxnSpPr>
              <p:spPr>
                <a:xfrm>
                  <a:off x="5021543" y="4287570"/>
                  <a:ext cx="0" cy="5486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05EEA45-497E-4C7F-A704-03472CBB020D}"/>
                    </a:ext>
                  </a:extLst>
                </p:cNvPr>
                <p:cNvCxnSpPr/>
                <p:nvPr/>
              </p:nvCxnSpPr>
              <p:spPr>
                <a:xfrm>
                  <a:off x="5499490" y="4292137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F88CC90-CCE9-437A-A18E-D227049EA1A4}"/>
                    </a:ext>
                  </a:extLst>
                </p:cNvPr>
                <p:cNvCxnSpPr/>
                <p:nvPr/>
              </p:nvCxnSpPr>
              <p:spPr>
                <a:xfrm>
                  <a:off x="5912005" y="4292137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63A4EEB-4259-4288-9DEE-5CBCDCF12EE0}"/>
                    </a:ext>
                  </a:extLst>
                </p:cNvPr>
                <p:cNvCxnSpPr/>
                <p:nvPr/>
              </p:nvCxnSpPr>
              <p:spPr>
                <a:xfrm>
                  <a:off x="6315664" y="4292137"/>
                  <a:ext cx="0" cy="54864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87C6B88-E390-45A4-885F-01881173062E}"/>
                    </a:ext>
                  </a:extLst>
                </p:cNvPr>
                <p:cNvCxnSpPr/>
                <p:nvPr/>
              </p:nvCxnSpPr>
              <p:spPr>
                <a:xfrm>
                  <a:off x="6734821" y="4292132"/>
                  <a:ext cx="0" cy="548639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8BC9DA3-381F-41BD-B1B0-EEF7B9992240}"/>
                    </a:ext>
                  </a:extLst>
                </p:cNvPr>
                <p:cNvCxnSpPr/>
                <p:nvPr/>
              </p:nvCxnSpPr>
              <p:spPr>
                <a:xfrm>
                  <a:off x="7047712" y="4292135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DCD232C-7EB5-4FBC-8A4C-609E7EC97BBA}"/>
                    </a:ext>
                  </a:extLst>
                </p:cNvPr>
                <p:cNvCxnSpPr/>
                <p:nvPr/>
              </p:nvCxnSpPr>
              <p:spPr>
                <a:xfrm>
                  <a:off x="4748321" y="4287570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63B29D-35A8-48FE-B4D0-4E3D333ACDC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082180" y="6442528"/>
                    <a:ext cx="1078460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1" name="TextBox 2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082180" y="6442528"/>
                    <a:ext cx="1078460" cy="41036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2A6D16F-764B-457D-8400-8E1F3D21760D}"/>
                  </a:ext>
                </a:extLst>
              </p:cNvPr>
              <p:cNvGrpSpPr/>
              <p:nvPr/>
            </p:nvGrpSpPr>
            <p:grpSpPr>
              <a:xfrm>
                <a:off x="5544172" y="4889283"/>
                <a:ext cx="5188705" cy="2884522"/>
                <a:chOff x="4187367" y="486135"/>
                <a:chExt cx="6494300" cy="361033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86F4169-27FB-4C7A-B0B3-E94263E00152}"/>
                    </a:ext>
                  </a:extLst>
                </p:cNvPr>
                <p:cNvGrpSpPr/>
                <p:nvPr/>
              </p:nvGrpSpPr>
              <p:grpSpPr>
                <a:xfrm>
                  <a:off x="4696459" y="3182072"/>
                  <a:ext cx="5985208" cy="914400"/>
                  <a:chOff x="2386058" y="3283527"/>
                  <a:chExt cx="5985208" cy="914400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004512C-2E8A-4E90-829E-E47E2062A04E}"/>
                      </a:ext>
                    </a:extLst>
                  </p:cNvPr>
                  <p:cNvCxnSpPr/>
                  <p:nvPr/>
                </p:nvCxnSpPr>
                <p:spPr>
                  <a:xfrm>
                    <a:off x="4819884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1C3DCC2-6BBC-4D9A-B734-1F20F755D634}"/>
                      </a:ext>
                    </a:extLst>
                  </p:cNvPr>
                  <p:cNvCxnSpPr/>
                  <p:nvPr/>
                </p:nvCxnSpPr>
                <p:spPr>
                  <a:xfrm>
                    <a:off x="5822031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2B9E0DC-E49E-4983-9896-4A77EAD9FAC0}"/>
                      </a:ext>
                    </a:extLst>
                  </p:cNvPr>
                  <p:cNvCxnSpPr/>
                  <p:nvPr/>
                </p:nvCxnSpPr>
                <p:spPr>
                  <a:xfrm>
                    <a:off x="6750285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E088C255-3512-49B6-B21E-88CC19AF0A4B}"/>
                      </a:ext>
                    </a:extLst>
                  </p:cNvPr>
                  <p:cNvCxnSpPr/>
                  <p:nvPr/>
                </p:nvCxnSpPr>
                <p:spPr>
                  <a:xfrm>
                    <a:off x="7419921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DAA755C-C2E7-41BB-A494-EA667B1C393E}"/>
                      </a:ext>
                    </a:extLst>
                  </p:cNvPr>
                  <p:cNvCxnSpPr/>
                  <p:nvPr/>
                </p:nvCxnSpPr>
                <p:spPr>
                  <a:xfrm>
                    <a:off x="7918685" y="3283527"/>
                    <a:ext cx="0" cy="9144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0DAB5C3A-0B77-46FC-8298-09B929FB8207}"/>
                      </a:ext>
                    </a:extLst>
                  </p:cNvPr>
                  <p:cNvCxnSpPr/>
                  <p:nvPr/>
                </p:nvCxnSpPr>
                <p:spPr>
                  <a:xfrm>
                    <a:off x="8371266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E261BF5F-A494-4239-9484-F212393710F6}"/>
                      </a:ext>
                    </a:extLst>
                  </p:cNvPr>
                  <p:cNvCxnSpPr/>
                  <p:nvPr/>
                </p:nvCxnSpPr>
                <p:spPr>
                  <a:xfrm>
                    <a:off x="3702284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ADC3B64-6FD0-4111-BF15-11027673981D}"/>
                      </a:ext>
                    </a:extLst>
                  </p:cNvPr>
                  <p:cNvCxnSpPr/>
                  <p:nvPr/>
                </p:nvCxnSpPr>
                <p:spPr>
                  <a:xfrm>
                    <a:off x="2386058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E74469-87F5-441A-B688-ADC9681C655A}"/>
                    </a:ext>
                  </a:extLst>
                </p:cNvPr>
                <p:cNvSpPr txBox="1"/>
                <p:nvPr/>
              </p:nvSpPr>
              <p:spPr>
                <a:xfrm>
                  <a:off x="4187367" y="2088220"/>
                  <a:ext cx="1261582" cy="385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m=1</a:t>
                  </a: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</a:t>
                  </a:r>
                  <a:r>
                    <a:rPr lang="en-US" sz="14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m=2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C20911FA-D142-4A05-AFC6-341E4141378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503138" y="1720873"/>
                      <a:ext cx="2983103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  &amp;  2</m:t>
                            </m:r>
                            <m:r>
                              <a:rPr lang="en-US" sz="1400" i="1" dirty="0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TextBox 2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03138" y="1720873"/>
                      <a:ext cx="2983103" cy="51362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5113021-7108-4862-963D-CDD03E944F2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372242" y="2360672"/>
                      <a:ext cx="1465069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TextBox 2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372242" y="2360672"/>
                      <a:ext cx="1465069" cy="51362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r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4B38B60-4EBA-4255-A8F4-47A8706D71D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313096" y="2299564"/>
                      <a:ext cx="1587284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+5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313096" y="2299564"/>
                      <a:ext cx="1587284" cy="51362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60DA89A-EB42-49AE-A0CF-10530977D8A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539426" y="2384813"/>
                      <a:ext cx="1297565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TextBox 2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539426" y="2384813"/>
                      <a:ext cx="1297565" cy="51362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r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8DDC93-F4E6-4F74-87DE-0DB528C79E98}"/>
                </a:ext>
              </a:extLst>
            </p:cNvPr>
            <p:cNvGrpSpPr/>
            <p:nvPr/>
          </p:nvGrpSpPr>
          <p:grpSpPr>
            <a:xfrm>
              <a:off x="5035418" y="10417597"/>
              <a:ext cx="1733194" cy="1699748"/>
              <a:chOff x="6413856" y="7788952"/>
              <a:chExt cx="1733194" cy="16997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A5661D-7DA5-49E7-A983-11004DCA523E}"/>
                  </a:ext>
                </a:extLst>
              </p:cNvPr>
              <p:cNvCxnSpPr/>
              <p:nvPr/>
            </p:nvCxnSpPr>
            <p:spPr>
              <a:xfrm>
                <a:off x="6775450" y="9160552"/>
                <a:ext cx="137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E47A09D-4530-42AB-B1CE-B6F76BE7C9AA}"/>
                  </a:ext>
                </a:extLst>
              </p:cNvPr>
              <p:cNvCxnSpPr/>
              <p:nvPr/>
            </p:nvCxnSpPr>
            <p:spPr>
              <a:xfrm rot="16200000">
                <a:off x="6089650" y="8474752"/>
                <a:ext cx="137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D198CC-FE2F-4078-B33B-B833AD514A64}"/>
                  </a:ext>
                </a:extLst>
              </p:cNvPr>
              <p:cNvSpPr txBox="1"/>
              <p:nvPr/>
            </p:nvSpPr>
            <p:spPr>
              <a:xfrm>
                <a:off x="6929672" y="9180923"/>
                <a:ext cx="7521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D9235-A56B-465C-AF11-A49BF9A1065B}"/>
                  </a:ext>
                </a:extLst>
              </p:cNvPr>
              <p:cNvSpPr txBox="1"/>
              <p:nvPr/>
            </p:nvSpPr>
            <p:spPr>
              <a:xfrm rot="16200000">
                <a:off x="6022563" y="8547103"/>
                <a:ext cx="1090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Divergence</a:t>
                </a:r>
              </a:p>
            </p:txBody>
          </p:sp>
        </p:grp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B3681B6-A02C-48EA-B5D1-6AEAA1FFFA3F}"/>
                </a:ext>
              </a:extLst>
            </p:cNvPr>
            <p:cNvSpPr/>
            <p:nvPr/>
          </p:nvSpPr>
          <p:spPr>
            <a:xfrm rot="16200000">
              <a:off x="8113874" y="9595421"/>
              <a:ext cx="306714" cy="373816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F29194-D0A4-485B-A26E-DBBA1048E977}"/>
                    </a:ext>
                  </a:extLst>
                </p:cNvPr>
                <p:cNvSpPr txBox="1"/>
                <p:nvPr/>
              </p:nvSpPr>
              <p:spPr>
                <a:xfrm>
                  <a:off x="7802877" y="11624950"/>
                  <a:ext cx="930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=6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877" y="11624950"/>
                  <a:ext cx="930816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49A8BE-D179-440D-B99A-E5BD1A45FE2C}"/>
                </a:ext>
              </a:extLst>
            </p:cNvPr>
            <p:cNvGrpSpPr/>
            <p:nvPr/>
          </p:nvGrpSpPr>
          <p:grpSpPr>
            <a:xfrm>
              <a:off x="5551233" y="10985498"/>
              <a:ext cx="5084309" cy="312010"/>
              <a:chOff x="7579367" y="8458199"/>
              <a:chExt cx="5084309" cy="3120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3A4F3-1D05-400C-878B-1C839BF2C021}"/>
                  </a:ext>
                </a:extLst>
              </p:cNvPr>
              <p:cNvSpPr txBox="1"/>
              <p:nvPr/>
            </p:nvSpPr>
            <p:spPr>
              <a:xfrm>
                <a:off x="11939182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21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467FB6-9770-46C0-B28A-CB801B5B0040}"/>
                  </a:ext>
                </a:extLst>
              </p:cNvPr>
              <p:cNvSpPr txBox="1"/>
              <p:nvPr/>
            </p:nvSpPr>
            <p:spPr>
              <a:xfrm>
                <a:off x="11533225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BF9F5B-C0A2-43C9-9DEF-74EB98382A07}"/>
                  </a:ext>
                </a:extLst>
              </p:cNvPr>
              <p:cNvSpPr txBox="1"/>
              <p:nvPr/>
            </p:nvSpPr>
            <p:spPr>
              <a:xfrm>
                <a:off x="11008020" y="84624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6DEA34-5EC2-4A24-A697-D486A7054B13}"/>
                  </a:ext>
                </a:extLst>
              </p:cNvPr>
              <p:cNvSpPr txBox="1"/>
              <p:nvPr/>
            </p:nvSpPr>
            <p:spPr>
              <a:xfrm>
                <a:off x="10255673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0ACE6-A423-4F37-BB4F-6E813BAF9A62}"/>
                  </a:ext>
                </a:extLst>
              </p:cNvPr>
              <p:cNvSpPr txBox="1"/>
              <p:nvPr/>
            </p:nvSpPr>
            <p:spPr>
              <a:xfrm>
                <a:off x="9461303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14C8-15DA-4F6E-9F2A-D42F3E715DED}"/>
                  </a:ext>
                </a:extLst>
              </p:cNvPr>
              <p:cNvSpPr txBox="1"/>
              <p:nvPr/>
            </p:nvSpPr>
            <p:spPr>
              <a:xfrm>
                <a:off x="8558160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6EFE3-4D7E-4335-A540-A86F82CA3CB3}"/>
                  </a:ext>
                </a:extLst>
              </p:cNvPr>
              <p:cNvSpPr txBox="1"/>
              <p:nvPr/>
            </p:nvSpPr>
            <p:spPr>
              <a:xfrm>
                <a:off x="7579367" y="8458199"/>
                <a:ext cx="276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C7165A-4D34-4406-8DFE-5C21BEC10C77}"/>
                  </a:ext>
                </a:extLst>
              </p:cNvPr>
              <p:cNvSpPr txBox="1"/>
              <p:nvPr/>
            </p:nvSpPr>
            <p:spPr>
              <a:xfrm>
                <a:off x="12296268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23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4194E0-A25F-43EC-868E-0A72778D0415}"/>
                </a:ext>
              </a:extLst>
            </p:cNvPr>
            <p:cNvGrpSpPr/>
            <p:nvPr/>
          </p:nvGrpSpPr>
          <p:grpSpPr>
            <a:xfrm>
              <a:off x="5807828" y="10787566"/>
              <a:ext cx="3322378" cy="311425"/>
              <a:chOff x="5807828" y="10787566"/>
              <a:chExt cx="3322378" cy="31142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5DF36-3D89-47F7-B239-DC6ABF6F4FD4}"/>
                  </a:ext>
                </a:extLst>
              </p:cNvPr>
              <p:cNvSpPr txBox="1"/>
              <p:nvPr/>
            </p:nvSpPr>
            <p:spPr>
              <a:xfrm>
                <a:off x="8368329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E33812-63C8-4EE6-95FC-5719D8167C52}"/>
                  </a:ext>
                </a:extLst>
              </p:cNvPr>
              <p:cNvSpPr txBox="1"/>
              <p:nvPr/>
            </p:nvSpPr>
            <p:spPr>
              <a:xfrm>
                <a:off x="7817735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E6185-83F3-447C-BC42-B3C60766DA86}"/>
                  </a:ext>
                </a:extLst>
              </p:cNvPr>
              <p:cNvSpPr txBox="1"/>
              <p:nvPr/>
            </p:nvSpPr>
            <p:spPr>
              <a:xfrm>
                <a:off x="7297963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A6B087-D232-43DA-8DE8-1672D5A87B99}"/>
                  </a:ext>
                </a:extLst>
              </p:cNvPr>
              <p:cNvSpPr txBox="1"/>
              <p:nvPr/>
            </p:nvSpPr>
            <p:spPr>
              <a:xfrm>
                <a:off x="6766709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B73CE-A071-4A71-9073-EBAC354DF8FA}"/>
                  </a:ext>
                </a:extLst>
              </p:cNvPr>
              <p:cNvSpPr txBox="1"/>
              <p:nvPr/>
            </p:nvSpPr>
            <p:spPr>
              <a:xfrm>
                <a:off x="6163963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145A5-9B89-48C0-B038-11847D8531C2}"/>
                  </a:ext>
                </a:extLst>
              </p:cNvPr>
              <p:cNvSpPr txBox="1"/>
              <p:nvPr/>
            </p:nvSpPr>
            <p:spPr>
              <a:xfrm>
                <a:off x="5807828" y="10787566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EB78C0-ABFD-4913-A1C3-24155E782EF4}"/>
                  </a:ext>
                </a:extLst>
              </p:cNvPr>
              <p:cNvSpPr txBox="1"/>
              <p:nvPr/>
            </p:nvSpPr>
            <p:spPr>
              <a:xfrm>
                <a:off x="8762798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31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765D52F-B934-49C6-A26A-7CD6C0D080CC}"/>
                    </a:ext>
                  </a:extLst>
                </p:cNvPr>
                <p:cNvSpPr txBox="1"/>
                <p:nvPr/>
              </p:nvSpPr>
              <p:spPr>
                <a:xfrm>
                  <a:off x="8839988" y="9666239"/>
                  <a:ext cx="8353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4A7EBB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>
                    <a:solidFill>
                      <a:srgbClr val="4A7EBB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1" name="TextBox 2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988" y="9666239"/>
                  <a:ext cx="835307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E63471-1C8C-4949-8B19-B17E0EBF54A2}"/>
                </a:ext>
              </a:extLst>
            </p:cNvPr>
            <p:cNvGrpSpPr/>
            <p:nvPr/>
          </p:nvGrpSpPr>
          <p:grpSpPr>
            <a:xfrm>
              <a:off x="7721961" y="8507574"/>
              <a:ext cx="3166865" cy="792074"/>
              <a:chOff x="8326762" y="11959003"/>
              <a:chExt cx="3166865" cy="7920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9F286E9-32F1-4459-91FB-F08AE78BB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762" y="11959003"/>
                    <a:ext cx="3166865" cy="2872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+1=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762" y="11959003"/>
                    <a:ext cx="3166865" cy="28725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1282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CB2C9B1-83D0-4705-BDE6-AB67C4AA7F46}"/>
                      </a:ext>
                    </a:extLst>
                  </p:cNvPr>
                  <p:cNvSpPr/>
                  <p:nvPr/>
                </p:nvSpPr>
                <p:spPr>
                  <a:xfrm>
                    <a:off x="9305565" y="12340706"/>
                    <a:ext cx="1332681" cy="4103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Rectangle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5565" y="12340706"/>
                    <a:ext cx="1332681" cy="41037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12">
                <a:extLst>
                  <a:ext uri="{FF2B5EF4-FFF2-40B4-BE49-F238E27FC236}">
                    <a16:creationId xmlns:a16="http://schemas.microsoft.com/office/drawing/2014/main" id="{545AE814-89CF-4593-B64B-0CFFA4D8F7B7}"/>
                  </a:ext>
                </a:extLst>
              </p:cNvPr>
              <p:cNvSpPr txBox="1"/>
              <p:nvPr/>
            </p:nvSpPr>
            <p:spPr>
              <a:xfrm>
                <a:off x="5223352" y="4799934"/>
                <a:ext cx="5563501" cy="15938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Both 1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st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and 2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nd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order light is diffracted onto the detector.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Identify a matching pair of 1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st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&amp; 2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nd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order diffraction harmonics (bolded). Let their harmonic order be </a:t>
                </a:r>
                <a14:m>
                  <m:oMath xmlns:m="http://schemas.openxmlformats.org/officeDocument/2006/math"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The m=1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50" b="0" i="1" spc="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50" i="1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q</m:t>
                            </m:r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250" i="0" spc="1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harmonic lies on top of the m=2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50" b="0" i="1" spc="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50" i="1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q</m:t>
                            </m:r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250" i="0" spc="1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harmonic.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be the number of m=1 harmonics between the matching </a:t>
                </a:r>
                <a14:m>
                  <m:oMath xmlns:m="http://schemas.openxmlformats.org/officeDocument/2006/math"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pair;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A known spectral feature (absorption edge) scales harmonic order to energy and calculates the blue shift of the fundamental.</a:t>
                </a:r>
              </a:p>
            </p:txBody>
          </p:sp>
        </mc:Choice>
        <mc:Fallback xmlns="">
          <p:sp>
            <p:nvSpPr>
              <p:cNvPr id="56" name="object 12">
                <a:extLst>
                  <a:ext uri="{FF2B5EF4-FFF2-40B4-BE49-F238E27FC236}">
                    <a16:creationId xmlns:a16="http://schemas.microsoft.com/office/drawing/2014/main" id="{545AE814-89CF-4593-B64B-0CFFA4D8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52" y="4799934"/>
                <a:ext cx="5563501" cy="1593898"/>
              </a:xfrm>
              <a:prstGeom prst="rect">
                <a:avLst/>
              </a:prstGeom>
              <a:blipFill>
                <a:blip r:embed="rId29"/>
                <a:stretch>
                  <a:fillRect l="-1535" t="-3435" r="-768"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0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CF3A47-6F27-4AF5-BF29-622E221D3B3B}"/>
              </a:ext>
            </a:extLst>
          </p:cNvPr>
          <p:cNvGrpSpPr/>
          <p:nvPr/>
        </p:nvGrpSpPr>
        <p:grpSpPr>
          <a:xfrm>
            <a:off x="5172169" y="2888960"/>
            <a:ext cx="4231299" cy="1609529"/>
            <a:chOff x="7163870" y="6848671"/>
            <a:chExt cx="4231299" cy="16095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D9E4EE-9F28-4D52-B8D7-C458B29EA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870" y="6848671"/>
              <a:ext cx="4014166" cy="16095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2B3A7A-728B-42D6-BAFC-AB5CB0E17AC7}"/>
                </a:ext>
              </a:extLst>
            </p:cNvPr>
            <p:cNvSpPr txBox="1"/>
            <p:nvPr/>
          </p:nvSpPr>
          <p:spPr>
            <a:xfrm>
              <a:off x="9815891" y="8163733"/>
              <a:ext cx="1579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Image credit: CELIA Bordeaux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7909657A-33D2-4137-8C97-F7E7882B6DD9}"/>
                  </a:ext>
                </a:extLst>
              </p:cNvPr>
              <p:cNvSpPr txBox="1"/>
              <p:nvPr/>
            </p:nvSpPr>
            <p:spPr>
              <a:xfrm>
                <a:off x="1649805" y="2990804"/>
                <a:ext cx="2383473" cy="17831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0-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π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phase mask upstream yields a TEM01 profile at the focus.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Two spatially separated (~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λf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) phase-locked harmonic light sources.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These sources will interfere in the far-field with spatial frequency ~</a:t>
                </a:r>
                <a14:m>
                  <m:oMath xmlns:m="http://schemas.openxmlformats.org/officeDocument/2006/math"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(2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+1)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f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7909657A-33D2-4137-8C97-F7E7882B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05" y="2990804"/>
                <a:ext cx="2383473" cy="1783180"/>
              </a:xfrm>
              <a:prstGeom prst="rect">
                <a:avLst/>
              </a:prstGeom>
              <a:blipFill>
                <a:blip r:embed="rId4"/>
                <a:stretch>
                  <a:fillRect l="-3581" t="-3425" r="-4604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0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372</Words>
  <Application>Microsoft Office PowerPoint</Application>
  <PresentationFormat>Widescreen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Chapter 2 figures</vt:lpstr>
      <vt:lpstr>GuideStar Geometry</vt:lpstr>
      <vt:lpstr>PowerPoint Presentation</vt:lpstr>
      <vt:lpstr>PowerPoint Presentation</vt:lpstr>
      <vt:lpstr>Single Toroid Mirror (TM) Configurations (M=2 or 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19</cp:revision>
  <cp:lastPrinted>2020-02-12T14:06:16Z</cp:lastPrinted>
  <dcterms:created xsi:type="dcterms:W3CDTF">2019-12-19T21:48:01Z</dcterms:created>
  <dcterms:modified xsi:type="dcterms:W3CDTF">2020-02-12T19:44:16Z</dcterms:modified>
</cp:coreProperties>
</file>