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2" r:id="rId3"/>
    <p:sldId id="314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71" autoAdjust="0"/>
    <p:restoredTop sz="94660"/>
  </p:normalViewPr>
  <p:slideViewPr>
    <p:cSldViewPr snapToGrid="0">
      <p:cViewPr>
        <p:scale>
          <a:sx n="75" d="100"/>
          <a:sy n="75" d="100"/>
        </p:scale>
        <p:origin x="1641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4F03-3B3F-4CC1-BFFE-EAB8614C1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A43CE-923B-4555-9DEF-C409BBF3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0342-E6A2-440A-A2A3-0CC3ED5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AE461-E5FA-4905-976A-B18DCF9F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C345-557D-4375-9778-6AC41BD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D3BB-A1A2-4DF3-A8D7-B79FD246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9D3FC-B19F-4AB4-86BB-232D9C3DD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511B-6141-4EDF-8BFD-ECE6326E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4384-35EE-4497-871B-78EB1680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4038-8029-40AB-8855-34BEE016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9207F-9E34-4B61-AEA9-3F2962B29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98A3C-E8AC-43A2-9FDC-37A60372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F017-A8CB-4134-B398-A28F9D85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F75C-883D-433F-BF7A-5E7A00E9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8360-CDF4-4937-81C4-DEAF0BDC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5A2E-C751-409E-AE14-055FC215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F2E1-7030-40C4-B3C0-72CE1E09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A9EA-5DFA-4EE8-B57E-E02FCD71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6AF4-FBE5-46A4-BEEE-2AA47CAB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5485-5B8D-4298-B41F-42310243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0EE-4CDD-4902-8592-BC33B519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E4D8F-0F6F-4168-9A6E-F9F023C0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DC33-7B8E-4317-A5F3-749B7F7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CCC4-4F7A-4305-9AE4-5CA6D387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C85B-4EC2-4DE3-987D-E21C13DC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BE74-FDD1-44BE-A0EE-0C6CAC9F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D33E-EAEF-4D5A-8544-A9990D7DF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90C2D-DBC1-4F5A-A213-D73C28D11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1C715-7FD2-4A32-92BF-EF1AD291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4CF5C-FD25-4B5F-AC17-250CDA1D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C7D49-B9A3-4B1E-A17B-CA4B71DE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72F5-924C-4A03-84BC-B4D6938B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C94D4-A580-42BE-8CB7-63FBA768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125B-8BD0-4881-9E22-CFE8DD11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5A221-0424-417C-A9E3-7345A6FBC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F657C-8A73-4E86-A6E8-2FF2EA3AD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8CF08-6CCF-4662-BA9A-65ECBAB2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85A18-9F7C-468B-A525-AF2021A9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3B15B-0F5C-4C26-99E7-EA1C909B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E57E-FCCB-46CA-8259-A40AEA96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87B60-87AF-4597-BE0A-DC13E040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CD44-BEA6-41A0-B19B-0793B32E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17CF6-B89F-4356-BC7F-DE41E0B9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929E-8703-473D-92F7-8E7B14E1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C59EA-498D-43C4-85FA-1744A593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FD79E-9CDB-44E4-8781-E2A8271D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FFD8-6EF6-4AD6-AF42-20594467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D847-8219-4D7B-BF9A-60A84E52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7EAB-9C1E-4F79-80F8-A2CE390E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4B747-7575-4CDF-87DB-64626A8F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3816-73DC-4DFB-A100-9CF6D6E8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8B291-8B47-4627-BC4A-A4106CF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5EF5-7B09-4E50-B7BA-D46814E0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82E46-D51D-4480-96DC-7A76FE1B9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EF255-FE78-4AD0-A7C2-00A8DBCE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C02B4-3A7B-4A1A-8083-FF649155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2A42-4F8C-4363-9493-662781BC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EFA01-21ED-4AED-B77D-A98D96DF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DAC90-9F41-4DA2-978B-CA6B1AC7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2784B-D18E-417E-BD1A-40F95F2F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7FAD-73F8-45F7-AC4F-7FE73FF39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4F96-03D1-4027-9EC9-68B19AA5813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7CC5-78B2-4561-862F-B6BA2C6AA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1339-C45F-4C43-B700-5921DE688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268B-1634-4ABB-8AB6-F6962E77E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F5F25-FABB-4126-B9EF-13148601C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5A39-B601-48A3-A570-C80E02DA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GuideStar Geometry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9B66C1-8B7B-440E-AF73-36C2E114E743}"/>
              </a:ext>
            </a:extLst>
          </p:cNvPr>
          <p:cNvGrpSpPr/>
          <p:nvPr/>
        </p:nvGrpSpPr>
        <p:grpSpPr>
          <a:xfrm>
            <a:off x="1222266" y="1867638"/>
            <a:ext cx="9008364" cy="5889737"/>
            <a:chOff x="1222266" y="1867638"/>
            <a:chExt cx="9008364" cy="58897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83F0EEF-D1BE-48F1-8851-1CC254DCB41E}"/>
                </a:ext>
              </a:extLst>
            </p:cNvPr>
            <p:cNvSpPr/>
            <p:nvPr/>
          </p:nvSpPr>
          <p:spPr>
            <a:xfrm>
              <a:off x="1712586" y="1879242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A88142-835F-44B3-A68C-584CC5EFCE54}"/>
                </a:ext>
              </a:extLst>
            </p:cNvPr>
            <p:cNvSpPr/>
            <p:nvPr/>
          </p:nvSpPr>
          <p:spPr>
            <a:xfrm rot="5400000">
              <a:off x="3070612" y="5153939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F8A871-4B3E-4311-82DB-F90211156C3E}"/>
                </a:ext>
              </a:extLst>
            </p:cNvPr>
            <p:cNvSpPr/>
            <p:nvPr/>
          </p:nvSpPr>
          <p:spPr>
            <a:xfrm>
              <a:off x="6573515" y="1867638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FCD372-DC5D-4013-9995-F4372C02BFA8}"/>
                </a:ext>
              </a:extLst>
            </p:cNvPr>
            <p:cNvSpPr/>
            <p:nvPr/>
          </p:nvSpPr>
          <p:spPr>
            <a:xfrm rot="16200000">
              <a:off x="9027429" y="1759425"/>
              <a:ext cx="789451" cy="1221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SF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6D3A7E-9D5F-41AD-B2B0-6174CE26D9C1}"/>
                </a:ext>
              </a:extLst>
            </p:cNvPr>
            <p:cNvSpPr/>
            <p:nvPr/>
          </p:nvSpPr>
          <p:spPr>
            <a:xfrm rot="16200000">
              <a:off x="4662407" y="4465015"/>
              <a:ext cx="1241212" cy="6778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Ext. Comp.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22C4CC-8C40-4BC5-B994-1885484B38BB}"/>
                </a:ext>
              </a:extLst>
            </p:cNvPr>
            <p:cNvCxnSpPr/>
            <p:nvPr/>
          </p:nvCxnSpPr>
          <p:spPr>
            <a:xfrm rot="16200000" flipH="1">
              <a:off x="8923305" y="2891539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10E5EF-7792-43C9-A791-E47AF28E2383}"/>
                </a:ext>
              </a:extLst>
            </p:cNvPr>
            <p:cNvCxnSpPr/>
            <p:nvPr/>
          </p:nvCxnSpPr>
          <p:spPr>
            <a:xfrm rot="16200000" flipH="1">
              <a:off x="7091721" y="2891539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E60FCF-6CDF-44DE-9833-9D0241055D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5747" y="2103981"/>
              <a:ext cx="0" cy="1828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A6BED4-F669-410C-8DA4-E4B6CE936956}"/>
                </a:ext>
              </a:extLst>
            </p:cNvPr>
            <p:cNvCxnSpPr/>
            <p:nvPr/>
          </p:nvCxnSpPr>
          <p:spPr>
            <a:xfrm rot="16200000" flipH="1">
              <a:off x="6838037" y="2880364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E9BD4B-6177-46A5-A17A-CA36E2A3D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4879" y="277321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E901F2-2F97-4C64-A67A-AD35C57845C9}"/>
                </a:ext>
              </a:extLst>
            </p:cNvPr>
            <p:cNvCxnSpPr>
              <a:cxnSpLocks/>
            </p:cNvCxnSpPr>
            <p:nvPr/>
          </p:nvCxnSpPr>
          <p:spPr>
            <a:xfrm>
              <a:off x="5127493" y="3013337"/>
              <a:ext cx="1828800" cy="5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AB02DA-3A22-4ACB-A465-992CA9DC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009" y="5222871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5A4A24-7A37-4FA4-BE6E-056B533B01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08889" y="4237095"/>
              <a:ext cx="1966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24974A-E245-4766-BF32-E0D576782C57}"/>
                </a:ext>
              </a:extLst>
            </p:cNvPr>
            <p:cNvCxnSpPr/>
            <p:nvPr/>
          </p:nvCxnSpPr>
          <p:spPr>
            <a:xfrm rot="16200000" flipH="1">
              <a:off x="5000651" y="312793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3A2E9D-B42E-4E65-BFB1-9C21C50098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943" y="3254779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0CB4E6-47F3-43BE-9FE6-BE3E33FCDDBF}"/>
                </a:ext>
              </a:extLst>
            </p:cNvPr>
            <p:cNvSpPr/>
            <p:nvPr/>
          </p:nvSpPr>
          <p:spPr>
            <a:xfrm rot="18900000">
              <a:off x="6906757" y="2998466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20F55B-711E-43D3-B0D0-94C2DC848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3555" y="3255135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7053C6E-E739-4367-932C-1F4F44F2CCA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358436" y="3134411"/>
              <a:ext cx="137160" cy="232935"/>
              <a:chOff x="9167656" y="1817858"/>
              <a:chExt cx="45719" cy="776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14D97A-D595-4CA4-91FF-74CDE8153081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724C31FE-D579-4591-8CFF-E3008D619841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86A4BB-BFCF-40E3-B04F-FD1F1EB7F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65521" y="534971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DBA086-3CD7-4C5B-8581-641669AADCE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633814" y="5488054"/>
              <a:ext cx="137160" cy="232937"/>
              <a:chOff x="9167656" y="1817858"/>
              <a:chExt cx="45719" cy="776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F1378BD-43B6-470F-9D9F-516A62C00E00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21EB8AD-001C-49B1-A242-1D3B95B86F88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D61ACD-497E-4058-956C-200D13938FE9}"/>
                </a:ext>
              </a:extLst>
            </p:cNvPr>
            <p:cNvSpPr/>
            <p:nvPr/>
          </p:nvSpPr>
          <p:spPr>
            <a:xfrm rot="18900000">
              <a:off x="8981567" y="3017138"/>
              <a:ext cx="137160" cy="2743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4C07B4-4FD3-4F68-9472-348927C0BCC3}"/>
                </a:ext>
              </a:extLst>
            </p:cNvPr>
            <p:cNvSpPr/>
            <p:nvPr/>
          </p:nvSpPr>
          <p:spPr>
            <a:xfrm rot="18900000">
              <a:off x="5071740" y="3255693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38DFA0-6705-4F53-9CA7-BB90921F1DD5}"/>
                </a:ext>
              </a:extLst>
            </p:cNvPr>
            <p:cNvSpPr/>
            <p:nvPr/>
          </p:nvSpPr>
          <p:spPr>
            <a:xfrm rot="2700000">
              <a:off x="4623427" y="5223787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AA7043A-9B85-4945-9A08-B2B997A88857}"/>
                </a:ext>
              </a:extLst>
            </p:cNvPr>
            <p:cNvSpPr/>
            <p:nvPr/>
          </p:nvSpPr>
          <p:spPr>
            <a:xfrm rot="2700000">
              <a:off x="7145296" y="3006706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D8CFD4-ED91-489A-B408-5C4CDE8BDCE7}"/>
                </a:ext>
              </a:extLst>
            </p:cNvPr>
            <p:cNvSpPr/>
            <p:nvPr/>
          </p:nvSpPr>
          <p:spPr>
            <a:xfrm rot="2700000">
              <a:off x="7152767" y="2759500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7323C0-39D2-4277-BC32-BC448627F00B}"/>
                </a:ext>
              </a:extLst>
            </p:cNvPr>
            <p:cNvSpPr/>
            <p:nvPr/>
          </p:nvSpPr>
          <p:spPr>
            <a:xfrm rot="18900000">
              <a:off x="6886374" y="2750981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4D9A44F-603A-4141-AC4C-177D6C32F5E4}"/>
                </a:ext>
              </a:extLst>
            </p:cNvPr>
            <p:cNvSpPr/>
            <p:nvPr/>
          </p:nvSpPr>
          <p:spPr>
            <a:xfrm rot="18900000">
              <a:off x="4623427" y="322677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99490E-20E9-4D93-BBB8-431EBDC9B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170" y="3013693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7F1B7C7-632F-477E-A788-091757009C53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1488">
              <a:off x="4890345" y="2672276"/>
              <a:ext cx="137160" cy="232810"/>
              <a:chOff x="9167656" y="1817858"/>
              <a:chExt cx="45719" cy="776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8E309DE-8926-49F4-AE13-EF0FF193BA2A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CBE6E9EE-4B89-4AE4-9400-7FFC79700DE0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15B45B-647D-422D-AADC-13677BEE50E2}"/>
                </a:ext>
              </a:extLst>
            </p:cNvPr>
            <p:cNvSpPr/>
            <p:nvPr/>
          </p:nvSpPr>
          <p:spPr>
            <a:xfrm rot="3792183">
              <a:off x="4801000" y="2999977"/>
              <a:ext cx="13716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0CCBBB-6CCF-4829-AD75-2D359719FD41}"/>
                </a:ext>
              </a:extLst>
            </p:cNvPr>
            <p:cNvSpPr txBox="1"/>
            <p:nvPr/>
          </p:nvSpPr>
          <p:spPr>
            <a:xfrm>
              <a:off x="6792204" y="3052643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1A0A9A-0F45-40A6-B52A-D808211B3E39}"/>
                </a:ext>
              </a:extLst>
            </p:cNvPr>
            <p:cNvSpPr txBox="1"/>
            <p:nvPr/>
          </p:nvSpPr>
          <p:spPr>
            <a:xfrm>
              <a:off x="4998930" y="2678167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B76D4A-94FD-40BA-9A1B-ED60AA0F926D}"/>
                </a:ext>
              </a:extLst>
            </p:cNvPr>
            <p:cNvSpPr/>
            <p:nvPr/>
          </p:nvSpPr>
          <p:spPr>
            <a:xfrm rot="18900000">
              <a:off x="5044226" y="2979364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455EBB-B46A-45B9-BAA7-4D0882BC2AA8}"/>
                </a:ext>
              </a:extLst>
            </p:cNvPr>
            <p:cNvSpPr txBox="1"/>
            <p:nvPr/>
          </p:nvSpPr>
          <p:spPr>
            <a:xfrm>
              <a:off x="4314340" y="552203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2E1EB4-4340-4156-A18D-386BC229E06C}"/>
                </a:ext>
              </a:extLst>
            </p:cNvPr>
            <p:cNvSpPr txBox="1"/>
            <p:nvPr/>
          </p:nvSpPr>
          <p:spPr>
            <a:xfrm>
              <a:off x="4182129" y="288036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896F267-7E37-4455-A304-B03186FBD7F4}"/>
                </a:ext>
              </a:extLst>
            </p:cNvPr>
            <p:cNvSpPr/>
            <p:nvPr/>
          </p:nvSpPr>
          <p:spPr>
            <a:xfrm rot="14859797">
              <a:off x="6723624" y="2996252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C61DFC-94DF-4375-BC0C-D90ECBC1296F}"/>
                </a:ext>
              </a:extLst>
            </p:cNvPr>
            <p:cNvSpPr txBox="1"/>
            <p:nvPr/>
          </p:nvSpPr>
          <p:spPr>
            <a:xfrm>
              <a:off x="6577369" y="26734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C43E8A-7345-48B3-A222-D7065004D39F}"/>
                </a:ext>
              </a:extLst>
            </p:cNvPr>
            <p:cNvSpPr/>
            <p:nvPr/>
          </p:nvSpPr>
          <p:spPr>
            <a:xfrm>
              <a:off x="4944111" y="5720991"/>
              <a:ext cx="677803" cy="84293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220872-E537-40CD-8B2A-A6A0AAB4AB94}"/>
                </a:ext>
              </a:extLst>
            </p:cNvPr>
            <p:cNvGrpSpPr/>
            <p:nvPr/>
          </p:nvGrpSpPr>
          <p:grpSpPr>
            <a:xfrm>
              <a:off x="1222266" y="3854355"/>
              <a:ext cx="2286000" cy="2288103"/>
              <a:chOff x="358332" y="3889790"/>
              <a:chExt cx="2286000" cy="2288103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4D93D83B-0643-4261-B0FE-43A62065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32" y="388979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06F294-6AC4-4F4B-97B3-52F3EFC43BCE}"/>
                  </a:ext>
                </a:extLst>
              </p:cNvPr>
              <p:cNvSpPr txBox="1"/>
              <p:nvPr/>
            </p:nvSpPr>
            <p:spPr>
              <a:xfrm>
                <a:off x="1089855" y="58085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A4DE75-BD09-4DE3-BA9B-EAAB52E8848B}"/>
                </a:ext>
              </a:extLst>
            </p:cNvPr>
            <p:cNvGrpSpPr/>
            <p:nvPr/>
          </p:nvGrpSpPr>
          <p:grpSpPr>
            <a:xfrm>
              <a:off x="7221347" y="3915439"/>
              <a:ext cx="2286000" cy="2295846"/>
              <a:chOff x="7510472" y="4083840"/>
              <a:chExt cx="2286000" cy="2295846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152D7EC1-FBBB-4036-9AD7-86EBC419A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0472" y="408384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01F1689-528B-4D75-8891-6544ADE57B0E}"/>
                  </a:ext>
                </a:extLst>
              </p:cNvPr>
              <p:cNvSpPr txBox="1"/>
              <p:nvPr/>
            </p:nvSpPr>
            <p:spPr>
              <a:xfrm>
                <a:off x="8293437" y="601035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BCAA52-3EB5-4EA1-B36E-2EB0B3B0E661}"/>
                </a:ext>
              </a:extLst>
            </p:cNvPr>
            <p:cNvSpPr txBox="1"/>
            <p:nvPr/>
          </p:nvSpPr>
          <p:spPr>
            <a:xfrm>
              <a:off x="8971541" y="3013339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D53162C-C610-4F90-968C-774E682CA488}"/>
                </a:ext>
              </a:extLst>
            </p:cNvPr>
            <p:cNvSpPr txBox="1"/>
            <p:nvPr/>
          </p:nvSpPr>
          <p:spPr>
            <a:xfrm>
              <a:off x="4707463" y="243802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1CB6B5-D74E-48D1-8D46-19E7DE991CE9}"/>
              </a:ext>
            </a:extLst>
          </p:cNvPr>
          <p:cNvSpPr txBox="1"/>
          <p:nvPr/>
        </p:nvSpPr>
        <p:spPr>
          <a:xfrm>
            <a:off x="8856189" y="309636"/>
            <a:ext cx="30192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M0: Dietrich’s motorized mirror</a:t>
            </a:r>
          </a:p>
          <a:p>
            <a:r>
              <a:rPr lang="en-US" sz="1400" dirty="0"/>
              <a:t>C0: Dietrich’s camera</a:t>
            </a:r>
          </a:p>
          <a:p>
            <a:r>
              <a:rPr lang="en-US" sz="1400" dirty="0"/>
              <a:t>M1,M2: GuideStar II motorized mirrors</a:t>
            </a:r>
          </a:p>
          <a:p>
            <a:r>
              <a:rPr lang="en-US" sz="1400" dirty="0"/>
              <a:t>C1,C2: GuideStar II cameras</a:t>
            </a:r>
          </a:p>
          <a:p>
            <a:r>
              <a:rPr lang="en-US" sz="1400" dirty="0"/>
              <a:t>W: window</a:t>
            </a:r>
          </a:p>
        </p:txBody>
      </p:sp>
    </p:spTree>
    <p:extLst>
      <p:ext uri="{BB962C8B-B14F-4D97-AF65-F5344CB8AC3E}">
        <p14:creationId xmlns:p14="http://schemas.microsoft.com/office/powerpoint/2010/main" val="42394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468BD2-3F12-42C3-969B-0E7705261ABD}"/>
              </a:ext>
            </a:extLst>
          </p:cNvPr>
          <p:cNvGrpSpPr/>
          <p:nvPr/>
        </p:nvGrpSpPr>
        <p:grpSpPr>
          <a:xfrm>
            <a:off x="1500562" y="176065"/>
            <a:ext cx="9008364" cy="6400800"/>
            <a:chOff x="1500562" y="176065"/>
            <a:chExt cx="9008364" cy="6400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988BE4-2F5B-4A49-9A52-6C934A53A54C}"/>
                </a:ext>
              </a:extLst>
            </p:cNvPr>
            <p:cNvSpPr/>
            <p:nvPr/>
          </p:nvSpPr>
          <p:spPr>
            <a:xfrm>
              <a:off x="1990882" y="495735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5F7040-F8D6-4D9C-9860-7BB8BC5E3C41}"/>
                </a:ext>
              </a:extLst>
            </p:cNvPr>
            <p:cNvSpPr/>
            <p:nvPr/>
          </p:nvSpPr>
          <p:spPr>
            <a:xfrm rot="5400000">
              <a:off x="3348908" y="3770432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A3EB83-7243-4D25-A0A5-0C020A95DF29}"/>
                </a:ext>
              </a:extLst>
            </p:cNvPr>
            <p:cNvSpPr/>
            <p:nvPr/>
          </p:nvSpPr>
          <p:spPr>
            <a:xfrm>
              <a:off x="6851811" y="484131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934436-8CDD-4C3A-B718-231167D96B5B}"/>
                </a:ext>
              </a:extLst>
            </p:cNvPr>
            <p:cNvSpPr/>
            <p:nvPr/>
          </p:nvSpPr>
          <p:spPr>
            <a:xfrm rot="16200000">
              <a:off x="9305725" y="375918"/>
              <a:ext cx="789451" cy="1221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86DFA4-0F1F-4410-BB0C-EDFB63F74C71}"/>
                </a:ext>
              </a:extLst>
            </p:cNvPr>
            <p:cNvSpPr/>
            <p:nvPr/>
          </p:nvSpPr>
          <p:spPr>
            <a:xfrm rot="16200000">
              <a:off x="4940703" y="3081508"/>
              <a:ext cx="1241212" cy="6778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Ext. Comp.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E14DCC-3479-45CB-98A9-D59722A4A094}"/>
                </a:ext>
              </a:extLst>
            </p:cNvPr>
            <p:cNvCxnSpPr/>
            <p:nvPr/>
          </p:nvCxnSpPr>
          <p:spPr>
            <a:xfrm rot="16200000" flipH="1">
              <a:off x="9201601" y="150803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EBDC36-E420-4D25-87CD-43D8F743FFFD}"/>
                </a:ext>
              </a:extLst>
            </p:cNvPr>
            <p:cNvCxnSpPr/>
            <p:nvPr/>
          </p:nvCxnSpPr>
          <p:spPr>
            <a:xfrm rot="16200000" flipH="1">
              <a:off x="7370017" y="150803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04F4A2-C811-43C5-8B1B-BE3ED16372F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14043" y="720474"/>
              <a:ext cx="0" cy="1828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EDE657-6E31-4555-9AEB-9770D4A1293F}"/>
                </a:ext>
              </a:extLst>
            </p:cNvPr>
            <p:cNvCxnSpPr/>
            <p:nvPr/>
          </p:nvCxnSpPr>
          <p:spPr>
            <a:xfrm rot="16200000" flipH="1">
              <a:off x="7116333" y="149685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3E1F829-A63A-4603-932E-F0CA6C713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3175" y="1389710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703709-FBD5-43FE-800C-F66407AEDC2E}"/>
                </a:ext>
              </a:extLst>
            </p:cNvPr>
            <p:cNvCxnSpPr>
              <a:cxnSpLocks/>
            </p:cNvCxnSpPr>
            <p:nvPr/>
          </p:nvCxnSpPr>
          <p:spPr>
            <a:xfrm>
              <a:off x="5405789" y="1629830"/>
              <a:ext cx="1828800" cy="5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4AE0962-761F-496D-902E-B6E2576D3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0305" y="3839364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F188836-6EC1-4EAA-AE1D-7254586615B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87185" y="2853588"/>
              <a:ext cx="1966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839DE4A-224E-46B7-AF74-31E588EBDDF6}"/>
                </a:ext>
              </a:extLst>
            </p:cNvPr>
            <p:cNvCxnSpPr/>
            <p:nvPr/>
          </p:nvCxnSpPr>
          <p:spPr>
            <a:xfrm rot="16200000" flipH="1">
              <a:off x="5278947" y="1744430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F74EC3-4E3E-41A6-8A3B-0AACA197B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1239" y="1871272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F678C3-329E-41E5-A609-1205341BBF50}"/>
                </a:ext>
              </a:extLst>
            </p:cNvPr>
            <p:cNvSpPr/>
            <p:nvPr/>
          </p:nvSpPr>
          <p:spPr>
            <a:xfrm rot="18900000">
              <a:off x="7185053" y="1614959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6D77AF-DEB9-4403-A051-4090A9600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1851" y="1871628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49933F6-3A2F-469F-AF5E-057D5B68B121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636732" y="1750904"/>
              <a:ext cx="137160" cy="232935"/>
              <a:chOff x="9167656" y="1817858"/>
              <a:chExt cx="45719" cy="7764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F5F000-696B-4325-8CE9-87D1D0A11B3E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86086D48-15AC-46FF-B219-2866A75ED5B1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824E81-A1B1-43F9-A04D-20AEF14D57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43817" y="3966205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A313B9F-8795-4218-B988-94D687AE53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912110" y="4104547"/>
              <a:ext cx="137160" cy="232937"/>
              <a:chOff x="9167656" y="1817858"/>
              <a:chExt cx="45719" cy="7764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6C82604-79EC-4B97-88A2-C133C0BBE887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4A3C128D-59BB-4E05-9C7D-30008A3BEDA2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1717864-ACF2-4C7D-B122-B3E0A1A0179E}"/>
                </a:ext>
              </a:extLst>
            </p:cNvPr>
            <p:cNvSpPr/>
            <p:nvPr/>
          </p:nvSpPr>
          <p:spPr>
            <a:xfrm rot="18900000">
              <a:off x="9259863" y="1633631"/>
              <a:ext cx="137160" cy="2743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F1DF3D5-9D0F-4EC3-9F22-DF5A5F039527}"/>
                </a:ext>
              </a:extLst>
            </p:cNvPr>
            <p:cNvSpPr/>
            <p:nvPr/>
          </p:nvSpPr>
          <p:spPr>
            <a:xfrm rot="18900000">
              <a:off x="5350036" y="1872186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B45BA32-F268-4B7C-ADEF-52061D0AC746}"/>
                </a:ext>
              </a:extLst>
            </p:cNvPr>
            <p:cNvSpPr/>
            <p:nvPr/>
          </p:nvSpPr>
          <p:spPr>
            <a:xfrm rot="2700000">
              <a:off x="4901723" y="3840280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4A09C61-0922-4E53-AEF1-96F29BC742FF}"/>
                </a:ext>
              </a:extLst>
            </p:cNvPr>
            <p:cNvSpPr/>
            <p:nvPr/>
          </p:nvSpPr>
          <p:spPr>
            <a:xfrm rot="2700000">
              <a:off x="7423592" y="1623199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66F2AB4-1C99-43FB-8664-0052735D83A3}"/>
                </a:ext>
              </a:extLst>
            </p:cNvPr>
            <p:cNvSpPr/>
            <p:nvPr/>
          </p:nvSpPr>
          <p:spPr>
            <a:xfrm rot="2700000">
              <a:off x="7431063" y="1375993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BFB208-12B8-4312-94D0-9874C231A05B}"/>
                </a:ext>
              </a:extLst>
            </p:cNvPr>
            <p:cNvSpPr/>
            <p:nvPr/>
          </p:nvSpPr>
          <p:spPr>
            <a:xfrm rot="18900000">
              <a:off x="7164670" y="1367474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725CA86-6C04-43EB-8495-C3D057BEFE4C}"/>
                </a:ext>
              </a:extLst>
            </p:cNvPr>
            <p:cNvSpPr/>
            <p:nvPr/>
          </p:nvSpPr>
          <p:spPr>
            <a:xfrm rot="18900000">
              <a:off x="4901723" y="1843268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2CF9666-1B00-470A-B666-419157988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7466" y="1630186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E6E5DA7-5DDC-4119-9BF3-B12DDE666228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1488">
              <a:off x="5168641" y="1288769"/>
              <a:ext cx="137160" cy="232810"/>
              <a:chOff x="9167656" y="1817858"/>
              <a:chExt cx="45719" cy="77644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6799F97-10B2-4F03-AA7E-CBB8D5C2BD04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78C04369-FD45-4543-B219-C423FC4BFB70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6095C8-681E-4712-9D42-E78762A1AFF6}"/>
                </a:ext>
              </a:extLst>
            </p:cNvPr>
            <p:cNvSpPr/>
            <p:nvPr/>
          </p:nvSpPr>
          <p:spPr>
            <a:xfrm rot="3792183">
              <a:off x="5079296" y="1616470"/>
              <a:ext cx="13716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87C9245-E3CC-44A9-B11B-D0C3C94FB8AC}"/>
                </a:ext>
              </a:extLst>
            </p:cNvPr>
            <p:cNvSpPr txBox="1"/>
            <p:nvPr/>
          </p:nvSpPr>
          <p:spPr>
            <a:xfrm>
              <a:off x="7070500" y="1669136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7AD9CE2-EBF0-4D4B-A8F5-11948B14AC18}"/>
                </a:ext>
              </a:extLst>
            </p:cNvPr>
            <p:cNvSpPr txBox="1"/>
            <p:nvPr/>
          </p:nvSpPr>
          <p:spPr>
            <a:xfrm>
              <a:off x="5277226" y="1294660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M2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C14B80-FCC2-40CA-86F2-07389D8375CD}"/>
                </a:ext>
              </a:extLst>
            </p:cNvPr>
            <p:cNvSpPr/>
            <p:nvPr/>
          </p:nvSpPr>
          <p:spPr>
            <a:xfrm rot="18900000">
              <a:off x="5322522" y="1595857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9211DE-711A-41F7-AAD4-81AEA0626BE0}"/>
                </a:ext>
              </a:extLst>
            </p:cNvPr>
            <p:cNvSpPr txBox="1"/>
            <p:nvPr/>
          </p:nvSpPr>
          <p:spPr>
            <a:xfrm>
              <a:off x="4592636" y="4138530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4D15EC1-9248-4980-8BE4-9331F19A6007}"/>
                </a:ext>
              </a:extLst>
            </p:cNvPr>
            <p:cNvSpPr txBox="1"/>
            <p:nvPr/>
          </p:nvSpPr>
          <p:spPr>
            <a:xfrm>
              <a:off x="4460425" y="149685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50456E-6C2F-4849-A822-78D77C839831}"/>
                </a:ext>
              </a:extLst>
            </p:cNvPr>
            <p:cNvSpPr/>
            <p:nvPr/>
          </p:nvSpPr>
          <p:spPr>
            <a:xfrm rot="14859797">
              <a:off x="7001920" y="161274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9F4E23-BA4D-4FE2-A55E-16F73CE09ACE}"/>
                </a:ext>
              </a:extLst>
            </p:cNvPr>
            <p:cNvSpPr txBox="1"/>
            <p:nvPr/>
          </p:nvSpPr>
          <p:spPr>
            <a:xfrm>
              <a:off x="6855665" y="1289923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6CBC841-AE11-4B3F-BC17-3B901DDDA138}"/>
                </a:ext>
              </a:extLst>
            </p:cNvPr>
            <p:cNvSpPr/>
            <p:nvPr/>
          </p:nvSpPr>
          <p:spPr>
            <a:xfrm>
              <a:off x="5222407" y="4337484"/>
              <a:ext cx="677803" cy="84293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OPA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724FFA3-807A-4BBB-BD34-7FBE9D62CDCC}"/>
                </a:ext>
              </a:extLst>
            </p:cNvPr>
            <p:cNvGrpSpPr/>
            <p:nvPr/>
          </p:nvGrpSpPr>
          <p:grpSpPr>
            <a:xfrm>
              <a:off x="1500562" y="2470848"/>
              <a:ext cx="2286000" cy="2288103"/>
              <a:chOff x="358332" y="3889790"/>
              <a:chExt cx="2286000" cy="2288103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5461614-DFC9-48AB-8C3D-622847157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32" y="388979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886140C-371C-4F80-A022-2A70A61E420E}"/>
                  </a:ext>
                </a:extLst>
              </p:cNvPr>
              <p:cNvSpPr txBox="1"/>
              <p:nvPr/>
            </p:nvSpPr>
            <p:spPr>
              <a:xfrm>
                <a:off x="1089855" y="58085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Cam1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17D0D7A-304C-4750-AA46-451CC54BDE0F}"/>
                </a:ext>
              </a:extLst>
            </p:cNvPr>
            <p:cNvGrpSpPr/>
            <p:nvPr/>
          </p:nvGrpSpPr>
          <p:grpSpPr>
            <a:xfrm>
              <a:off x="7499643" y="2531932"/>
              <a:ext cx="2286000" cy="2295846"/>
              <a:chOff x="7510472" y="4083840"/>
              <a:chExt cx="2286000" cy="2295846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E1B40C0-4E42-4823-BC2D-69386B0D6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0472" y="408384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E35194A-8CA5-4B2C-A96F-928A3D88788E}"/>
                  </a:ext>
                </a:extLst>
              </p:cNvPr>
              <p:cNvSpPr txBox="1"/>
              <p:nvPr/>
            </p:nvSpPr>
            <p:spPr>
              <a:xfrm>
                <a:off x="8293437" y="601035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Cam2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02131D-DB35-4604-9561-FF25C863EC33}"/>
                </a:ext>
              </a:extLst>
            </p:cNvPr>
            <p:cNvSpPr txBox="1"/>
            <p:nvPr/>
          </p:nvSpPr>
          <p:spPr>
            <a:xfrm>
              <a:off x="9249837" y="1629832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6B0F011-EF58-4511-8E3C-BEF6B05D4C1B}"/>
                </a:ext>
              </a:extLst>
            </p:cNvPr>
            <p:cNvSpPr txBox="1"/>
            <p:nvPr/>
          </p:nvSpPr>
          <p:spPr>
            <a:xfrm>
              <a:off x="4985759" y="105451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C7886C5-173C-487B-9D7F-3670C0EC9620}"/>
                </a:ext>
              </a:extLst>
            </p:cNvPr>
            <p:cNvCxnSpPr/>
            <p:nvPr/>
          </p:nvCxnSpPr>
          <p:spPr>
            <a:xfrm>
              <a:off x="6395120" y="176065"/>
              <a:ext cx="0" cy="640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4DCB21-F9D6-4372-A8E9-D1098870C0EE}"/>
                </a:ext>
              </a:extLst>
            </p:cNvPr>
            <p:cNvCxnSpPr/>
            <p:nvPr/>
          </p:nvCxnSpPr>
          <p:spPr>
            <a:xfrm rot="16200000" flipH="1">
              <a:off x="5408229" y="4115271"/>
              <a:ext cx="137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CF2B656-5510-44CE-9FB9-289ADEE57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6809" y="4183851"/>
              <a:ext cx="2743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ABC4C94-A5EC-4480-9050-926643223D02}"/>
                </a:ext>
              </a:extLst>
            </p:cNvPr>
            <p:cNvSpPr/>
            <p:nvPr/>
          </p:nvSpPr>
          <p:spPr>
            <a:xfrm rot="13500000">
              <a:off x="5399162" y="417553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1D58CA6-8F95-4EDC-B3E9-894E3DE868F8}"/>
                </a:ext>
              </a:extLst>
            </p:cNvPr>
            <p:cNvSpPr/>
            <p:nvPr/>
          </p:nvSpPr>
          <p:spPr>
            <a:xfrm rot="18900000">
              <a:off x="4958873" y="4228328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2093467-745D-4532-AF0B-2802E98AC5D7}"/>
                </a:ext>
              </a:extLst>
            </p:cNvPr>
            <p:cNvCxnSpPr/>
            <p:nvPr/>
          </p:nvCxnSpPr>
          <p:spPr>
            <a:xfrm rot="16200000" flipH="1">
              <a:off x="5669148" y="4260575"/>
              <a:ext cx="137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6DBF3B5-4523-4DF9-8986-ED6B8C984819}"/>
                </a:ext>
              </a:extLst>
            </p:cNvPr>
            <p:cNvSpPr/>
            <p:nvPr/>
          </p:nvSpPr>
          <p:spPr>
            <a:xfrm rot="13500000">
              <a:off x="5669505" y="4149024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28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2 figures</vt:lpstr>
      <vt:lpstr>GuideStar Geometry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figures</dc:title>
  <dc:creator>greg</dc:creator>
  <cp:lastModifiedBy>greg</cp:lastModifiedBy>
  <cp:revision>3</cp:revision>
  <cp:lastPrinted>2019-12-19T21:56:27Z</cp:lastPrinted>
  <dcterms:created xsi:type="dcterms:W3CDTF">2019-12-19T21:48:01Z</dcterms:created>
  <dcterms:modified xsi:type="dcterms:W3CDTF">2019-12-19T21:59:04Z</dcterms:modified>
</cp:coreProperties>
</file>