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Gregory J." initials="SGJ" lastIdx="1" clrIdx="0">
    <p:extLst>
      <p:ext uri="{19B8F6BF-5375-455C-9EA6-DF929625EA0E}">
        <p15:presenceInfo xmlns:p15="http://schemas.microsoft.com/office/powerpoint/2012/main" userId="Smith, Gregory J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D45-1C7B-49A1-BB91-7858057F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99464-D834-4EF2-9B15-4F2B5E3C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7923A-EE0E-4382-9834-FB933CC1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77CC-F64A-4DBD-B9D5-558B9DDE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39C39-64FB-4637-8822-0B4AC262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35F9-9313-4F94-ABAB-5206EC91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E723A-E84C-40E8-AFEC-5685D270A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B405-B806-4032-AD82-CF6B6AD8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15D-1025-4250-853F-ABFA038E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2DA0-4771-4B17-886B-24218D31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2FAF8-593E-4F0D-AF3B-43C8372A4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46F7A-EF93-4670-BD22-187B88AD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9C8D-B6E6-4D96-A93F-724E50F0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3426-FBEE-414B-A002-A6C5BBDC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993-25A8-4721-8DB7-CF365DAF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56BF-E6D5-46B1-9722-5491E8E7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991E-3A7F-4F46-84E4-C5D9B6D7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A2F1F-1F29-410D-AB16-264F23E2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DB15-5F2A-481D-8511-C875E720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62B3-8D5E-4404-8C45-E696CA84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D23B-4872-4800-AA5C-76BE55B0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1F8BF-8B15-4990-BED5-F2E6AE9A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AA9F-20D0-4A71-8339-D7FDAF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F7B4-1FFB-4498-95B4-E7F8DB0E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8FD5-EE38-4973-B0D0-8BAB9456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96F8-E058-4470-AA09-01738AD4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0F2A-9653-4759-91D0-A2C38A792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4C144-E65C-4972-A8B1-A137F47E0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5A25-7557-4789-BC3B-7D987D38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E8EC-5330-4CA1-8BA8-FD1BACA8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4B59-8A0F-4C2C-9765-DB13F570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4FA-A948-40E9-9619-61C73438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B0CF5-F88D-4EB9-BAA1-99E5E852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06F87-A8E3-41F3-8F15-52810756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C37CB-0425-4AD3-AB90-CB672DA74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87F06-F6A7-498E-AC68-E1957FE41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0C55B-F14A-4C4B-825B-E1228652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FCE6F-7533-43DF-810E-6526EE46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6ECC9-6440-466D-B531-77BBE22A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D864-4B17-4111-8CDF-8585F384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C196A-ED40-440B-A469-655DC8FD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63DB1-3602-4F2A-922D-A75396BE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0FA54-E206-4F35-84EF-04449989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0A721-10CA-49FA-8566-ECB11DE4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22FD7-0CB1-47DC-86E0-A75561B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91EBC-284D-40CA-A59F-1E480291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2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3E95-3697-4BF0-99FE-7DF252D6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6A17-29BC-4E8C-A40B-1B68DFB6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2E27-B448-4677-ACBB-BDC112EB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B0B1F-DDCA-4F99-8640-658EEDA5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E0316-DAF0-4330-8DD3-E4D3A185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A37AD-1C93-4848-A4E8-DEF9B023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8E50-A913-4E12-91FF-BD7D2289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60C7-8BD8-4127-B7C8-35C1EA3B9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C8C8-6331-4166-A05C-C29F11A17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120A6-8A8E-49B5-A252-90A27CD3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1C113-1C2B-439B-BD61-9F10998E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CC5C8-1A78-4E5C-BA44-1E28D764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165E2-23E9-4906-9519-9B92129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FBE6-9F9E-469E-8771-1B9DE0F8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962-64D6-49A7-A5D4-627995D37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00CA-3BD0-4DD6-AA34-DA0B5867D78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47E2-73DE-4A8D-8833-D603CFCAD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4124-6588-4E9A-8BCA-E9FBE55E9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D7DC-414E-4073-8479-EB94CDEC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EE0A-0A4F-4753-8747-ABDB18F32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E177-6B56-48E6-81C8-2D8310FD1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E65936-1F13-4D22-87D8-943FACF6E898}"/>
              </a:ext>
            </a:extLst>
          </p:cNvPr>
          <p:cNvSpPr/>
          <p:nvPr/>
        </p:nvSpPr>
        <p:spPr>
          <a:xfrm>
            <a:off x="4567449" y="935766"/>
            <a:ext cx="4395831" cy="138418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DFD623-5C7B-48B0-8F2B-9FA390113124}"/>
              </a:ext>
            </a:extLst>
          </p:cNvPr>
          <p:cNvSpPr/>
          <p:nvPr/>
        </p:nvSpPr>
        <p:spPr>
          <a:xfrm>
            <a:off x="4567449" y="2808604"/>
            <a:ext cx="4395831" cy="13841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21418E-3C92-475A-AE99-DFD2F6321BC4}"/>
              </a:ext>
            </a:extLst>
          </p:cNvPr>
          <p:cNvSpPr/>
          <p:nvPr/>
        </p:nvSpPr>
        <p:spPr>
          <a:xfrm>
            <a:off x="6630571" y="2054112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62CBCB-247E-4AE1-A5C0-9D724EAD6D9B}"/>
              </a:ext>
            </a:extLst>
          </p:cNvPr>
          <p:cNvSpPr/>
          <p:nvPr/>
        </p:nvSpPr>
        <p:spPr>
          <a:xfrm>
            <a:off x="6646404" y="281369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7BF2BD-0F49-443D-B9BD-18D76C7EEADB}"/>
              </a:ext>
            </a:extLst>
          </p:cNvPr>
          <p:cNvSpPr/>
          <p:nvPr/>
        </p:nvSpPr>
        <p:spPr>
          <a:xfrm>
            <a:off x="6881254" y="2813690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203070-20B5-40F9-85BF-D337EE3E0E37}"/>
              </a:ext>
            </a:extLst>
          </p:cNvPr>
          <p:cNvSpPr/>
          <p:nvPr/>
        </p:nvSpPr>
        <p:spPr>
          <a:xfrm>
            <a:off x="6411554" y="2829026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29384A-B1AD-456E-BFD5-D2F052DFD88D}"/>
              </a:ext>
            </a:extLst>
          </p:cNvPr>
          <p:cNvSpPr/>
          <p:nvPr/>
        </p:nvSpPr>
        <p:spPr>
          <a:xfrm>
            <a:off x="6170454" y="2836811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5FD4697-ED31-488A-AC40-348EEB5C8000}"/>
              </a:ext>
            </a:extLst>
          </p:cNvPr>
          <p:cNvSpPr/>
          <p:nvPr/>
        </p:nvSpPr>
        <p:spPr>
          <a:xfrm>
            <a:off x="7144678" y="2852538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A765EF-B314-4DF3-B376-F19A83195C18}"/>
              </a:ext>
            </a:extLst>
          </p:cNvPr>
          <p:cNvSpPr/>
          <p:nvPr/>
        </p:nvSpPr>
        <p:spPr>
          <a:xfrm>
            <a:off x="6781241" y="3053991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6C95AE-0D56-4B7E-BF47-B0828D901ADE}"/>
              </a:ext>
            </a:extLst>
          </p:cNvPr>
          <p:cNvSpPr/>
          <p:nvPr/>
        </p:nvSpPr>
        <p:spPr>
          <a:xfrm>
            <a:off x="6519259" y="3049683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868E2F-2E07-4678-8E1C-48A0E3922152}"/>
              </a:ext>
            </a:extLst>
          </p:cNvPr>
          <p:cNvSpPr/>
          <p:nvPr/>
        </p:nvSpPr>
        <p:spPr>
          <a:xfrm>
            <a:off x="6265727" y="3049683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D90C24-1F9D-4E56-ACE3-3276A7356528}"/>
              </a:ext>
            </a:extLst>
          </p:cNvPr>
          <p:cNvSpPr/>
          <p:nvPr/>
        </p:nvSpPr>
        <p:spPr>
          <a:xfrm>
            <a:off x="6392444" y="2054112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0792794-F35B-4971-96A9-08F39B98DAC5}"/>
              </a:ext>
            </a:extLst>
          </p:cNvPr>
          <p:cNvSpPr/>
          <p:nvPr/>
        </p:nvSpPr>
        <p:spPr>
          <a:xfrm>
            <a:off x="6881254" y="2054112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6DFC08-DC7D-48DF-843A-CFDE000B59DC}"/>
              </a:ext>
            </a:extLst>
          </p:cNvPr>
          <p:cNvSpPr/>
          <p:nvPr/>
        </p:nvSpPr>
        <p:spPr>
          <a:xfrm>
            <a:off x="7109854" y="2057591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3289E3F-C421-4C32-A3CE-55F68DB430EA}"/>
              </a:ext>
            </a:extLst>
          </p:cNvPr>
          <p:cNvSpPr/>
          <p:nvPr/>
        </p:nvSpPr>
        <p:spPr>
          <a:xfrm>
            <a:off x="6138068" y="2048385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933B746-E36C-4EB0-9CCD-87CA1AC46A9D}"/>
              </a:ext>
            </a:extLst>
          </p:cNvPr>
          <p:cNvSpPr/>
          <p:nvPr/>
        </p:nvSpPr>
        <p:spPr>
          <a:xfrm>
            <a:off x="6252368" y="1845241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C397435-3B8F-4C85-90EA-ED7F6D825F81}"/>
              </a:ext>
            </a:extLst>
          </p:cNvPr>
          <p:cNvSpPr/>
          <p:nvPr/>
        </p:nvSpPr>
        <p:spPr>
          <a:xfrm>
            <a:off x="6483596" y="1826786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D2BAE7-B35F-4F25-9E5C-982F7AD3E019}"/>
              </a:ext>
            </a:extLst>
          </p:cNvPr>
          <p:cNvSpPr/>
          <p:nvPr/>
        </p:nvSpPr>
        <p:spPr>
          <a:xfrm>
            <a:off x="6721723" y="1819662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ED2354-88C3-4AEE-AFEF-EB4ACCE052DE}"/>
              </a:ext>
            </a:extLst>
          </p:cNvPr>
          <p:cNvSpPr/>
          <p:nvPr/>
        </p:nvSpPr>
        <p:spPr>
          <a:xfrm>
            <a:off x="6956157" y="1826786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7C6155-B66F-491E-9BC6-B720CE3B1CBF}"/>
              </a:ext>
            </a:extLst>
          </p:cNvPr>
          <p:cNvSpPr/>
          <p:nvPr/>
        </p:nvSpPr>
        <p:spPr>
          <a:xfrm>
            <a:off x="7012966" y="3042260"/>
            <a:ext cx="228600" cy="2286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84ECDD-26C6-49EF-A70F-C4F1C52D49E9}"/>
              </a:ext>
            </a:extLst>
          </p:cNvPr>
          <p:cNvSpPr/>
          <p:nvPr/>
        </p:nvSpPr>
        <p:spPr>
          <a:xfrm>
            <a:off x="4303740" y="3408102"/>
            <a:ext cx="4471391" cy="156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4A9E29-3462-47D6-BE53-194719B0C616}"/>
              </a:ext>
            </a:extLst>
          </p:cNvPr>
          <p:cNvSpPr/>
          <p:nvPr/>
        </p:nvSpPr>
        <p:spPr>
          <a:xfrm>
            <a:off x="4476500" y="0"/>
            <a:ext cx="4471391" cy="156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35175D-C24A-4E39-A9B3-AA7529FBAFEF}"/>
              </a:ext>
            </a:extLst>
          </p:cNvPr>
          <p:cNvSpPr/>
          <p:nvPr/>
        </p:nvSpPr>
        <p:spPr>
          <a:xfrm>
            <a:off x="3416709" y="558159"/>
            <a:ext cx="2244618" cy="3498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E4C9B8-B734-4E2D-9B6E-99A86DE4F1A1}"/>
              </a:ext>
            </a:extLst>
          </p:cNvPr>
          <p:cNvSpPr/>
          <p:nvPr/>
        </p:nvSpPr>
        <p:spPr>
          <a:xfrm>
            <a:off x="7738742" y="728062"/>
            <a:ext cx="1299438" cy="377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903419-E5C6-4D59-9C84-3316196F62B3}"/>
              </a:ext>
            </a:extLst>
          </p:cNvPr>
          <p:cNvGrpSpPr/>
          <p:nvPr/>
        </p:nvGrpSpPr>
        <p:grpSpPr>
          <a:xfrm>
            <a:off x="7940967" y="1987682"/>
            <a:ext cx="1049528" cy="2236560"/>
            <a:chOff x="4751202" y="2676100"/>
            <a:chExt cx="1049528" cy="22365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00A53C-7DB9-4713-A3FB-53F024F4C51F}"/>
                </a:ext>
              </a:extLst>
            </p:cNvPr>
            <p:cNvSpPr txBox="1"/>
            <p:nvPr/>
          </p:nvSpPr>
          <p:spPr>
            <a:xfrm>
              <a:off x="5202489" y="351187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80"/>
                  </a:solidFill>
                </a:rPr>
                <a:t>XUV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087772-45C8-4934-95AF-8F42AE54F197}"/>
                </a:ext>
              </a:extLst>
            </p:cNvPr>
            <p:cNvGrpSpPr/>
            <p:nvPr/>
          </p:nvGrpSpPr>
          <p:grpSpPr>
            <a:xfrm>
              <a:off x="4751202" y="2676100"/>
              <a:ext cx="332795" cy="2236560"/>
              <a:chOff x="5947705" y="2676100"/>
              <a:chExt cx="332795" cy="223656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42D7E31-7698-4B45-A789-D44E1B123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4103" y="3146254"/>
                <a:ext cx="0" cy="1766406"/>
              </a:xfrm>
              <a:prstGeom prst="straightConnector1">
                <a:avLst/>
              </a:prstGeom>
              <a:ln w="38100">
                <a:solidFill>
                  <a:srgbClr val="8000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D84756A-447F-4A3F-942F-F9885B106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7705" y="3530250"/>
                <a:ext cx="0" cy="1382410"/>
              </a:xfrm>
              <a:prstGeom prst="straightConnector1">
                <a:avLst/>
              </a:prstGeom>
              <a:ln w="38100">
                <a:solidFill>
                  <a:srgbClr val="8000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D6A6D24-EF02-4D02-8EC0-7B0049C61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0500" y="2676100"/>
                <a:ext cx="0" cy="1963549"/>
              </a:xfrm>
              <a:prstGeom prst="straightConnector1">
                <a:avLst/>
              </a:prstGeom>
              <a:ln w="38100">
                <a:solidFill>
                  <a:srgbClr val="8000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AED385-165C-4962-A74C-9A3D3D64879C}"/>
              </a:ext>
            </a:extLst>
          </p:cNvPr>
          <p:cNvSpPr txBox="1"/>
          <p:nvPr/>
        </p:nvSpPr>
        <p:spPr>
          <a:xfrm>
            <a:off x="4984024" y="3896855"/>
            <a:ext cx="5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77392B7-1EE4-40F7-A456-B04B48D8C92D}"/>
              </a:ext>
            </a:extLst>
          </p:cNvPr>
          <p:cNvGrpSpPr/>
          <p:nvPr/>
        </p:nvGrpSpPr>
        <p:grpSpPr>
          <a:xfrm>
            <a:off x="5553569" y="3845187"/>
            <a:ext cx="3006771" cy="228600"/>
            <a:chOff x="6469053" y="5441268"/>
            <a:chExt cx="3006771" cy="2286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2D88C0E-31D5-412E-9B06-061C2B0CF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053" y="5535097"/>
              <a:ext cx="3006771" cy="204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8C2BFD4-4AF3-41FE-A595-72A9BE924C61}"/>
                </a:ext>
              </a:extLst>
            </p:cNvPr>
            <p:cNvSpPr/>
            <p:nvPr/>
          </p:nvSpPr>
          <p:spPr>
            <a:xfrm>
              <a:off x="66168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0937375-55EC-4287-861F-FA30A2C1D77A}"/>
                </a:ext>
              </a:extLst>
            </p:cNvPr>
            <p:cNvSpPr/>
            <p:nvPr/>
          </p:nvSpPr>
          <p:spPr>
            <a:xfrm>
              <a:off x="69951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EB5044-E87E-4F2F-B374-05B3F1739367}"/>
                </a:ext>
              </a:extLst>
            </p:cNvPr>
            <p:cNvSpPr/>
            <p:nvPr/>
          </p:nvSpPr>
          <p:spPr>
            <a:xfrm>
              <a:off x="73735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7B020ED-2787-45ED-9A02-91E5050B8AFE}"/>
                </a:ext>
              </a:extLst>
            </p:cNvPr>
            <p:cNvSpPr/>
            <p:nvPr/>
          </p:nvSpPr>
          <p:spPr>
            <a:xfrm>
              <a:off x="77518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26E91D6-EEB5-4F05-A29E-088BEA873AAF}"/>
                </a:ext>
              </a:extLst>
            </p:cNvPr>
            <p:cNvSpPr/>
            <p:nvPr/>
          </p:nvSpPr>
          <p:spPr>
            <a:xfrm>
              <a:off x="81302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3199FA-6607-4EB1-AB95-AD6D156935F8}"/>
                </a:ext>
              </a:extLst>
            </p:cNvPr>
            <p:cNvSpPr/>
            <p:nvPr/>
          </p:nvSpPr>
          <p:spPr>
            <a:xfrm>
              <a:off x="8508580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4D5AFFB-9F36-410E-B568-3E5E46A8A0B8}"/>
              </a:ext>
            </a:extLst>
          </p:cNvPr>
          <p:cNvGrpSpPr/>
          <p:nvPr/>
        </p:nvGrpSpPr>
        <p:grpSpPr>
          <a:xfrm>
            <a:off x="5553569" y="4130546"/>
            <a:ext cx="3006771" cy="228600"/>
            <a:chOff x="6469053" y="5441268"/>
            <a:chExt cx="3006771" cy="22860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76B678-CD55-4B12-B181-E01648717372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53" y="5555568"/>
              <a:ext cx="30067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5DC74B-7EFB-4458-AC5C-CC44950A2647}"/>
                </a:ext>
              </a:extLst>
            </p:cNvPr>
            <p:cNvSpPr/>
            <p:nvPr/>
          </p:nvSpPr>
          <p:spPr>
            <a:xfrm>
              <a:off x="69951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3C73C7E-8065-40CF-A52C-826047F9B701}"/>
                </a:ext>
              </a:extLst>
            </p:cNvPr>
            <p:cNvSpPr/>
            <p:nvPr/>
          </p:nvSpPr>
          <p:spPr>
            <a:xfrm>
              <a:off x="73735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7679168-2EA1-4CEC-8EB5-FA9C5D8994DB}"/>
                </a:ext>
              </a:extLst>
            </p:cNvPr>
            <p:cNvSpPr/>
            <p:nvPr/>
          </p:nvSpPr>
          <p:spPr>
            <a:xfrm>
              <a:off x="77518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5E994E8-005B-4BC2-89E6-8CC85B26B182}"/>
                </a:ext>
              </a:extLst>
            </p:cNvPr>
            <p:cNvSpPr/>
            <p:nvPr/>
          </p:nvSpPr>
          <p:spPr>
            <a:xfrm>
              <a:off x="81302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BAA548B-86B2-41B5-8B13-510C34C6E1C1}"/>
              </a:ext>
            </a:extLst>
          </p:cNvPr>
          <p:cNvSpPr txBox="1"/>
          <p:nvPr/>
        </p:nvSpPr>
        <p:spPr>
          <a:xfrm>
            <a:off x="5037091" y="2795626"/>
            <a:ext cx="49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EFF11-7736-4227-B6E9-4C5581BDB73C}"/>
              </a:ext>
            </a:extLst>
          </p:cNvPr>
          <p:cNvSpPr txBox="1"/>
          <p:nvPr/>
        </p:nvSpPr>
        <p:spPr>
          <a:xfrm>
            <a:off x="5064719" y="181809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CB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E0062D6-2295-4D86-8FC1-7BA86E0434A7}"/>
              </a:ext>
            </a:extLst>
          </p:cNvPr>
          <p:cNvGrpSpPr/>
          <p:nvPr/>
        </p:nvGrpSpPr>
        <p:grpSpPr>
          <a:xfrm>
            <a:off x="2870845" y="2154552"/>
            <a:ext cx="1702866" cy="1720546"/>
            <a:chOff x="2636562" y="2211681"/>
            <a:chExt cx="1702866" cy="1720546"/>
          </a:xfrm>
        </p:grpSpPr>
        <p:pic>
          <p:nvPicPr>
            <p:cNvPr id="129" name="Picture 128" descr="Logo&#10;&#10;Description automatically generated">
              <a:extLst>
                <a:ext uri="{FF2B5EF4-FFF2-40B4-BE49-F238E27FC236}">
                  <a16:creationId xmlns:a16="http://schemas.microsoft.com/office/drawing/2014/main" id="{CC68D916-E4D4-4689-9D04-0FAB406EB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9378" y="2211681"/>
              <a:ext cx="1680050" cy="1351214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4A5300D-EDBB-4E21-865E-A22D18E12FA3}"/>
                </a:ext>
              </a:extLst>
            </p:cNvPr>
            <p:cNvSpPr txBox="1"/>
            <p:nvPr/>
          </p:nvSpPr>
          <p:spPr>
            <a:xfrm>
              <a:off x="2636562" y="356289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80"/>
                  </a:solidFill>
                </a:rPr>
                <a:t>XUV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F00CF56-CDF7-4A5C-BCD1-880096367F6D}"/>
                </a:ext>
              </a:extLst>
            </p:cNvPr>
            <p:cNvSpPr txBox="1"/>
            <p:nvPr/>
          </p:nvSpPr>
          <p:spPr>
            <a:xfrm>
              <a:off x="3383061" y="356289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MIR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F8E9F5-58CC-4132-B578-8B84813BBE76}"/>
              </a:ext>
            </a:extLst>
          </p:cNvPr>
          <p:cNvSpPr txBox="1"/>
          <p:nvPr/>
        </p:nvSpPr>
        <p:spPr>
          <a:xfrm>
            <a:off x="8530923" y="37543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</a:t>
            </a:r>
            <a:r>
              <a:rPr lang="en-US" b="1" baseline="-25000" dirty="0"/>
              <a:t>5/2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68440-6557-4D7B-BFE2-4457A955A3EF}"/>
              </a:ext>
            </a:extLst>
          </p:cNvPr>
          <p:cNvSpPr txBox="1"/>
          <p:nvPr/>
        </p:nvSpPr>
        <p:spPr>
          <a:xfrm>
            <a:off x="8530923" y="405730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</a:t>
            </a:r>
            <a:r>
              <a:rPr lang="en-US" b="1" baseline="-25000" dirty="0"/>
              <a:t>3/2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91C032-29C9-45E6-BD10-A7EC0293B05E}"/>
              </a:ext>
            </a:extLst>
          </p:cNvPr>
          <p:cNvCxnSpPr>
            <a:cxnSpLocks/>
          </p:cNvCxnSpPr>
          <p:nvPr/>
        </p:nvCxnSpPr>
        <p:spPr>
          <a:xfrm>
            <a:off x="5640120" y="2582743"/>
            <a:ext cx="212564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3E1B44-C218-4E4D-B988-B90E9532AC86}"/>
              </a:ext>
            </a:extLst>
          </p:cNvPr>
          <p:cNvSpPr txBox="1"/>
          <p:nvPr/>
        </p:nvSpPr>
        <p:spPr>
          <a:xfrm>
            <a:off x="6833652" y="2398077"/>
            <a:ext cx="579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MIR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AF0A2-B637-43D2-9715-BAEFA1B9357C}"/>
              </a:ext>
            </a:extLst>
          </p:cNvPr>
          <p:cNvSpPr txBox="1"/>
          <p:nvPr/>
        </p:nvSpPr>
        <p:spPr>
          <a:xfrm>
            <a:off x="5099184" y="238755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baseline="-25000" dirty="0"/>
              <a:t>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1FEB61-1AE7-4966-863E-E3CBFA6728D8}"/>
              </a:ext>
            </a:extLst>
          </p:cNvPr>
          <p:cNvCxnSpPr/>
          <p:nvPr/>
        </p:nvCxnSpPr>
        <p:spPr>
          <a:xfrm flipV="1">
            <a:off x="6744231" y="2319949"/>
            <a:ext cx="0" cy="45720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7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67FBB8A-5C6E-4234-BE5E-25BE73620771}"/>
              </a:ext>
            </a:extLst>
          </p:cNvPr>
          <p:cNvGrpSpPr/>
          <p:nvPr/>
        </p:nvGrpSpPr>
        <p:grpSpPr>
          <a:xfrm>
            <a:off x="2278122" y="895428"/>
            <a:ext cx="4377452" cy="3511275"/>
            <a:chOff x="522433" y="1242627"/>
            <a:chExt cx="4377452" cy="35112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3BC434C-A5CF-4E34-91C9-BA1465087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11738"/>
            <a:stretch/>
          </p:blipFill>
          <p:spPr>
            <a:xfrm>
              <a:off x="522433" y="1242627"/>
              <a:ext cx="4258180" cy="351127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E95CDE-714F-4074-9455-C828207119B3}"/>
                </a:ext>
              </a:extLst>
            </p:cNvPr>
            <p:cNvSpPr/>
            <p:nvPr/>
          </p:nvSpPr>
          <p:spPr>
            <a:xfrm>
              <a:off x="4318329" y="3533714"/>
              <a:ext cx="581556" cy="161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D7484BD-EAF2-4B34-9E54-1433128F7C7B}"/>
              </a:ext>
            </a:extLst>
          </p:cNvPr>
          <p:cNvSpPr txBox="1"/>
          <p:nvPr/>
        </p:nvSpPr>
        <p:spPr>
          <a:xfrm>
            <a:off x="6714819" y="426477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80"/>
                </a:solidFill>
              </a:rPr>
              <a:t>XUV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F04C1A-435B-4767-BDD3-FFE31DA70630}"/>
              </a:ext>
            </a:extLst>
          </p:cNvPr>
          <p:cNvGrpSpPr/>
          <p:nvPr/>
        </p:nvGrpSpPr>
        <p:grpSpPr>
          <a:xfrm>
            <a:off x="6263532" y="2489530"/>
            <a:ext cx="332795" cy="3187828"/>
            <a:chOff x="5947705" y="2676108"/>
            <a:chExt cx="332795" cy="223655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3312AC3-B806-441C-BF56-6B6062973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4103" y="3146254"/>
              <a:ext cx="0" cy="1766406"/>
            </a:xfrm>
            <a:prstGeom prst="straightConnector1">
              <a:avLst/>
            </a:prstGeom>
            <a:ln w="3810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FCC863-074D-4CE9-B734-E95EDD17A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705" y="3530250"/>
              <a:ext cx="0" cy="1382410"/>
            </a:xfrm>
            <a:prstGeom prst="straightConnector1">
              <a:avLst/>
            </a:prstGeom>
            <a:ln w="3810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C5DA437-C805-44A2-BAA4-19F77CBC8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0500" y="2676108"/>
              <a:ext cx="0" cy="2036440"/>
            </a:xfrm>
            <a:prstGeom prst="straightConnector1">
              <a:avLst/>
            </a:prstGeom>
            <a:ln w="3810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E914AB-286D-45D0-B117-4FE418F02BD2}"/>
              </a:ext>
            </a:extLst>
          </p:cNvPr>
          <p:cNvSpPr txBox="1"/>
          <p:nvPr/>
        </p:nvSpPr>
        <p:spPr>
          <a:xfrm>
            <a:off x="3306589" y="5338173"/>
            <a:ext cx="5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CCC514-92DA-4B62-BB09-B76AC90774BF}"/>
              </a:ext>
            </a:extLst>
          </p:cNvPr>
          <p:cNvGrpSpPr/>
          <p:nvPr/>
        </p:nvGrpSpPr>
        <p:grpSpPr>
          <a:xfrm>
            <a:off x="3876134" y="5286505"/>
            <a:ext cx="3006771" cy="228600"/>
            <a:chOff x="6469053" y="5441268"/>
            <a:chExt cx="3006771" cy="2286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B25867-00E3-415A-88E9-3E1F0A893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053" y="5535097"/>
              <a:ext cx="3006771" cy="204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0F4966-61E2-4751-B632-4EC8AD688AD5}"/>
                </a:ext>
              </a:extLst>
            </p:cNvPr>
            <p:cNvSpPr/>
            <p:nvPr/>
          </p:nvSpPr>
          <p:spPr>
            <a:xfrm>
              <a:off x="66168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A87C40-ECD7-4B1D-87FC-2D9B2067D804}"/>
                </a:ext>
              </a:extLst>
            </p:cNvPr>
            <p:cNvSpPr/>
            <p:nvPr/>
          </p:nvSpPr>
          <p:spPr>
            <a:xfrm>
              <a:off x="69951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54C56C-B8E1-4BAD-867C-CEF87622E1CA}"/>
                </a:ext>
              </a:extLst>
            </p:cNvPr>
            <p:cNvSpPr/>
            <p:nvPr/>
          </p:nvSpPr>
          <p:spPr>
            <a:xfrm>
              <a:off x="73735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1CE521-EB00-4BC8-ACDB-AA146F2D29E2}"/>
                </a:ext>
              </a:extLst>
            </p:cNvPr>
            <p:cNvSpPr/>
            <p:nvPr/>
          </p:nvSpPr>
          <p:spPr>
            <a:xfrm>
              <a:off x="77518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3EA104-C271-40C4-801A-0B27EB1C10AF}"/>
                </a:ext>
              </a:extLst>
            </p:cNvPr>
            <p:cNvSpPr/>
            <p:nvPr/>
          </p:nvSpPr>
          <p:spPr>
            <a:xfrm>
              <a:off x="81302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46410D-47B7-4F18-9B52-F9FC496C1EB1}"/>
                </a:ext>
              </a:extLst>
            </p:cNvPr>
            <p:cNvSpPr/>
            <p:nvPr/>
          </p:nvSpPr>
          <p:spPr>
            <a:xfrm>
              <a:off x="8508580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BCF3F26-69EA-4619-A7A7-606DBF867EC4}"/>
              </a:ext>
            </a:extLst>
          </p:cNvPr>
          <p:cNvGrpSpPr/>
          <p:nvPr/>
        </p:nvGrpSpPr>
        <p:grpSpPr>
          <a:xfrm>
            <a:off x="3876134" y="5571864"/>
            <a:ext cx="3006771" cy="228600"/>
            <a:chOff x="6469053" y="5441268"/>
            <a:chExt cx="3006771" cy="2286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31DDE8-17B5-45B0-8F92-7F8006E3E3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53" y="5555568"/>
              <a:ext cx="30067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DDCD01-05A9-4316-94E8-54C77BDBC8D9}"/>
                </a:ext>
              </a:extLst>
            </p:cNvPr>
            <p:cNvSpPr/>
            <p:nvPr/>
          </p:nvSpPr>
          <p:spPr>
            <a:xfrm>
              <a:off x="69951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28157B-F982-4A11-8053-7A4A2211058E}"/>
                </a:ext>
              </a:extLst>
            </p:cNvPr>
            <p:cNvSpPr/>
            <p:nvPr/>
          </p:nvSpPr>
          <p:spPr>
            <a:xfrm>
              <a:off x="73735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8FD38E-5E75-46CF-86F7-2A5CEFFDD2C7}"/>
                </a:ext>
              </a:extLst>
            </p:cNvPr>
            <p:cNvSpPr/>
            <p:nvPr/>
          </p:nvSpPr>
          <p:spPr>
            <a:xfrm>
              <a:off x="775188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82437F-8870-4B3C-A9CF-509412C08AFF}"/>
                </a:ext>
              </a:extLst>
            </p:cNvPr>
            <p:cNvSpPr/>
            <p:nvPr/>
          </p:nvSpPr>
          <p:spPr>
            <a:xfrm>
              <a:off x="8130232" y="5441268"/>
              <a:ext cx="228600" cy="2286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D7DF24-3206-4046-900C-42DA8A95D1C4}"/>
              </a:ext>
            </a:extLst>
          </p:cNvPr>
          <p:cNvSpPr txBox="1"/>
          <p:nvPr/>
        </p:nvSpPr>
        <p:spPr>
          <a:xfrm>
            <a:off x="6853488" y="519566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</a:t>
            </a:r>
            <a:r>
              <a:rPr lang="en-US" b="1" baseline="-25000" dirty="0"/>
              <a:t>5/2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C1B06-52B2-4C2A-BE8A-234EB0439357}"/>
              </a:ext>
            </a:extLst>
          </p:cNvPr>
          <p:cNvSpPr txBox="1"/>
          <p:nvPr/>
        </p:nvSpPr>
        <p:spPr>
          <a:xfrm>
            <a:off x="6853488" y="549862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</a:t>
            </a:r>
            <a:r>
              <a:rPr lang="en-US" b="1" baseline="-25000" dirty="0"/>
              <a:t>3/2</a:t>
            </a:r>
          </a:p>
        </p:txBody>
      </p:sp>
    </p:spTree>
    <p:extLst>
      <p:ext uri="{BB962C8B-B14F-4D97-AF65-F5344CB8AC3E}">
        <p14:creationId xmlns:p14="http://schemas.microsoft.com/office/powerpoint/2010/main" val="373349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1 figures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figures</dc:title>
  <dc:creator>Smith, Gregory J.</dc:creator>
  <cp:lastModifiedBy>Smith, Gregory J.</cp:lastModifiedBy>
  <cp:revision>11</cp:revision>
  <cp:lastPrinted>2020-12-11T14:34:17Z</cp:lastPrinted>
  <dcterms:created xsi:type="dcterms:W3CDTF">2020-11-05T14:54:33Z</dcterms:created>
  <dcterms:modified xsi:type="dcterms:W3CDTF">2020-12-11T14:48:02Z</dcterms:modified>
</cp:coreProperties>
</file>