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7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DAC-8D26-4118-8218-D808450D0E5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2E4-7AA4-4225-A94A-A485B18A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2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DAC-8D26-4118-8218-D808450D0E5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2E4-7AA4-4225-A94A-A485B18A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DAC-8D26-4118-8218-D808450D0E5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2E4-7AA4-4225-A94A-A485B18A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DAC-8D26-4118-8218-D808450D0E5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2E4-7AA4-4225-A94A-A485B18A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3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DAC-8D26-4118-8218-D808450D0E5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2E4-7AA4-4225-A94A-A485B18A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1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DAC-8D26-4118-8218-D808450D0E5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2E4-7AA4-4225-A94A-A485B18A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4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DAC-8D26-4118-8218-D808450D0E5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2E4-7AA4-4225-A94A-A485B18A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3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DAC-8D26-4118-8218-D808450D0E5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2E4-7AA4-4225-A94A-A485B18A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4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DAC-8D26-4118-8218-D808450D0E5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2E4-7AA4-4225-A94A-A485B18A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DAC-8D26-4118-8218-D808450D0E5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2E4-7AA4-4225-A94A-A485B18A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5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DAC-8D26-4118-8218-D808450D0E5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72E4-7AA4-4225-A94A-A485B18A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3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EDAC-8D26-4118-8218-D808450D0E52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72E4-7AA4-4225-A94A-A485B18A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gif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A417-29DB-449A-A438-84A33736C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A1E8A-EC40-490A-A177-3D32A87DA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F7CE2B-C981-4D9C-B029-89A583383FE7}"/>
              </a:ext>
            </a:extLst>
          </p:cNvPr>
          <p:cNvGrpSpPr/>
          <p:nvPr/>
        </p:nvGrpSpPr>
        <p:grpSpPr>
          <a:xfrm>
            <a:off x="0" y="134469"/>
            <a:ext cx="6858000" cy="8875062"/>
            <a:chOff x="0" y="134469"/>
            <a:chExt cx="6858000" cy="8875062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8A72D278-6064-414D-8114-B4A1C6C009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073840"/>
                </p:ext>
              </p:extLst>
            </p:nvPr>
          </p:nvGraphicFramePr>
          <p:xfrm>
            <a:off x="0" y="134469"/>
            <a:ext cx="6858000" cy="8875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Acrobat Document" r:id="rId3" imgW="2914261" imgH="3771900" progId="AcroExch.Document.DC">
                    <p:embed/>
                  </p:oleObj>
                </mc:Choice>
                <mc:Fallback>
                  <p:oleObj name="Acrobat Document" r:id="rId3" imgW="2914261" imgH="3771900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134469"/>
                          <a:ext cx="6858000" cy="8875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D3CC1D-9FBE-4F0D-B760-8CC48443F913}"/>
                </a:ext>
              </a:extLst>
            </p:cNvPr>
            <p:cNvSpPr txBox="1"/>
            <p:nvPr/>
          </p:nvSpPr>
          <p:spPr>
            <a:xfrm>
              <a:off x="2628900" y="6724412"/>
              <a:ext cx="51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0710D6-2B87-4572-B175-A9B96C5F21B1}"/>
                </a:ext>
              </a:extLst>
            </p:cNvPr>
            <p:cNvSpPr txBox="1"/>
            <p:nvPr/>
          </p:nvSpPr>
          <p:spPr>
            <a:xfrm>
              <a:off x="5006340" y="7093744"/>
              <a:ext cx="101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TABLe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72879A-C0E9-4F06-B44D-12D90DE7E710}"/>
                </a:ext>
              </a:extLst>
            </p:cNvPr>
            <p:cNvSpPr txBox="1"/>
            <p:nvPr/>
          </p:nvSpPr>
          <p:spPr>
            <a:xfrm>
              <a:off x="2049780" y="670917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E84CDF-9557-4E96-B3AF-233FDE3D9D48}"/>
                </a:ext>
              </a:extLst>
            </p:cNvPr>
            <p:cNvSpPr txBox="1"/>
            <p:nvPr/>
          </p:nvSpPr>
          <p:spPr>
            <a:xfrm>
              <a:off x="876300" y="1752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SF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1F30B4-F5B8-4DB4-B428-927F1E60AA96}"/>
                </a:ext>
              </a:extLst>
            </p:cNvPr>
            <p:cNvCxnSpPr/>
            <p:nvPr/>
          </p:nvCxnSpPr>
          <p:spPr>
            <a:xfrm>
              <a:off x="2884170" y="739140"/>
              <a:ext cx="0" cy="545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A8A559-4364-4BF4-AA2A-8C90C090E6C9}"/>
              </a:ext>
            </a:extLst>
          </p:cNvPr>
          <p:cNvSpPr txBox="1"/>
          <p:nvPr/>
        </p:nvSpPr>
        <p:spPr>
          <a:xfrm rot="16200000">
            <a:off x="1312352" y="2705939"/>
            <a:ext cx="1752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Laser Bay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C64C5B-4EE1-49EE-A6DD-9A825D71548D}"/>
              </a:ext>
            </a:extLst>
          </p:cNvPr>
          <p:cNvSpPr txBox="1"/>
          <p:nvPr/>
        </p:nvSpPr>
        <p:spPr>
          <a:xfrm>
            <a:off x="4160077" y="8167303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S.E. Target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E3683F-DB84-4D82-A4A6-C1B7666699A4}"/>
              </a:ext>
            </a:extLst>
          </p:cNvPr>
          <p:cNvCxnSpPr/>
          <p:nvPr/>
        </p:nvCxnSpPr>
        <p:spPr>
          <a:xfrm>
            <a:off x="0" y="6210300"/>
            <a:ext cx="68580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A8D52-6384-4CD6-B81E-598B4A37654D}"/>
              </a:ext>
            </a:extLst>
          </p:cNvPr>
          <p:cNvCxnSpPr>
            <a:cxnSpLocks/>
          </p:cNvCxnSpPr>
          <p:nvPr/>
        </p:nvCxnSpPr>
        <p:spPr>
          <a:xfrm rot="5400000">
            <a:off x="-773430" y="2537460"/>
            <a:ext cx="73152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479AE6-6E02-4AC4-9258-13EF0FFC4D6E}"/>
              </a:ext>
            </a:extLst>
          </p:cNvPr>
          <p:cNvCxnSpPr>
            <a:cxnSpLocks/>
          </p:cNvCxnSpPr>
          <p:nvPr/>
        </p:nvCxnSpPr>
        <p:spPr>
          <a:xfrm rot="5400000">
            <a:off x="2234883" y="8385241"/>
            <a:ext cx="9144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FFC092-019D-4035-ACF4-D3229D43485D}"/>
              </a:ext>
            </a:extLst>
          </p:cNvPr>
          <p:cNvCxnSpPr>
            <a:cxnSpLocks/>
          </p:cNvCxnSpPr>
          <p:nvPr/>
        </p:nvCxnSpPr>
        <p:spPr>
          <a:xfrm rot="5400000">
            <a:off x="2682240" y="8401116"/>
            <a:ext cx="9144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B423DB-A277-4A26-AFDD-4267E0A06D66}"/>
              </a:ext>
            </a:extLst>
          </p:cNvPr>
          <p:cNvCxnSpPr>
            <a:cxnSpLocks/>
          </p:cNvCxnSpPr>
          <p:nvPr/>
        </p:nvCxnSpPr>
        <p:spPr>
          <a:xfrm>
            <a:off x="2692468" y="7945796"/>
            <a:ext cx="4572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EF1289-88D3-459C-A499-19482E1C3839}"/>
              </a:ext>
            </a:extLst>
          </p:cNvPr>
          <p:cNvSpPr/>
          <p:nvPr/>
        </p:nvSpPr>
        <p:spPr>
          <a:xfrm>
            <a:off x="2898701" y="2050255"/>
            <a:ext cx="3973826" cy="4145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74332-BD44-42F4-B3A6-159449F359DC}"/>
              </a:ext>
            </a:extLst>
          </p:cNvPr>
          <p:cNvSpPr txBox="1"/>
          <p:nvPr/>
        </p:nvSpPr>
        <p:spPr>
          <a:xfrm>
            <a:off x="3677660" y="2746863"/>
            <a:ext cx="212506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Lafyatis</a:t>
            </a:r>
            <a:r>
              <a:rPr lang="en-US" sz="3200" dirty="0"/>
              <a:t> Lab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05B0B4-4BBD-4BF1-BA42-D7D96BD0B616}"/>
              </a:ext>
            </a:extLst>
          </p:cNvPr>
          <p:cNvSpPr txBox="1"/>
          <p:nvPr/>
        </p:nvSpPr>
        <p:spPr>
          <a:xfrm>
            <a:off x="408585" y="8150512"/>
            <a:ext cx="160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S. Target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0B9F9D-EA4C-43C6-8C35-CE4B0AE5BCE8}"/>
              </a:ext>
            </a:extLst>
          </p:cNvPr>
          <p:cNvCxnSpPr/>
          <p:nvPr/>
        </p:nvCxnSpPr>
        <p:spPr>
          <a:xfrm>
            <a:off x="2898701" y="2042635"/>
            <a:ext cx="68580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0FB443-E420-4023-ACAB-EFE3658CAB0D}"/>
              </a:ext>
            </a:extLst>
          </p:cNvPr>
          <p:cNvSpPr txBox="1"/>
          <p:nvPr/>
        </p:nvSpPr>
        <p:spPr>
          <a:xfrm>
            <a:off x="3526249" y="1108932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E. Target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6568922-450A-4DF0-BC5E-9B940280A4D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68" y="4633204"/>
            <a:ext cx="1364989" cy="13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9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AA8A559-4364-4BF4-AA2A-8C90C090E6C9}"/>
              </a:ext>
            </a:extLst>
          </p:cNvPr>
          <p:cNvSpPr txBox="1"/>
          <p:nvPr/>
        </p:nvSpPr>
        <p:spPr>
          <a:xfrm rot="16200000">
            <a:off x="1312352" y="2705939"/>
            <a:ext cx="1752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Laser Bay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C64C5B-4EE1-49EE-A6DD-9A825D71548D}"/>
              </a:ext>
            </a:extLst>
          </p:cNvPr>
          <p:cNvSpPr txBox="1"/>
          <p:nvPr/>
        </p:nvSpPr>
        <p:spPr>
          <a:xfrm>
            <a:off x="4160077" y="8167303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S.E. Target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E3683F-DB84-4D82-A4A6-C1B7666699A4}"/>
              </a:ext>
            </a:extLst>
          </p:cNvPr>
          <p:cNvCxnSpPr/>
          <p:nvPr/>
        </p:nvCxnSpPr>
        <p:spPr>
          <a:xfrm>
            <a:off x="0" y="6210300"/>
            <a:ext cx="68580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A8D52-6384-4CD6-B81E-598B4A37654D}"/>
              </a:ext>
            </a:extLst>
          </p:cNvPr>
          <p:cNvCxnSpPr>
            <a:cxnSpLocks/>
          </p:cNvCxnSpPr>
          <p:nvPr/>
        </p:nvCxnSpPr>
        <p:spPr>
          <a:xfrm rot="5400000">
            <a:off x="-773430" y="2537460"/>
            <a:ext cx="73152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479AE6-6E02-4AC4-9258-13EF0FFC4D6E}"/>
              </a:ext>
            </a:extLst>
          </p:cNvPr>
          <p:cNvCxnSpPr>
            <a:cxnSpLocks/>
          </p:cNvCxnSpPr>
          <p:nvPr/>
        </p:nvCxnSpPr>
        <p:spPr>
          <a:xfrm rot="5400000">
            <a:off x="2234883" y="8385241"/>
            <a:ext cx="9144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FFC092-019D-4035-ACF4-D3229D43485D}"/>
              </a:ext>
            </a:extLst>
          </p:cNvPr>
          <p:cNvCxnSpPr>
            <a:cxnSpLocks/>
          </p:cNvCxnSpPr>
          <p:nvPr/>
        </p:nvCxnSpPr>
        <p:spPr>
          <a:xfrm rot="5400000">
            <a:off x="2682240" y="8401116"/>
            <a:ext cx="9144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B423DB-A277-4A26-AFDD-4267E0A06D66}"/>
              </a:ext>
            </a:extLst>
          </p:cNvPr>
          <p:cNvCxnSpPr>
            <a:cxnSpLocks/>
          </p:cNvCxnSpPr>
          <p:nvPr/>
        </p:nvCxnSpPr>
        <p:spPr>
          <a:xfrm>
            <a:off x="2692468" y="7945796"/>
            <a:ext cx="4572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EF1289-88D3-459C-A499-19482E1C3839}"/>
              </a:ext>
            </a:extLst>
          </p:cNvPr>
          <p:cNvSpPr/>
          <p:nvPr/>
        </p:nvSpPr>
        <p:spPr>
          <a:xfrm>
            <a:off x="2898701" y="2050255"/>
            <a:ext cx="3973826" cy="4145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74332-BD44-42F4-B3A6-159449F359DC}"/>
              </a:ext>
            </a:extLst>
          </p:cNvPr>
          <p:cNvSpPr txBox="1"/>
          <p:nvPr/>
        </p:nvSpPr>
        <p:spPr>
          <a:xfrm>
            <a:off x="3677660" y="2746863"/>
            <a:ext cx="212506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Lafyatis</a:t>
            </a:r>
            <a:r>
              <a:rPr lang="en-US" sz="3200" dirty="0"/>
              <a:t> Lab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05B0B4-4BBD-4BF1-BA42-D7D96BD0B616}"/>
              </a:ext>
            </a:extLst>
          </p:cNvPr>
          <p:cNvSpPr txBox="1"/>
          <p:nvPr/>
        </p:nvSpPr>
        <p:spPr>
          <a:xfrm>
            <a:off x="408585" y="8150512"/>
            <a:ext cx="160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S. Target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0B9F9D-EA4C-43C6-8C35-CE4B0AE5BCE8}"/>
              </a:ext>
            </a:extLst>
          </p:cNvPr>
          <p:cNvCxnSpPr/>
          <p:nvPr/>
        </p:nvCxnSpPr>
        <p:spPr>
          <a:xfrm>
            <a:off x="2898701" y="2042635"/>
            <a:ext cx="68580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0FB443-E420-4023-ACAB-EFE3658CAB0D}"/>
              </a:ext>
            </a:extLst>
          </p:cNvPr>
          <p:cNvSpPr txBox="1"/>
          <p:nvPr/>
        </p:nvSpPr>
        <p:spPr>
          <a:xfrm>
            <a:off x="3526249" y="1108932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E. Target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6568922-450A-4DF0-BC5E-9B940280A4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68" y="4633204"/>
            <a:ext cx="1364989" cy="13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4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37</Words>
  <Application>Microsoft Office PowerPoint</Application>
  <PresentationFormat>Letter Paper (8.5x11 in)</PresentationFormat>
  <Paragraphs>15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Adobe Acrobat Document</vt:lpstr>
      <vt:lpstr>Chapter 2 figures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figures</dc:title>
  <dc:creator>greg</dc:creator>
  <cp:lastModifiedBy>greg</cp:lastModifiedBy>
  <cp:revision>17</cp:revision>
  <cp:lastPrinted>2019-12-18T21:31:15Z</cp:lastPrinted>
  <dcterms:created xsi:type="dcterms:W3CDTF">2019-12-18T20:41:02Z</dcterms:created>
  <dcterms:modified xsi:type="dcterms:W3CDTF">2019-12-18T22:06:56Z</dcterms:modified>
</cp:coreProperties>
</file>