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Smith" initials="GS" lastIdx="1" clrIdx="0">
    <p:extLst>
      <p:ext uri="{19B8F6BF-5375-455C-9EA6-DF929625EA0E}">
        <p15:presenceInfo xmlns:p15="http://schemas.microsoft.com/office/powerpoint/2012/main" userId="Greg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48F92-F68D-47C6-8145-7E045B55A01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11D1B-B546-4BF8-ABC3-3CF61563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Sample_Geometry.png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11D1B-B546-4BF8-ABC3-3CF61563FC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11D1B-B546-4BF8-ABC3-3CF61563FC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D10-A7CE-477F-B9AD-22452D800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3193D-FF34-45EC-AAEB-01DF8F68D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4088-3C18-4781-894A-8D2BD9AD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B5BF-1D3D-49F6-BAB1-D049B8F2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0568-49FD-4D60-8ABA-2C01DF5F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D837-8674-41A5-9791-9B276A30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53AE8-D629-44E5-A31F-E55FC992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7E866-579E-42BC-8902-8AE9D52E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9092-EE75-4AE0-B01F-AE2D8FB4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97ED-5818-461E-BBA9-B6EE0BAE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975DB-E562-4D38-AD4C-7C61B115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E5646-A998-4B08-9E1D-65F099FC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C39A-EE1D-4CE8-A9A3-25213C2A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AF2F-2840-493E-A2C1-4447DF54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980B-B1FA-44E8-90D4-709AAEB8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B41A-FD87-487F-B24D-10BCA92F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53EF-9461-45BE-A2C8-5A2F32CD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69A93-332F-4D96-A204-04416A07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E435-1B36-4D4E-A16E-744D381D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1483-8895-4834-966F-2B0CE7A6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4559-44DA-4D99-B529-66104AEE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AC0A1-7A50-4FC4-B63F-634A4631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6335-1109-424F-BFCF-071D0896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78C0-52E0-4D70-9147-C3F17CC2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7243-8286-4DEC-A1E0-65B05AE5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8C8A-A4DA-4625-9A7A-F1999300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DFFD-1AD1-4023-BC3E-CED0BE98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18410-601F-404D-8F14-9D8BE2608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191D-A982-406D-80E7-379EB794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EA790-19F1-4694-9BE1-AA475A9C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18530-12C9-4654-B785-00EA0FB1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DFBD-9B56-4C22-A86E-F7C4A93A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E1C4F-AACB-405B-9624-DCB6541B5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55A0-C1E9-4687-BC31-093993B0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E69D7-1BC3-4CB2-B442-3CA2EECEA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26748-8112-470E-8F71-0CA0FDBB4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4FFF-87A8-4E68-B38C-ABDEE889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A2388-ABF2-42BF-B8F4-F288AB6F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E417C-C1D4-40F6-9F76-F747924F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797C-22C5-44CB-9223-6AEE0E6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2D9ED-9EC1-4581-9AA6-4751080E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8750B-1831-427E-B8AA-1455DAD6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FD1C3-1186-4388-BEA9-CF3AA75D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8DC53-5205-46E0-961A-19C17F1D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DA58-3285-4047-8A95-74B04DAC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8D84B-E285-43F6-9A06-6F5F553E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1AF1-7D23-4DB0-BD08-F4C95F3D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F202-3318-4086-85F0-0E201E7C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46196-1B0D-4440-B833-62B9A76F8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43865-6710-4186-B28F-800BCFF7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866E0-A3CA-45DA-9F5C-E2EDD688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5EE4F-0F0A-4B7E-B03F-2201CD4C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3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6040-88C5-4EEE-8EFE-141544B5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C3DEE-FDC3-44D3-AB1D-BBBC780ED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89AA2-4BDB-42C1-AFEA-32B707DC6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10CED-9614-4D59-B9E5-55C8C0D5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A53-B6C3-46AB-B10B-82CDCA03E65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561D0-FE8A-4330-B040-2F49043F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1F583-AB34-4A3C-A0B7-D98175F7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E5392-19B1-45E3-B9A9-B201E95B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F7F25-39D0-4984-B45C-3A638D9CF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ECAA-9BA4-403B-8038-7AAC72943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6A53-B6C3-46AB-B10B-82CDCA03E65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8D0C-79E0-4895-8E8F-7C00B97BA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FF71-BA45-47FF-B968-DA628D23A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C4153-E5EC-429F-A19F-638D9926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329F-24D3-4669-A444-84E84869B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3284F-6907-4494-A563-B3C5E89A5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60D14D3-56AF-4FBE-8EAC-07632DC5831A}"/>
              </a:ext>
            </a:extLst>
          </p:cNvPr>
          <p:cNvGrpSpPr/>
          <p:nvPr/>
        </p:nvGrpSpPr>
        <p:grpSpPr>
          <a:xfrm>
            <a:off x="384387" y="6373"/>
            <a:ext cx="8153123" cy="2206755"/>
            <a:chOff x="384387" y="62357"/>
            <a:chExt cx="8153123" cy="220675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54BA0F-D044-480A-93A5-F3DEAD3A665A}"/>
                </a:ext>
              </a:extLst>
            </p:cNvPr>
            <p:cNvGrpSpPr/>
            <p:nvPr/>
          </p:nvGrpSpPr>
          <p:grpSpPr>
            <a:xfrm>
              <a:off x="384387" y="998280"/>
              <a:ext cx="5554016" cy="1270832"/>
              <a:chOff x="863284" y="1626282"/>
              <a:chExt cx="10466381" cy="127083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6C52265-B8C2-4736-8E6C-56985E8577B2}"/>
                  </a:ext>
                </a:extLst>
              </p:cNvPr>
              <p:cNvGrpSpPr/>
              <p:nvPr/>
            </p:nvGrpSpPr>
            <p:grpSpPr>
              <a:xfrm>
                <a:off x="3352800" y="1626282"/>
                <a:ext cx="5486400" cy="365760"/>
                <a:chOff x="3629202" y="1626284"/>
                <a:chExt cx="5486400" cy="36576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C364F73-09FA-457B-B39E-865DCBA23913}"/>
                    </a:ext>
                  </a:extLst>
                </p:cNvPr>
                <p:cNvSpPr/>
                <p:nvPr/>
              </p:nvSpPr>
              <p:spPr>
                <a:xfrm>
                  <a:off x="3629202" y="1900604"/>
                  <a:ext cx="5486400" cy="91440"/>
                </a:xfrm>
                <a:prstGeom prst="rect">
                  <a:avLst/>
                </a:prstGeom>
                <a:solidFill>
                  <a:srgbClr val="2994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83D4E49-3533-4EF7-B502-B8EC6260BCE8}"/>
                    </a:ext>
                  </a:extLst>
                </p:cNvPr>
                <p:cNvSpPr/>
                <p:nvPr/>
              </p:nvSpPr>
              <p:spPr>
                <a:xfrm>
                  <a:off x="3629202" y="1626284"/>
                  <a:ext cx="5486400" cy="2743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A43203D-CB4A-4A9C-A3C8-55C2E01DCC06}"/>
                  </a:ext>
                </a:extLst>
              </p:cNvPr>
              <p:cNvGrpSpPr/>
              <p:nvPr/>
            </p:nvGrpSpPr>
            <p:grpSpPr>
              <a:xfrm>
                <a:off x="863284" y="1708391"/>
                <a:ext cx="3657600" cy="1188723"/>
                <a:chOff x="863284" y="1708391"/>
                <a:chExt cx="3657600" cy="118872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D95DCD0-44AE-4A85-9A92-1CA6A7965FB4}"/>
                    </a:ext>
                  </a:extLst>
                </p:cNvPr>
                <p:cNvGrpSpPr/>
                <p:nvPr/>
              </p:nvGrpSpPr>
              <p:grpSpPr>
                <a:xfrm>
                  <a:off x="863284" y="1982714"/>
                  <a:ext cx="3657600" cy="914400"/>
                  <a:chOff x="1558077" y="1990665"/>
                  <a:chExt cx="3657600" cy="914400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5ED09BE8-E5B4-4A36-8931-00258F46B9F0}"/>
                      </a:ext>
                    </a:extLst>
                  </p:cNvPr>
                  <p:cNvSpPr/>
                  <p:nvPr/>
                </p:nvSpPr>
                <p:spPr>
                  <a:xfrm>
                    <a:off x="1558077" y="1990665"/>
                    <a:ext cx="2743200" cy="914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Isosceles Triangle 10">
                    <a:extLst>
                      <a:ext uri="{FF2B5EF4-FFF2-40B4-BE49-F238E27FC236}">
                        <a16:creationId xmlns:a16="http://schemas.microsoft.com/office/drawing/2014/main" id="{1E93F392-D8C6-4429-B225-8542FC7730A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01277" y="1990665"/>
                    <a:ext cx="914400" cy="914400"/>
                  </a:xfrm>
                  <a:prstGeom prst="triangle">
                    <a:avLst>
                      <a:gd name="adj" fmla="val 10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1514D06-EFF7-4252-A134-90E2BE058279}"/>
                    </a:ext>
                  </a:extLst>
                </p:cNvPr>
                <p:cNvSpPr/>
                <p:nvPr/>
              </p:nvSpPr>
              <p:spPr>
                <a:xfrm>
                  <a:off x="863285" y="1708391"/>
                  <a:ext cx="2489516" cy="2743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06F9E8-E9E2-4786-8A0F-172C575B0030}"/>
                  </a:ext>
                </a:extLst>
              </p:cNvPr>
              <p:cNvGrpSpPr/>
              <p:nvPr/>
            </p:nvGrpSpPr>
            <p:grpSpPr>
              <a:xfrm>
                <a:off x="7672065" y="1708391"/>
                <a:ext cx="3657600" cy="1188723"/>
                <a:chOff x="7672065" y="1708391"/>
                <a:chExt cx="3657600" cy="1188723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55E3628-F299-438A-8467-4E5DFE496255}"/>
                    </a:ext>
                  </a:extLst>
                </p:cNvPr>
                <p:cNvGrpSpPr/>
                <p:nvPr/>
              </p:nvGrpSpPr>
              <p:grpSpPr>
                <a:xfrm>
                  <a:off x="7672065" y="1982714"/>
                  <a:ext cx="3657600" cy="914400"/>
                  <a:chOff x="7501677" y="1982714"/>
                  <a:chExt cx="3657600" cy="914400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0E9F8A1-9A76-4533-AE8E-314A5DAE8583}"/>
                      </a:ext>
                    </a:extLst>
                  </p:cNvPr>
                  <p:cNvSpPr/>
                  <p:nvPr/>
                </p:nvSpPr>
                <p:spPr>
                  <a:xfrm>
                    <a:off x="8416077" y="1982714"/>
                    <a:ext cx="2743200" cy="914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Isosceles Triangle 8">
                    <a:extLst>
                      <a:ext uri="{FF2B5EF4-FFF2-40B4-BE49-F238E27FC236}">
                        <a16:creationId xmlns:a16="http://schemas.microsoft.com/office/drawing/2014/main" id="{50D53201-FA1F-4E9C-8559-E5C99B89B25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501677" y="1982714"/>
                    <a:ext cx="914400" cy="914400"/>
                  </a:xfrm>
                  <a:prstGeom prst="triangle">
                    <a:avLst>
                      <a:gd name="adj" fmla="val 10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90B97BA-F501-4506-8F65-D6CCBD65F731}"/>
                    </a:ext>
                  </a:extLst>
                </p:cNvPr>
                <p:cNvSpPr/>
                <p:nvPr/>
              </p:nvSpPr>
              <p:spPr>
                <a:xfrm>
                  <a:off x="8839199" y="1708391"/>
                  <a:ext cx="2489516" cy="2743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47BD5F-AA66-4077-A43E-E1E05FF25A50}"/>
                </a:ext>
              </a:extLst>
            </p:cNvPr>
            <p:cNvGrpSpPr/>
            <p:nvPr/>
          </p:nvGrpSpPr>
          <p:grpSpPr>
            <a:xfrm>
              <a:off x="6664825" y="687824"/>
              <a:ext cx="1872685" cy="1477328"/>
              <a:chOff x="6157850" y="3830305"/>
              <a:chExt cx="1872685" cy="147732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2E9BEB-7D13-4B1B-8B87-CF935C2C3933}"/>
                  </a:ext>
                </a:extLst>
              </p:cNvPr>
              <p:cNvSpPr/>
              <p:nvPr/>
            </p:nvSpPr>
            <p:spPr>
              <a:xfrm>
                <a:off x="6157850" y="4991717"/>
                <a:ext cx="274320" cy="2743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074875-EBF4-466C-BB0E-57F7836F7BDF}"/>
                  </a:ext>
                </a:extLst>
              </p:cNvPr>
              <p:cNvSpPr txBox="1"/>
              <p:nvPr/>
            </p:nvSpPr>
            <p:spPr>
              <a:xfrm>
                <a:off x="6463273" y="3830305"/>
                <a:ext cx="1567262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100 nm Ge</a:t>
                </a:r>
              </a:p>
              <a:p>
                <a:endParaRPr lang="en-US" dirty="0"/>
              </a:p>
              <a:p>
                <a:r>
                  <a:rPr lang="en-US" dirty="0"/>
                  <a:t>30 nm SiNx</a:t>
                </a:r>
              </a:p>
              <a:p>
                <a:endParaRPr lang="en-US" dirty="0"/>
              </a:p>
              <a:p>
                <a:r>
                  <a:rPr lang="en-US" dirty="0"/>
                  <a:t>500 </a:t>
                </a:r>
                <a:r>
                  <a:rPr lang="el-GR" dirty="0"/>
                  <a:t>μ</a:t>
                </a:r>
                <a:r>
                  <a:rPr lang="en-US" dirty="0"/>
                  <a:t>m Si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C6B457-D30D-4624-8DBF-239CF4941A10}"/>
                  </a:ext>
                </a:extLst>
              </p:cNvPr>
              <p:cNvSpPr/>
              <p:nvPr/>
            </p:nvSpPr>
            <p:spPr>
              <a:xfrm>
                <a:off x="6157850" y="4431809"/>
                <a:ext cx="274320" cy="274320"/>
              </a:xfrm>
              <a:prstGeom prst="rect">
                <a:avLst/>
              </a:prstGeom>
              <a:solidFill>
                <a:srgbClr val="2994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801E78-D2E9-4262-9487-1B5C61E715FF}"/>
                  </a:ext>
                </a:extLst>
              </p:cNvPr>
              <p:cNvSpPr/>
              <p:nvPr/>
            </p:nvSpPr>
            <p:spPr>
              <a:xfrm>
                <a:off x="6157850" y="3896197"/>
                <a:ext cx="274320" cy="27432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3D024A-F4F7-4E67-82A1-E30B283D7485}"/>
                </a:ext>
              </a:extLst>
            </p:cNvPr>
            <p:cNvGrpSpPr/>
            <p:nvPr/>
          </p:nvGrpSpPr>
          <p:grpSpPr>
            <a:xfrm>
              <a:off x="2362627" y="465667"/>
              <a:ext cx="1554480" cy="387994"/>
              <a:chOff x="2362627" y="465667"/>
              <a:chExt cx="1554480" cy="38799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EB1E34-8353-46F1-ADCE-21571639E330}"/>
                  </a:ext>
                </a:extLst>
              </p:cNvPr>
              <p:cNvSpPr txBox="1"/>
              <p:nvPr/>
            </p:nvSpPr>
            <p:spPr>
              <a:xfrm>
                <a:off x="2795195" y="46566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mm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5D832CB-526C-4AB3-9A2A-1F4265FA0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2627" y="853661"/>
                <a:ext cx="15544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412DBBB-A7BD-4F8B-A89B-EEF04C0032F5}"/>
                </a:ext>
              </a:extLst>
            </p:cNvPr>
            <p:cNvGrpSpPr/>
            <p:nvPr/>
          </p:nvGrpSpPr>
          <p:grpSpPr>
            <a:xfrm>
              <a:off x="384387" y="62357"/>
              <a:ext cx="5553512" cy="403310"/>
              <a:chOff x="384387" y="62357"/>
              <a:chExt cx="5553512" cy="4033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DBFAE5-4A82-48A9-A33A-148595D3CD2C}"/>
                  </a:ext>
                </a:extLst>
              </p:cNvPr>
              <p:cNvSpPr txBox="1"/>
              <p:nvPr/>
            </p:nvSpPr>
            <p:spPr>
              <a:xfrm>
                <a:off x="2707830" y="62357"/>
                <a:ext cx="898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7.5 mm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2ECB51B-D03A-4086-9F15-508D867FF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87" y="445360"/>
                <a:ext cx="5553512" cy="203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0840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1DBA7DA3-E12F-4A87-87F3-102B78B05D2D}"/>
              </a:ext>
            </a:extLst>
          </p:cNvPr>
          <p:cNvGrpSpPr/>
          <p:nvPr/>
        </p:nvGrpSpPr>
        <p:grpSpPr>
          <a:xfrm>
            <a:off x="1542393" y="721823"/>
            <a:ext cx="6849700" cy="3152582"/>
            <a:chOff x="1542393" y="721823"/>
            <a:chExt cx="6849700" cy="315258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57FDB8-CC53-4D47-9403-3578CA386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393" y="721823"/>
              <a:ext cx="6849700" cy="3152582"/>
            </a:xfrm>
            <a:prstGeom prst="rect">
              <a:avLst/>
            </a:prstGeom>
          </p:spPr>
        </p:pic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9FB7342-6A98-4A5C-BB23-B2E1FB3836A9}"/>
                </a:ext>
              </a:extLst>
            </p:cNvPr>
            <p:cNvGrpSpPr/>
            <p:nvPr/>
          </p:nvGrpSpPr>
          <p:grpSpPr>
            <a:xfrm>
              <a:off x="5347305" y="1761705"/>
              <a:ext cx="309700" cy="473556"/>
              <a:chOff x="9936890" y="2887121"/>
              <a:chExt cx="309700" cy="47355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1FAB1EE-9615-4455-A91E-0EC5B4380555}"/>
                  </a:ext>
                </a:extLst>
              </p:cNvPr>
              <p:cNvSpPr txBox="1"/>
              <p:nvPr/>
            </p:nvSpPr>
            <p:spPr>
              <a:xfrm>
                <a:off x="9936890" y="2887121"/>
                <a:ext cx="3097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FDDFE75-1C0F-4D77-B7BB-67D3BA1A17B7}"/>
                  </a:ext>
                </a:extLst>
              </p:cNvPr>
              <p:cNvSpPr/>
              <p:nvPr/>
            </p:nvSpPr>
            <p:spPr>
              <a:xfrm>
                <a:off x="10046020" y="3159509"/>
                <a:ext cx="45720" cy="20116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5A2D072-612E-4CBE-B9E3-F03864E62CC8}"/>
                </a:ext>
              </a:extLst>
            </p:cNvPr>
            <p:cNvGrpSpPr/>
            <p:nvPr/>
          </p:nvGrpSpPr>
          <p:grpSpPr>
            <a:xfrm>
              <a:off x="2678471" y="2846014"/>
              <a:ext cx="483327" cy="281889"/>
              <a:chOff x="9697219" y="3135255"/>
              <a:chExt cx="483327" cy="253916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B36F75-3CBD-46AB-B25B-E0A534C71E80}"/>
                  </a:ext>
                </a:extLst>
              </p:cNvPr>
              <p:cNvSpPr txBox="1"/>
              <p:nvPr/>
            </p:nvSpPr>
            <p:spPr>
              <a:xfrm>
                <a:off x="9697219" y="3135255"/>
                <a:ext cx="3097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B94651D-FE75-4D52-A954-0229559CBA3B}"/>
                  </a:ext>
                </a:extLst>
              </p:cNvPr>
              <p:cNvSpPr/>
              <p:nvPr/>
            </p:nvSpPr>
            <p:spPr>
              <a:xfrm rot="16200000">
                <a:off x="10048289" y="3129956"/>
                <a:ext cx="41183" cy="2233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290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F9C6E-03B7-45D5-AD6E-6A358D68EC2A}"/>
              </a:ext>
            </a:extLst>
          </p:cNvPr>
          <p:cNvSpPr txBox="1"/>
          <p:nvPr/>
        </p:nvSpPr>
        <p:spPr>
          <a:xfrm>
            <a:off x="9517302" y="1671537"/>
            <a:ext cx="2760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2D image</a:t>
            </a:r>
          </a:p>
          <a:p>
            <a:r>
              <a:rPr lang="en-US" dirty="0"/>
              <a:t>Spectral lineout</a:t>
            </a:r>
          </a:p>
          <a:p>
            <a:endParaRPr lang="en-US" dirty="0"/>
          </a:p>
          <a:p>
            <a:r>
              <a:rPr lang="en-US" dirty="0"/>
              <a:t>Filtering</a:t>
            </a:r>
          </a:p>
          <a:p>
            <a:r>
              <a:rPr lang="en-US" dirty="0"/>
              <a:t>Delta-OD calculation</a:t>
            </a:r>
          </a:p>
          <a:p>
            <a:r>
              <a:rPr lang="en-US" dirty="0"/>
              <a:t>Delta-OD normalization</a:t>
            </a:r>
          </a:p>
          <a:p>
            <a:r>
              <a:rPr lang="en-US" dirty="0"/>
              <a:t>Average delta-OD</a:t>
            </a:r>
          </a:p>
          <a:p>
            <a:r>
              <a:rPr lang="en-US" dirty="0"/>
              <a:t>Energy calibration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791D5-3B23-49B7-9413-288E680E9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58" y="4601246"/>
            <a:ext cx="3419755" cy="1424898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9AB719-2097-4473-ADAF-67FAF820FF71}"/>
              </a:ext>
            </a:extLst>
          </p:cNvPr>
          <p:cNvCxnSpPr>
            <a:cxnSpLocks/>
          </p:cNvCxnSpPr>
          <p:nvPr/>
        </p:nvCxnSpPr>
        <p:spPr>
          <a:xfrm>
            <a:off x="1294578" y="2467087"/>
            <a:ext cx="0" cy="1164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9B1036-43B3-40DF-B024-64095EA5FE0E}"/>
              </a:ext>
            </a:extLst>
          </p:cNvPr>
          <p:cNvSpPr txBox="1"/>
          <p:nvPr/>
        </p:nvSpPr>
        <p:spPr>
          <a:xfrm>
            <a:off x="1220744" y="105172"/>
            <a:ext cx="23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spectrometer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FAAE1-801C-4C47-929D-3C4E53FC2AFF}"/>
              </a:ext>
            </a:extLst>
          </p:cNvPr>
          <p:cNvSpPr txBox="1"/>
          <p:nvPr/>
        </p:nvSpPr>
        <p:spPr>
          <a:xfrm>
            <a:off x="1294578" y="2528586"/>
            <a:ext cx="326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subtraction, exposure time normalization, normalized spatial integration,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4347BD-5AB5-4703-B306-7FA9CF61D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7" y="3789480"/>
            <a:ext cx="3029213" cy="2236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6853D6-D81F-4424-BFF0-DF1340EAD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7" y="812067"/>
            <a:ext cx="3174005" cy="1558425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AEFE619-4A17-4032-8687-A84E303911DB}"/>
              </a:ext>
            </a:extLst>
          </p:cNvPr>
          <p:cNvCxnSpPr>
            <a:cxnSpLocks/>
          </p:cNvCxnSpPr>
          <p:nvPr/>
        </p:nvCxnSpPr>
        <p:spPr>
          <a:xfrm flipV="1">
            <a:off x="3830236" y="1407930"/>
            <a:ext cx="1828800" cy="33780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5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54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Chapter 3 figures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figures</dc:title>
  <dc:creator>Greg Smith</dc:creator>
  <cp:lastModifiedBy>greg</cp:lastModifiedBy>
  <cp:revision>21</cp:revision>
  <dcterms:created xsi:type="dcterms:W3CDTF">2019-11-12T14:46:09Z</dcterms:created>
  <dcterms:modified xsi:type="dcterms:W3CDTF">2019-11-13T18:30:07Z</dcterms:modified>
</cp:coreProperties>
</file>