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36C6E-0751-4CBA-9516-61A310317576}" type="datetimeFigureOut">
              <a:rPr lang="pl-PL" smtClean="0"/>
              <a:t>2012-08-02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9365E-DE2A-4B20-BB1C-56862AAC25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59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D3C6-E33E-4D64-B2F7-F35D60D8A685}" type="datetimeFigureOut">
              <a:rPr lang="pl-PL" smtClean="0"/>
              <a:t>2012-08-02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12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D3C6-E33E-4D64-B2F7-F35D60D8A685}" type="datetimeFigureOut">
              <a:rPr lang="pl-PL" smtClean="0"/>
              <a:t>2012-08-02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685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D3C6-E33E-4D64-B2F7-F35D60D8A685}" type="datetimeFigureOut">
              <a:rPr lang="pl-PL" smtClean="0"/>
              <a:t>2012-08-02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56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D3C6-E33E-4D64-B2F7-F35D60D8A685}" type="datetimeFigureOut">
              <a:rPr lang="pl-PL" smtClean="0"/>
              <a:t>2012-08-02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978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D3C6-E33E-4D64-B2F7-F35D60D8A685}" type="datetimeFigureOut">
              <a:rPr lang="pl-PL" smtClean="0"/>
              <a:t>2012-08-02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038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D3C6-E33E-4D64-B2F7-F35D60D8A685}" type="datetimeFigureOut">
              <a:rPr lang="pl-PL" smtClean="0"/>
              <a:t>2012-08-02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823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D3C6-E33E-4D64-B2F7-F35D60D8A685}" type="datetimeFigureOut">
              <a:rPr lang="pl-PL" smtClean="0"/>
              <a:t>2012-08-02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205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D3C6-E33E-4D64-B2F7-F35D60D8A685}" type="datetimeFigureOut">
              <a:rPr lang="pl-PL" smtClean="0"/>
              <a:t>2012-08-02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418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D3C6-E33E-4D64-B2F7-F35D60D8A685}" type="datetimeFigureOut">
              <a:rPr lang="pl-PL" smtClean="0"/>
              <a:t>2012-08-02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137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D3C6-E33E-4D64-B2F7-F35D60D8A685}" type="datetimeFigureOut">
              <a:rPr lang="pl-PL" smtClean="0"/>
              <a:t>2012-08-02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956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D3C6-E33E-4D64-B2F7-F35D60D8A685}" type="datetimeFigureOut">
              <a:rPr lang="pl-PL" smtClean="0"/>
              <a:t>2012-08-02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872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6D3C6-E33E-4D64-B2F7-F35D60D8A685}" type="datetimeFigureOut">
              <a:rPr lang="pl-PL" smtClean="0"/>
              <a:t>2012-08-02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974E2-25B6-4EEE-BE6F-B7C96F233D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177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.jpeg"/><Relationship Id="rId5" Type="http://schemas.openxmlformats.org/officeDocument/2006/relationships/image" Target="../media/image11.png"/><Relationship Id="rId10" Type="http://schemas.openxmlformats.org/officeDocument/2006/relationships/image" Target="../media/image2.gif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jpeg"/><Relationship Id="rId1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3.jpeg"/><Relationship Id="rId17" Type="http://schemas.openxmlformats.org/officeDocument/2006/relationships/image" Target="../media/image21.png"/><Relationship Id="rId2" Type="http://schemas.openxmlformats.org/officeDocument/2006/relationships/image" Target="../media/image8.png"/><Relationship Id="rId16" Type="http://schemas.openxmlformats.org/officeDocument/2006/relationships/image" Target="../media/image20.jpeg"/><Relationship Id="rId20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.jpeg"/><Relationship Id="rId5" Type="http://schemas.openxmlformats.org/officeDocument/2006/relationships/image" Target="../media/image11.png"/><Relationship Id="rId15" Type="http://schemas.openxmlformats.org/officeDocument/2006/relationships/image" Target="../media/image19.jpeg"/><Relationship Id="rId10" Type="http://schemas.openxmlformats.org/officeDocument/2006/relationships/image" Target="../media/image2.gif"/><Relationship Id="rId19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jpeg"/><Relationship Id="rId1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3.jpeg"/><Relationship Id="rId17" Type="http://schemas.openxmlformats.org/officeDocument/2006/relationships/image" Target="../media/image21.png"/><Relationship Id="rId2" Type="http://schemas.openxmlformats.org/officeDocument/2006/relationships/image" Target="../media/image8.png"/><Relationship Id="rId16" Type="http://schemas.openxmlformats.org/officeDocument/2006/relationships/image" Target="../media/image20.jpeg"/><Relationship Id="rId20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.jpeg"/><Relationship Id="rId5" Type="http://schemas.openxmlformats.org/officeDocument/2006/relationships/image" Target="../media/image11.png"/><Relationship Id="rId15" Type="http://schemas.openxmlformats.org/officeDocument/2006/relationships/image" Target="../media/image19.jpeg"/><Relationship Id="rId10" Type="http://schemas.openxmlformats.org/officeDocument/2006/relationships/image" Target="../media/image2.gif"/><Relationship Id="rId19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.jpeg"/><Relationship Id="rId5" Type="http://schemas.openxmlformats.org/officeDocument/2006/relationships/image" Target="../media/image11.png"/><Relationship Id="rId10" Type="http://schemas.openxmlformats.org/officeDocument/2006/relationships/image" Target="../media/image2.gif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66538" y="2362200"/>
            <a:ext cx="5982325" cy="762000"/>
          </a:xfrm>
          <a:prstGeom prst="roundRect">
            <a:avLst>
              <a:gd name="adj" fmla="val 6076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5800" y="3322320"/>
            <a:ext cx="7696200" cy="1600200"/>
          </a:xfrm>
          <a:prstGeom prst="roundRect">
            <a:avLst>
              <a:gd name="adj" fmla="val 3076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03220" y="1447800"/>
            <a:ext cx="3048000" cy="762000"/>
          </a:xfrm>
          <a:prstGeom prst="roundRect">
            <a:avLst>
              <a:gd name="adj" fmla="val 5576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 rot="5400000">
            <a:off x="3886200" y="21336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6200000" flipH="1">
            <a:off x="4761875" y="21336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40812" y="3624441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…</a:t>
            </a:r>
            <a:endParaRPr lang="en-US" sz="3000" dirty="0"/>
          </a:p>
        </p:txBody>
      </p:sp>
      <p:grpSp>
        <p:nvGrpSpPr>
          <p:cNvPr id="10" name="Group 64"/>
          <p:cNvGrpSpPr/>
          <p:nvPr/>
        </p:nvGrpSpPr>
        <p:grpSpPr>
          <a:xfrm>
            <a:off x="3838544" y="1676400"/>
            <a:ext cx="1066800" cy="275094"/>
            <a:chOff x="4329192" y="2414766"/>
            <a:chExt cx="1066800" cy="275094"/>
          </a:xfrm>
        </p:grpSpPr>
        <p:sp>
          <p:nvSpPr>
            <p:cNvPr id="11" name="Rounded Rectangle 10"/>
            <p:cNvSpPr/>
            <p:nvPr/>
          </p:nvSpPr>
          <p:spPr>
            <a:xfrm>
              <a:off x="4329192" y="2414766"/>
              <a:ext cx="1066800" cy="27509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      Master</a:t>
              </a:r>
              <a:endParaRPr lang="en-US" sz="1400" dirty="0"/>
            </a:p>
          </p:txBody>
        </p:sp>
        <p:pic>
          <p:nvPicPr>
            <p:cNvPr id="12" name="gráficos1"/>
            <p:cNvPicPr>
              <a:picLocks noChangeAspect="1"/>
            </p:cNvPicPr>
            <p:nvPr/>
          </p:nvPicPr>
          <p:blipFill>
            <a:blip r:embed="rId2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4459367" y="2446020"/>
              <a:ext cx="231475" cy="209253"/>
            </a:xfrm>
            <a:prstGeom prst="rect">
              <a:avLst/>
            </a:prstGeom>
          </p:spPr>
        </p:pic>
      </p:grpSp>
      <p:grpSp>
        <p:nvGrpSpPr>
          <p:cNvPr id="13" name="Group 460"/>
          <p:cNvGrpSpPr/>
          <p:nvPr/>
        </p:nvGrpSpPr>
        <p:grpSpPr>
          <a:xfrm>
            <a:off x="3276600" y="1524000"/>
            <a:ext cx="420624" cy="533400"/>
            <a:chOff x="2913088" y="2369134"/>
            <a:chExt cx="490728" cy="678866"/>
          </a:xfrm>
        </p:grpSpPr>
        <p:sp>
          <p:nvSpPr>
            <p:cNvPr id="14" name="Oval 13"/>
            <p:cNvSpPr/>
            <p:nvPr/>
          </p:nvSpPr>
          <p:spPr>
            <a:xfrm>
              <a:off x="2913088" y="2514600"/>
              <a:ext cx="490728" cy="533400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3162301" y="2369134"/>
              <a:ext cx="9005" cy="45027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177540" y="2636520"/>
              <a:ext cx="152400" cy="15240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124200" y="2743200"/>
              <a:ext cx="76200" cy="762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17012" y="2362200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…</a:t>
            </a:r>
            <a:endParaRPr lang="en-US" sz="3000" dirty="0"/>
          </a:p>
        </p:txBody>
      </p:sp>
      <p:cxnSp>
        <p:nvCxnSpPr>
          <p:cNvPr id="19" name="Elbow Connector 18"/>
          <p:cNvCxnSpPr/>
          <p:nvPr/>
        </p:nvCxnSpPr>
        <p:spPr>
          <a:xfrm rot="5400000">
            <a:off x="1904999" y="30480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H="1">
            <a:off x="2780674" y="30480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>
            <a:off x="3428999" y="30480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4304674" y="30480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>
            <a:off x="5776584" y="30480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H="1">
            <a:off x="6652259" y="30480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52"/>
          <p:cNvGrpSpPr/>
          <p:nvPr/>
        </p:nvGrpSpPr>
        <p:grpSpPr>
          <a:xfrm>
            <a:off x="3522979" y="2650760"/>
            <a:ext cx="1066800" cy="228600"/>
            <a:chOff x="838200" y="3733800"/>
            <a:chExt cx="1066800" cy="228600"/>
          </a:xfrm>
        </p:grpSpPr>
        <p:sp>
          <p:nvSpPr>
            <p:cNvPr id="26" name="Rounded Rectangle 25"/>
            <p:cNvSpPr/>
            <p:nvPr/>
          </p:nvSpPr>
          <p:spPr>
            <a:xfrm>
              <a:off x="838200" y="3733800"/>
              <a:ext cx="1066800" cy="228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      Switch</a:t>
              </a:r>
              <a:endParaRPr lang="en-US" sz="1400" dirty="0"/>
            </a:p>
          </p:txBody>
        </p:sp>
        <p:pic>
          <p:nvPicPr>
            <p:cNvPr id="27" name="gráficos1"/>
            <p:cNvPicPr>
              <a:picLocks noChangeAspect="1"/>
            </p:cNvPicPr>
            <p:nvPr/>
          </p:nvPicPr>
          <p:blipFill>
            <a:blip r:embed="rId2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987725" y="3746500"/>
              <a:ext cx="231475" cy="209253"/>
            </a:xfrm>
            <a:prstGeom prst="rect">
              <a:avLst/>
            </a:prstGeom>
          </p:spPr>
        </p:pic>
      </p:grpSp>
      <p:grpSp>
        <p:nvGrpSpPr>
          <p:cNvPr id="28" name="Group 55"/>
          <p:cNvGrpSpPr/>
          <p:nvPr/>
        </p:nvGrpSpPr>
        <p:grpSpPr>
          <a:xfrm>
            <a:off x="5819764" y="2650760"/>
            <a:ext cx="1066800" cy="228600"/>
            <a:chOff x="838200" y="3733800"/>
            <a:chExt cx="1066800" cy="228600"/>
          </a:xfrm>
        </p:grpSpPr>
        <p:sp>
          <p:nvSpPr>
            <p:cNvPr id="29" name="Rounded Rectangle 28"/>
            <p:cNvSpPr/>
            <p:nvPr/>
          </p:nvSpPr>
          <p:spPr>
            <a:xfrm>
              <a:off x="838200" y="3733800"/>
              <a:ext cx="1066800" cy="228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      Switch</a:t>
              </a:r>
              <a:endParaRPr lang="en-US" sz="1400" dirty="0"/>
            </a:p>
          </p:txBody>
        </p:sp>
        <p:pic>
          <p:nvPicPr>
            <p:cNvPr id="30" name="gráficos1"/>
            <p:cNvPicPr>
              <a:picLocks noChangeAspect="1"/>
            </p:cNvPicPr>
            <p:nvPr/>
          </p:nvPicPr>
          <p:blipFill>
            <a:blip r:embed="rId2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987725" y="3746500"/>
              <a:ext cx="231475" cy="209253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295400" y="3520440"/>
            <a:ext cx="967740" cy="1191399"/>
            <a:chOff x="1523999" y="3429000"/>
            <a:chExt cx="967740" cy="1191399"/>
          </a:xfrm>
        </p:grpSpPr>
        <p:sp>
          <p:nvSpPr>
            <p:cNvPr id="32" name="TextBox 31"/>
            <p:cNvSpPr txBox="1"/>
            <p:nvPr/>
          </p:nvSpPr>
          <p:spPr>
            <a:xfrm>
              <a:off x="1708748" y="4343400"/>
              <a:ext cx="598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sensor</a:t>
              </a:r>
            </a:p>
          </p:txBody>
        </p:sp>
        <p:grpSp>
          <p:nvGrpSpPr>
            <p:cNvPr id="33" name="Group 81"/>
            <p:cNvGrpSpPr/>
            <p:nvPr/>
          </p:nvGrpSpPr>
          <p:grpSpPr>
            <a:xfrm>
              <a:off x="1523999" y="3429000"/>
              <a:ext cx="967740" cy="906780"/>
              <a:chOff x="556260" y="998220"/>
              <a:chExt cx="967740" cy="906780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556260" y="998220"/>
                <a:ext cx="967740" cy="297180"/>
              </a:xfrm>
              <a:prstGeom prst="roundRect">
                <a:avLst>
                  <a:gd name="adj" fmla="val 19848"/>
                </a:avLst>
              </a:prstGeom>
              <a:solidFill>
                <a:srgbClr val="FFFFFF">
                  <a:alpha val="17647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556260" y="998220"/>
                <a:ext cx="967740" cy="906780"/>
              </a:xfrm>
              <a:prstGeom prst="roundRect">
                <a:avLst>
                  <a:gd name="adj" fmla="val 8096"/>
                </a:avLst>
              </a:prstGeom>
              <a:solidFill>
                <a:schemeClr val="accent1">
                  <a:alpha val="1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Picture 6" descr="http://www.thermometertemplate.com/wp-content/uploads/2011/03/blank-thermometer-2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35294"/>
              <a:stretch>
                <a:fillRect/>
              </a:stretch>
            </p:blipFill>
            <p:spPr bwMode="auto">
              <a:xfrm>
                <a:off x="889000" y="1266190"/>
                <a:ext cx="304800" cy="609600"/>
              </a:xfrm>
              <a:prstGeom prst="roundRect">
                <a:avLst/>
              </a:prstGeom>
              <a:noFill/>
              <a:ln>
                <a:noFill/>
              </a:ln>
            </p:spPr>
          </p:pic>
          <p:pic>
            <p:nvPicPr>
              <p:cNvPr id="37" name="gráficos1"/>
              <p:cNvPicPr>
                <a:picLocks noChangeAspect="1"/>
              </p:cNvPicPr>
              <p:nvPr/>
            </p:nvPicPr>
            <p:blipFill>
              <a:blip r:embed="rId2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685800" y="1066800"/>
                <a:ext cx="231475" cy="209253"/>
              </a:xfrm>
              <a:prstGeom prst="rect">
                <a:avLst/>
              </a:prstGeom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853440" y="1005840"/>
                <a:ext cx="5790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Node</a:t>
                </a:r>
                <a:endParaRPr lang="en-US" sz="1400" dirty="0"/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2590799" y="3520440"/>
            <a:ext cx="967740" cy="1191399"/>
            <a:chOff x="2666999" y="3429000"/>
            <a:chExt cx="967740" cy="1191399"/>
          </a:xfrm>
        </p:grpSpPr>
        <p:sp>
          <p:nvSpPr>
            <p:cNvPr id="40" name="TextBox 39"/>
            <p:cNvSpPr txBox="1"/>
            <p:nvPr/>
          </p:nvSpPr>
          <p:spPr>
            <a:xfrm>
              <a:off x="2794681" y="4343400"/>
              <a:ext cx="712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actuator</a:t>
              </a:r>
            </a:p>
          </p:txBody>
        </p:sp>
        <p:grpSp>
          <p:nvGrpSpPr>
            <p:cNvPr id="41" name="Group 89"/>
            <p:cNvGrpSpPr/>
            <p:nvPr/>
          </p:nvGrpSpPr>
          <p:grpSpPr>
            <a:xfrm>
              <a:off x="2666999" y="3429000"/>
              <a:ext cx="967740" cy="907737"/>
              <a:chOff x="990600" y="914400"/>
              <a:chExt cx="967740" cy="907737"/>
            </a:xfrm>
          </p:grpSpPr>
          <p:grpSp>
            <p:nvGrpSpPr>
              <p:cNvPr id="42" name="Group 82"/>
              <p:cNvGrpSpPr/>
              <p:nvPr/>
            </p:nvGrpSpPr>
            <p:grpSpPr>
              <a:xfrm>
                <a:off x="990600" y="914400"/>
                <a:ext cx="967740" cy="906780"/>
                <a:chOff x="556260" y="998220"/>
                <a:chExt cx="967740" cy="906780"/>
              </a:xfrm>
            </p:grpSpPr>
            <p:sp>
              <p:nvSpPr>
                <p:cNvPr id="44" name="Rounded Rectangle 43"/>
                <p:cNvSpPr/>
                <p:nvPr/>
              </p:nvSpPr>
              <p:spPr>
                <a:xfrm>
                  <a:off x="556260" y="998220"/>
                  <a:ext cx="967740" cy="297180"/>
                </a:xfrm>
                <a:prstGeom prst="roundRect">
                  <a:avLst>
                    <a:gd name="adj" fmla="val 19848"/>
                  </a:avLst>
                </a:prstGeom>
                <a:solidFill>
                  <a:srgbClr val="FFFFFF">
                    <a:alpha val="17647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556260" y="998220"/>
                  <a:ext cx="967740" cy="906780"/>
                </a:xfrm>
                <a:prstGeom prst="roundRect">
                  <a:avLst>
                    <a:gd name="adj" fmla="val 8096"/>
                  </a:avLst>
                </a:prstGeom>
                <a:solidFill>
                  <a:schemeClr val="accent1">
                    <a:alpha val="1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6" name="gráficos1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/>
                  <a:lum/>
                </a:blip>
                <a:srcRect/>
                <a:stretch>
                  <a:fillRect/>
                </a:stretch>
              </p:blipFill>
              <p:spPr>
                <a:xfrm>
                  <a:off x="685800" y="1066800"/>
                  <a:ext cx="231475" cy="209253"/>
                </a:xfrm>
                <a:prstGeom prst="rect">
                  <a:avLst/>
                </a:prstGeom>
              </p:spPr>
            </p:pic>
            <p:sp>
              <p:nvSpPr>
                <p:cNvPr id="47" name="TextBox 46"/>
                <p:cNvSpPr txBox="1"/>
                <p:nvPr/>
              </p:nvSpPr>
              <p:spPr>
                <a:xfrm>
                  <a:off x="853440" y="1005840"/>
                  <a:ext cx="5790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Node</a:t>
                  </a:r>
                  <a:endParaRPr lang="en-US" sz="1400" dirty="0"/>
                </a:p>
              </p:txBody>
            </p:sp>
          </p:grpSp>
          <p:pic>
            <p:nvPicPr>
              <p:cNvPr id="43" name="Picture 12" descr="https://encrypted-tbn3.google.com/images?q=tbn:ANd9GcSxTO1ayvh0QXxgAixhfNYR9nm6pcPjJRprDsGnyko61DYB4NDJ8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191411" y="1249680"/>
                <a:ext cx="764259" cy="572457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48" name="Group 47"/>
          <p:cNvGrpSpPr/>
          <p:nvPr/>
        </p:nvGrpSpPr>
        <p:grpSpPr>
          <a:xfrm>
            <a:off x="3886199" y="3520440"/>
            <a:ext cx="967740" cy="1191399"/>
            <a:chOff x="3886199" y="3429000"/>
            <a:chExt cx="967740" cy="1191399"/>
          </a:xfrm>
        </p:grpSpPr>
        <p:sp>
          <p:nvSpPr>
            <p:cNvPr id="49" name="TextBox 48"/>
            <p:cNvSpPr txBox="1"/>
            <p:nvPr/>
          </p:nvSpPr>
          <p:spPr>
            <a:xfrm>
              <a:off x="3994037" y="4343400"/>
              <a:ext cx="7520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database</a:t>
              </a:r>
            </a:p>
          </p:txBody>
        </p:sp>
        <p:grpSp>
          <p:nvGrpSpPr>
            <p:cNvPr id="50" name="Group 106"/>
            <p:cNvGrpSpPr/>
            <p:nvPr/>
          </p:nvGrpSpPr>
          <p:grpSpPr>
            <a:xfrm>
              <a:off x="3886199" y="3429000"/>
              <a:ext cx="967740" cy="908678"/>
              <a:chOff x="990600" y="836302"/>
              <a:chExt cx="967740" cy="908678"/>
            </a:xfrm>
          </p:grpSpPr>
          <p:pic>
            <p:nvPicPr>
              <p:cNvPr id="51" name="Picture 2" descr="http://t0.gstatic.com/images?q=tbn:ANd9GcQtdQnf8HUVKs2gm6aCofS2JIFxdpoxuhUcyfzqNLRD9-nBYntxxw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CFFFF"/>
                  </a:clrFrom>
                  <a:clrTo>
                    <a:srgbClr val="FCFFFF">
                      <a:alpha val="0"/>
                    </a:srgbClr>
                  </a:clrTo>
                </a:clrChange>
              </a:blip>
              <a:srcRect l="-22222" t="-22222" r="-11111" b="-11111"/>
              <a:stretch>
                <a:fillRect/>
              </a:stretch>
            </p:blipFill>
            <p:spPr bwMode="auto">
              <a:xfrm>
                <a:off x="1219200" y="1143000"/>
                <a:ext cx="457200" cy="457200"/>
              </a:xfrm>
              <a:prstGeom prst="roundRect">
                <a:avLst/>
              </a:prstGeom>
              <a:noFill/>
              <a:ln>
                <a:noFill/>
              </a:ln>
            </p:spPr>
          </p:pic>
          <p:grpSp>
            <p:nvGrpSpPr>
              <p:cNvPr id="52" name="Group 82"/>
              <p:cNvGrpSpPr/>
              <p:nvPr/>
            </p:nvGrpSpPr>
            <p:grpSpPr>
              <a:xfrm>
                <a:off x="990600" y="836302"/>
                <a:ext cx="967740" cy="908678"/>
                <a:chOff x="556260" y="996322"/>
                <a:chExt cx="967740" cy="908678"/>
              </a:xfrm>
            </p:grpSpPr>
            <p:sp>
              <p:nvSpPr>
                <p:cNvPr id="53" name="Rounded Rectangle 52"/>
                <p:cNvSpPr/>
                <p:nvPr/>
              </p:nvSpPr>
              <p:spPr>
                <a:xfrm>
                  <a:off x="556260" y="998220"/>
                  <a:ext cx="967740" cy="906780"/>
                </a:xfrm>
                <a:prstGeom prst="roundRect">
                  <a:avLst>
                    <a:gd name="adj" fmla="val 8096"/>
                  </a:avLst>
                </a:prstGeom>
                <a:solidFill>
                  <a:schemeClr val="accent1">
                    <a:alpha val="1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>
                <a:xfrm>
                  <a:off x="556260" y="996322"/>
                  <a:ext cx="967740" cy="297180"/>
                </a:xfrm>
                <a:prstGeom prst="roundRect">
                  <a:avLst>
                    <a:gd name="adj" fmla="val 19848"/>
                  </a:avLst>
                </a:prstGeom>
                <a:solidFill>
                  <a:srgbClr val="FFFFFF">
                    <a:alpha val="17647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755335" y="1005840"/>
                  <a:ext cx="5790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Node</a:t>
                  </a:r>
                  <a:endParaRPr lang="en-US" sz="1400" dirty="0"/>
                </a:p>
              </p:txBody>
            </p:sp>
          </p:grpSp>
        </p:grpSp>
      </p:grpSp>
      <p:grpSp>
        <p:nvGrpSpPr>
          <p:cNvPr id="56" name="Group 55"/>
          <p:cNvGrpSpPr/>
          <p:nvPr/>
        </p:nvGrpSpPr>
        <p:grpSpPr>
          <a:xfrm>
            <a:off x="6728460" y="3520440"/>
            <a:ext cx="967740" cy="1191399"/>
            <a:chOff x="6499859" y="3429000"/>
            <a:chExt cx="967740" cy="1191399"/>
          </a:xfrm>
        </p:grpSpPr>
        <p:sp>
          <p:nvSpPr>
            <p:cNvPr id="57" name="TextBox 56"/>
            <p:cNvSpPr txBox="1"/>
            <p:nvPr/>
          </p:nvSpPr>
          <p:spPr>
            <a:xfrm>
              <a:off x="6545083" y="4343400"/>
              <a:ext cx="877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monitoring</a:t>
              </a:r>
            </a:p>
          </p:txBody>
        </p:sp>
        <p:grpSp>
          <p:nvGrpSpPr>
            <p:cNvPr id="58" name="Group 113"/>
            <p:cNvGrpSpPr/>
            <p:nvPr/>
          </p:nvGrpSpPr>
          <p:grpSpPr>
            <a:xfrm>
              <a:off x="6499859" y="3429000"/>
              <a:ext cx="967740" cy="916298"/>
              <a:chOff x="838200" y="373380"/>
              <a:chExt cx="967740" cy="916298"/>
            </a:xfrm>
          </p:grpSpPr>
          <p:grpSp>
            <p:nvGrpSpPr>
              <p:cNvPr id="59" name="Group 82"/>
              <p:cNvGrpSpPr/>
              <p:nvPr/>
            </p:nvGrpSpPr>
            <p:grpSpPr>
              <a:xfrm>
                <a:off x="838200" y="373380"/>
                <a:ext cx="967740" cy="916298"/>
                <a:chOff x="556260" y="988702"/>
                <a:chExt cx="967740" cy="916298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556260" y="998220"/>
                  <a:ext cx="967740" cy="906780"/>
                </a:xfrm>
                <a:prstGeom prst="roundRect">
                  <a:avLst>
                    <a:gd name="adj" fmla="val 8096"/>
                  </a:avLst>
                </a:prstGeom>
                <a:solidFill>
                  <a:schemeClr val="accent1">
                    <a:alpha val="1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556260" y="996322"/>
                  <a:ext cx="967740" cy="297180"/>
                </a:xfrm>
                <a:prstGeom prst="roundRect">
                  <a:avLst>
                    <a:gd name="adj" fmla="val 19848"/>
                  </a:avLst>
                </a:prstGeom>
                <a:solidFill>
                  <a:srgbClr val="FFFFFF">
                    <a:alpha val="17647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747715" y="988702"/>
                  <a:ext cx="5790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Node</a:t>
                  </a:r>
                  <a:endParaRPr lang="en-US" sz="1400" dirty="0"/>
                </a:p>
              </p:txBody>
            </p:sp>
          </p:grpSp>
          <p:pic>
            <p:nvPicPr>
              <p:cNvPr id="60" name="Picture 16" descr="https://encrypted-tbn1.google.com/images?q=tbn:ANd9GcTawk50dbiM8Ukwscy2XutDxx-4kxS7IFFoMctsxY07jA9qkFtMqg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6491" t="9039" r="7368" b="5085"/>
              <a:stretch>
                <a:fillRect/>
              </a:stretch>
            </p:blipFill>
            <p:spPr bwMode="auto">
              <a:xfrm>
                <a:off x="1013460" y="708660"/>
                <a:ext cx="609600" cy="57912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64" name="Group 63"/>
          <p:cNvGrpSpPr/>
          <p:nvPr/>
        </p:nvGrpSpPr>
        <p:grpSpPr>
          <a:xfrm>
            <a:off x="5356860" y="3520440"/>
            <a:ext cx="967740" cy="1191399"/>
            <a:chOff x="5257799" y="3429000"/>
            <a:chExt cx="967740" cy="1191399"/>
          </a:xfrm>
        </p:grpSpPr>
        <p:sp>
          <p:nvSpPr>
            <p:cNvPr id="65" name="TextBox 64"/>
            <p:cNvSpPr txBox="1"/>
            <p:nvPr/>
          </p:nvSpPr>
          <p:spPr>
            <a:xfrm>
              <a:off x="5385481" y="4343400"/>
              <a:ext cx="712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actuator</a:t>
              </a:r>
            </a:p>
          </p:txBody>
        </p:sp>
        <p:grpSp>
          <p:nvGrpSpPr>
            <p:cNvPr id="66" name="Group 133"/>
            <p:cNvGrpSpPr/>
            <p:nvPr/>
          </p:nvGrpSpPr>
          <p:grpSpPr>
            <a:xfrm>
              <a:off x="5257799" y="3429000"/>
              <a:ext cx="967740" cy="906780"/>
              <a:chOff x="152400" y="1524000"/>
              <a:chExt cx="967740" cy="906780"/>
            </a:xfrm>
          </p:grpSpPr>
          <p:grpSp>
            <p:nvGrpSpPr>
              <p:cNvPr id="67" name="Group 119"/>
              <p:cNvGrpSpPr/>
              <p:nvPr/>
            </p:nvGrpSpPr>
            <p:grpSpPr>
              <a:xfrm>
                <a:off x="152400" y="1524000"/>
                <a:ext cx="967740" cy="906780"/>
                <a:chOff x="556260" y="998220"/>
                <a:chExt cx="967740" cy="906780"/>
              </a:xfrm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556260" y="998220"/>
                  <a:ext cx="967740" cy="297180"/>
                </a:xfrm>
                <a:prstGeom prst="roundRect">
                  <a:avLst>
                    <a:gd name="adj" fmla="val 19848"/>
                  </a:avLst>
                </a:prstGeom>
                <a:solidFill>
                  <a:srgbClr val="FFFFFF">
                    <a:alpha val="17647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ounded Rectangle 69"/>
                <p:cNvSpPr/>
                <p:nvPr/>
              </p:nvSpPr>
              <p:spPr>
                <a:xfrm>
                  <a:off x="556260" y="998220"/>
                  <a:ext cx="967740" cy="906780"/>
                </a:xfrm>
                <a:prstGeom prst="roundRect">
                  <a:avLst>
                    <a:gd name="adj" fmla="val 8096"/>
                  </a:avLst>
                </a:prstGeom>
                <a:solidFill>
                  <a:schemeClr val="accent1">
                    <a:alpha val="1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1" name="gráficos1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/>
                  <a:lum/>
                </a:blip>
                <a:srcRect/>
                <a:stretch>
                  <a:fillRect/>
                </a:stretch>
              </p:blipFill>
              <p:spPr>
                <a:xfrm>
                  <a:off x="685800" y="1066800"/>
                  <a:ext cx="231475" cy="209253"/>
                </a:xfrm>
                <a:prstGeom prst="rect">
                  <a:avLst/>
                </a:prstGeom>
              </p:spPr>
            </p:pic>
            <p:sp>
              <p:nvSpPr>
                <p:cNvPr id="72" name="TextBox 71"/>
                <p:cNvSpPr txBox="1"/>
                <p:nvPr/>
              </p:nvSpPr>
              <p:spPr>
                <a:xfrm>
                  <a:off x="853440" y="1005840"/>
                  <a:ext cx="5790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Node</a:t>
                  </a:r>
                  <a:endParaRPr lang="en-US" sz="1400" dirty="0"/>
                </a:p>
              </p:txBody>
            </p:sp>
          </p:grpSp>
          <p:pic>
            <p:nvPicPr>
              <p:cNvPr id="68" name="Picture 20" descr="https://encrypted-tbn2.google.com/images?q=tbn:ANd9GcS1Ju1SxASevo-PMyolEBVqo3PVGHCpdjZnkllGhRdJIVPE57SjAw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520" y="1813560"/>
                <a:ext cx="754380" cy="565057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73" name="Group 460"/>
          <p:cNvGrpSpPr/>
          <p:nvPr/>
        </p:nvGrpSpPr>
        <p:grpSpPr>
          <a:xfrm>
            <a:off x="5410200" y="4160520"/>
            <a:ext cx="192024" cy="228600"/>
            <a:chOff x="2913088" y="2369134"/>
            <a:chExt cx="490728" cy="678866"/>
          </a:xfrm>
        </p:grpSpPr>
        <p:sp>
          <p:nvSpPr>
            <p:cNvPr id="74" name="Oval 73"/>
            <p:cNvSpPr/>
            <p:nvPr/>
          </p:nvSpPr>
          <p:spPr>
            <a:xfrm>
              <a:off x="2913088" y="2514600"/>
              <a:ext cx="490728" cy="533400"/>
            </a:xfrm>
            <a:prstGeom prst="ellipse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H="1">
              <a:off x="3162301" y="2369134"/>
              <a:ext cx="9005" cy="45027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177540" y="2636520"/>
              <a:ext cx="152400" cy="15240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3124200" y="2743200"/>
              <a:ext cx="76200" cy="762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460"/>
          <p:cNvGrpSpPr/>
          <p:nvPr/>
        </p:nvGrpSpPr>
        <p:grpSpPr>
          <a:xfrm>
            <a:off x="2667000" y="4160520"/>
            <a:ext cx="192024" cy="228600"/>
            <a:chOff x="2913088" y="2369134"/>
            <a:chExt cx="490728" cy="678866"/>
          </a:xfrm>
        </p:grpSpPr>
        <p:sp>
          <p:nvSpPr>
            <p:cNvPr id="79" name="Oval 78"/>
            <p:cNvSpPr/>
            <p:nvPr/>
          </p:nvSpPr>
          <p:spPr>
            <a:xfrm>
              <a:off x="2913088" y="2514600"/>
              <a:ext cx="490728" cy="533400"/>
            </a:xfrm>
            <a:prstGeom prst="ellipse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>
              <a:off x="3162301" y="2369134"/>
              <a:ext cx="9005" cy="45027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3177540" y="2636520"/>
              <a:ext cx="152400" cy="15240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3124200" y="2743200"/>
              <a:ext cx="76200" cy="762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3" name="Group 460"/>
          <p:cNvGrpSpPr/>
          <p:nvPr/>
        </p:nvGrpSpPr>
        <p:grpSpPr>
          <a:xfrm>
            <a:off x="1371600" y="4160520"/>
            <a:ext cx="192024" cy="228600"/>
            <a:chOff x="2913088" y="2369134"/>
            <a:chExt cx="490728" cy="678866"/>
          </a:xfrm>
        </p:grpSpPr>
        <p:sp>
          <p:nvSpPr>
            <p:cNvPr id="84" name="Oval 83"/>
            <p:cNvSpPr/>
            <p:nvPr/>
          </p:nvSpPr>
          <p:spPr>
            <a:xfrm>
              <a:off x="2913088" y="2514600"/>
              <a:ext cx="490728" cy="533400"/>
            </a:xfrm>
            <a:prstGeom prst="ellipse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H="1">
              <a:off x="3162301" y="2369134"/>
              <a:ext cx="9005" cy="45027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3177540" y="2636520"/>
              <a:ext cx="152400" cy="15240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3124200" y="2743200"/>
              <a:ext cx="76200" cy="762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Group 52"/>
          <p:cNvGrpSpPr/>
          <p:nvPr/>
        </p:nvGrpSpPr>
        <p:grpSpPr>
          <a:xfrm>
            <a:off x="1981200" y="2650760"/>
            <a:ext cx="1066800" cy="228600"/>
            <a:chOff x="838200" y="3733800"/>
            <a:chExt cx="1066800" cy="228600"/>
          </a:xfrm>
        </p:grpSpPr>
        <p:sp>
          <p:nvSpPr>
            <p:cNvPr id="89" name="Rounded Rectangle 88"/>
            <p:cNvSpPr/>
            <p:nvPr/>
          </p:nvSpPr>
          <p:spPr>
            <a:xfrm>
              <a:off x="838200" y="3733800"/>
              <a:ext cx="1066800" cy="228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      Switch</a:t>
              </a:r>
              <a:endParaRPr lang="en-US" sz="1400" dirty="0"/>
            </a:p>
          </p:txBody>
        </p:sp>
        <p:pic>
          <p:nvPicPr>
            <p:cNvPr id="90" name="gráficos1"/>
            <p:cNvPicPr>
              <a:picLocks noChangeAspect="1"/>
            </p:cNvPicPr>
            <p:nvPr/>
          </p:nvPicPr>
          <p:blipFill>
            <a:blip r:embed="rId2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987725" y="3746500"/>
              <a:ext cx="231475" cy="209253"/>
            </a:xfrm>
            <a:prstGeom prst="rect">
              <a:avLst/>
            </a:prstGeom>
          </p:spPr>
        </p:pic>
      </p:grpSp>
      <p:sp>
        <p:nvSpPr>
          <p:cNvPr id="91" name="TextBox 90"/>
          <p:cNvSpPr txBox="1"/>
          <p:nvPr/>
        </p:nvSpPr>
        <p:spPr>
          <a:xfrm>
            <a:off x="5029200" y="2004060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</a:rPr>
              <a:t>Time Reference</a:t>
            </a:r>
            <a:endParaRPr lang="en-US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891542" y="2918460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</a:rPr>
              <a:t>Network</a:t>
            </a:r>
            <a:endParaRPr lang="en-US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932884" y="4706481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</a:rPr>
              <a:t>Nodes</a:t>
            </a:r>
            <a:endParaRPr lang="en-US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4" name="Elbow Connector 93"/>
          <p:cNvCxnSpPr/>
          <p:nvPr/>
        </p:nvCxnSpPr>
        <p:spPr>
          <a:xfrm rot="5400000">
            <a:off x="6465861" y="52578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770661" y="5257800"/>
            <a:ext cx="1611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</a:rPr>
              <a:t>: data 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&amp; </a:t>
            </a:r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</a:rPr>
              <a:t>timing information</a:t>
            </a:r>
            <a:endParaRPr lang="en-US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6580161" y="5181600"/>
            <a:ext cx="16764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304800" y="3352800"/>
            <a:ext cx="22860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8458200" y="3352800"/>
            <a:ext cx="22860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5400000">
            <a:off x="4648200" y="4800600"/>
            <a:ext cx="22860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5400000">
            <a:off x="4343400" y="152400"/>
            <a:ext cx="22860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4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66538" y="2362200"/>
            <a:ext cx="5982325" cy="762000"/>
          </a:xfrm>
          <a:prstGeom prst="roundRect">
            <a:avLst>
              <a:gd name="adj" fmla="val 6076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5800" y="3322320"/>
            <a:ext cx="7696200" cy="1600200"/>
          </a:xfrm>
          <a:prstGeom prst="roundRect">
            <a:avLst>
              <a:gd name="adj" fmla="val 3076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03220" y="1447800"/>
            <a:ext cx="3048000" cy="762000"/>
          </a:xfrm>
          <a:prstGeom prst="roundRect">
            <a:avLst>
              <a:gd name="adj" fmla="val 5576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 rot="5400000">
            <a:off x="3886200" y="21336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6200000" flipH="1">
            <a:off x="4761875" y="21336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40812" y="3624441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…</a:t>
            </a:r>
            <a:endParaRPr lang="en-US" sz="3000" dirty="0"/>
          </a:p>
        </p:txBody>
      </p:sp>
      <p:grpSp>
        <p:nvGrpSpPr>
          <p:cNvPr id="10" name="Group 64"/>
          <p:cNvGrpSpPr/>
          <p:nvPr/>
        </p:nvGrpSpPr>
        <p:grpSpPr>
          <a:xfrm>
            <a:off x="3838544" y="1676400"/>
            <a:ext cx="1066800" cy="275094"/>
            <a:chOff x="4329192" y="2414766"/>
            <a:chExt cx="1066800" cy="275094"/>
          </a:xfrm>
        </p:grpSpPr>
        <p:sp>
          <p:nvSpPr>
            <p:cNvPr id="11" name="Rounded Rectangle 10"/>
            <p:cNvSpPr/>
            <p:nvPr/>
          </p:nvSpPr>
          <p:spPr>
            <a:xfrm>
              <a:off x="4329192" y="2414766"/>
              <a:ext cx="1066800" cy="27509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      Master</a:t>
              </a:r>
              <a:endParaRPr lang="en-US" sz="1400" dirty="0"/>
            </a:p>
          </p:txBody>
        </p:sp>
        <p:pic>
          <p:nvPicPr>
            <p:cNvPr id="12" name="gráficos1"/>
            <p:cNvPicPr>
              <a:picLocks noChangeAspect="1"/>
            </p:cNvPicPr>
            <p:nvPr/>
          </p:nvPicPr>
          <p:blipFill>
            <a:blip r:embed="rId2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4459367" y="2446020"/>
              <a:ext cx="231475" cy="209253"/>
            </a:xfrm>
            <a:prstGeom prst="rect">
              <a:avLst/>
            </a:prstGeom>
          </p:spPr>
        </p:pic>
      </p:grpSp>
      <p:grpSp>
        <p:nvGrpSpPr>
          <p:cNvPr id="13" name="Group 460"/>
          <p:cNvGrpSpPr/>
          <p:nvPr/>
        </p:nvGrpSpPr>
        <p:grpSpPr>
          <a:xfrm>
            <a:off x="3276600" y="1524000"/>
            <a:ext cx="420624" cy="533400"/>
            <a:chOff x="2913088" y="2369134"/>
            <a:chExt cx="490728" cy="678866"/>
          </a:xfrm>
        </p:grpSpPr>
        <p:sp>
          <p:nvSpPr>
            <p:cNvPr id="14" name="Oval 13"/>
            <p:cNvSpPr/>
            <p:nvPr/>
          </p:nvSpPr>
          <p:spPr>
            <a:xfrm>
              <a:off x="2913088" y="2514600"/>
              <a:ext cx="490728" cy="533400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3162301" y="2369134"/>
              <a:ext cx="9005" cy="45027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177540" y="2636520"/>
              <a:ext cx="152400" cy="15240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124200" y="2743200"/>
              <a:ext cx="76200" cy="762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17012" y="2362200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…</a:t>
            </a:r>
            <a:endParaRPr lang="en-US" sz="3000" dirty="0"/>
          </a:p>
        </p:txBody>
      </p:sp>
      <p:cxnSp>
        <p:nvCxnSpPr>
          <p:cNvPr id="19" name="Elbow Connector 18"/>
          <p:cNvCxnSpPr/>
          <p:nvPr/>
        </p:nvCxnSpPr>
        <p:spPr>
          <a:xfrm rot="5400000">
            <a:off x="1904999" y="30480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H="1">
            <a:off x="2780674" y="30480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>
            <a:off x="3428999" y="30480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4304674" y="30480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>
            <a:off x="5776584" y="30480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H="1">
            <a:off x="6652259" y="30480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52"/>
          <p:cNvGrpSpPr/>
          <p:nvPr/>
        </p:nvGrpSpPr>
        <p:grpSpPr>
          <a:xfrm>
            <a:off x="3522979" y="2650760"/>
            <a:ext cx="1066800" cy="228600"/>
            <a:chOff x="838200" y="3733800"/>
            <a:chExt cx="1066800" cy="228600"/>
          </a:xfrm>
        </p:grpSpPr>
        <p:sp>
          <p:nvSpPr>
            <p:cNvPr id="26" name="Rounded Rectangle 25"/>
            <p:cNvSpPr/>
            <p:nvPr/>
          </p:nvSpPr>
          <p:spPr>
            <a:xfrm>
              <a:off x="838200" y="3733800"/>
              <a:ext cx="1066800" cy="228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      Switch</a:t>
              </a:r>
              <a:endParaRPr lang="en-US" sz="1400" dirty="0"/>
            </a:p>
          </p:txBody>
        </p:sp>
        <p:pic>
          <p:nvPicPr>
            <p:cNvPr id="27" name="gráficos1"/>
            <p:cNvPicPr>
              <a:picLocks noChangeAspect="1"/>
            </p:cNvPicPr>
            <p:nvPr/>
          </p:nvPicPr>
          <p:blipFill>
            <a:blip r:embed="rId2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987725" y="3746500"/>
              <a:ext cx="231475" cy="209253"/>
            </a:xfrm>
            <a:prstGeom prst="rect">
              <a:avLst/>
            </a:prstGeom>
          </p:spPr>
        </p:pic>
      </p:grpSp>
      <p:grpSp>
        <p:nvGrpSpPr>
          <p:cNvPr id="28" name="Group 55"/>
          <p:cNvGrpSpPr/>
          <p:nvPr/>
        </p:nvGrpSpPr>
        <p:grpSpPr>
          <a:xfrm>
            <a:off x="5819764" y="2650760"/>
            <a:ext cx="1066800" cy="228600"/>
            <a:chOff x="838200" y="3733800"/>
            <a:chExt cx="1066800" cy="228600"/>
          </a:xfrm>
        </p:grpSpPr>
        <p:sp>
          <p:nvSpPr>
            <p:cNvPr id="29" name="Rounded Rectangle 28"/>
            <p:cNvSpPr/>
            <p:nvPr/>
          </p:nvSpPr>
          <p:spPr>
            <a:xfrm>
              <a:off x="838200" y="3733800"/>
              <a:ext cx="1066800" cy="228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      Switch</a:t>
              </a:r>
              <a:endParaRPr lang="en-US" sz="1400" dirty="0"/>
            </a:p>
          </p:txBody>
        </p:sp>
        <p:pic>
          <p:nvPicPr>
            <p:cNvPr id="30" name="gráficos1"/>
            <p:cNvPicPr>
              <a:picLocks noChangeAspect="1"/>
            </p:cNvPicPr>
            <p:nvPr/>
          </p:nvPicPr>
          <p:blipFill>
            <a:blip r:embed="rId2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987725" y="3746500"/>
              <a:ext cx="231475" cy="209253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295400" y="3520440"/>
            <a:ext cx="967740" cy="1191399"/>
            <a:chOff x="1523999" y="3429000"/>
            <a:chExt cx="967740" cy="1191399"/>
          </a:xfrm>
        </p:grpSpPr>
        <p:sp>
          <p:nvSpPr>
            <p:cNvPr id="32" name="TextBox 31"/>
            <p:cNvSpPr txBox="1"/>
            <p:nvPr/>
          </p:nvSpPr>
          <p:spPr>
            <a:xfrm>
              <a:off x="1708748" y="4343400"/>
              <a:ext cx="598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sensor</a:t>
              </a:r>
            </a:p>
          </p:txBody>
        </p:sp>
        <p:grpSp>
          <p:nvGrpSpPr>
            <p:cNvPr id="33" name="Group 81"/>
            <p:cNvGrpSpPr/>
            <p:nvPr/>
          </p:nvGrpSpPr>
          <p:grpSpPr>
            <a:xfrm>
              <a:off x="1523999" y="3429000"/>
              <a:ext cx="967740" cy="906780"/>
              <a:chOff x="556260" y="998220"/>
              <a:chExt cx="967740" cy="906780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556260" y="998220"/>
                <a:ext cx="967740" cy="297180"/>
              </a:xfrm>
              <a:prstGeom prst="roundRect">
                <a:avLst>
                  <a:gd name="adj" fmla="val 19848"/>
                </a:avLst>
              </a:prstGeom>
              <a:solidFill>
                <a:srgbClr val="FFFFFF">
                  <a:alpha val="17647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556260" y="998220"/>
                <a:ext cx="967740" cy="906780"/>
              </a:xfrm>
              <a:prstGeom prst="roundRect">
                <a:avLst>
                  <a:gd name="adj" fmla="val 8096"/>
                </a:avLst>
              </a:prstGeom>
              <a:solidFill>
                <a:schemeClr val="accent1">
                  <a:alpha val="1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Picture 6" descr="http://www.thermometertemplate.com/wp-content/uploads/2011/03/blank-thermometer-2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35294"/>
              <a:stretch>
                <a:fillRect/>
              </a:stretch>
            </p:blipFill>
            <p:spPr bwMode="auto">
              <a:xfrm>
                <a:off x="889000" y="1266190"/>
                <a:ext cx="304800" cy="609600"/>
              </a:xfrm>
              <a:prstGeom prst="roundRect">
                <a:avLst/>
              </a:prstGeom>
              <a:noFill/>
              <a:ln>
                <a:noFill/>
              </a:ln>
            </p:spPr>
          </p:pic>
          <p:pic>
            <p:nvPicPr>
              <p:cNvPr id="37" name="gráficos1"/>
              <p:cNvPicPr>
                <a:picLocks noChangeAspect="1"/>
              </p:cNvPicPr>
              <p:nvPr/>
            </p:nvPicPr>
            <p:blipFill>
              <a:blip r:embed="rId2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685800" y="1066800"/>
                <a:ext cx="231475" cy="209253"/>
              </a:xfrm>
              <a:prstGeom prst="rect">
                <a:avLst/>
              </a:prstGeom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853440" y="1005840"/>
                <a:ext cx="5790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Node</a:t>
                </a:r>
                <a:endParaRPr lang="en-US" sz="1400" dirty="0"/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2590799" y="3520440"/>
            <a:ext cx="967740" cy="1191399"/>
            <a:chOff x="2666999" y="3429000"/>
            <a:chExt cx="967740" cy="1191399"/>
          </a:xfrm>
        </p:grpSpPr>
        <p:sp>
          <p:nvSpPr>
            <p:cNvPr id="40" name="TextBox 39"/>
            <p:cNvSpPr txBox="1"/>
            <p:nvPr/>
          </p:nvSpPr>
          <p:spPr>
            <a:xfrm>
              <a:off x="2794681" y="4343400"/>
              <a:ext cx="712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actuator</a:t>
              </a:r>
            </a:p>
          </p:txBody>
        </p:sp>
        <p:grpSp>
          <p:nvGrpSpPr>
            <p:cNvPr id="41" name="Group 89"/>
            <p:cNvGrpSpPr/>
            <p:nvPr/>
          </p:nvGrpSpPr>
          <p:grpSpPr>
            <a:xfrm>
              <a:off x="2666999" y="3429000"/>
              <a:ext cx="967740" cy="907737"/>
              <a:chOff x="990600" y="914400"/>
              <a:chExt cx="967740" cy="907737"/>
            </a:xfrm>
          </p:grpSpPr>
          <p:grpSp>
            <p:nvGrpSpPr>
              <p:cNvPr id="42" name="Group 82"/>
              <p:cNvGrpSpPr/>
              <p:nvPr/>
            </p:nvGrpSpPr>
            <p:grpSpPr>
              <a:xfrm>
                <a:off x="990600" y="914400"/>
                <a:ext cx="967740" cy="906780"/>
                <a:chOff x="556260" y="998220"/>
                <a:chExt cx="967740" cy="906780"/>
              </a:xfrm>
            </p:grpSpPr>
            <p:sp>
              <p:nvSpPr>
                <p:cNvPr id="44" name="Rounded Rectangle 43"/>
                <p:cNvSpPr/>
                <p:nvPr/>
              </p:nvSpPr>
              <p:spPr>
                <a:xfrm>
                  <a:off x="556260" y="998220"/>
                  <a:ext cx="967740" cy="297180"/>
                </a:xfrm>
                <a:prstGeom prst="roundRect">
                  <a:avLst>
                    <a:gd name="adj" fmla="val 19848"/>
                  </a:avLst>
                </a:prstGeom>
                <a:solidFill>
                  <a:srgbClr val="FFFFFF">
                    <a:alpha val="17647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556260" y="998220"/>
                  <a:ext cx="967740" cy="906780"/>
                </a:xfrm>
                <a:prstGeom prst="roundRect">
                  <a:avLst>
                    <a:gd name="adj" fmla="val 8096"/>
                  </a:avLst>
                </a:prstGeom>
                <a:solidFill>
                  <a:schemeClr val="accent1">
                    <a:alpha val="1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6" name="gráficos1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/>
                  <a:lum/>
                </a:blip>
                <a:srcRect/>
                <a:stretch>
                  <a:fillRect/>
                </a:stretch>
              </p:blipFill>
              <p:spPr>
                <a:xfrm>
                  <a:off x="685800" y="1066800"/>
                  <a:ext cx="231475" cy="209253"/>
                </a:xfrm>
                <a:prstGeom prst="rect">
                  <a:avLst/>
                </a:prstGeom>
              </p:spPr>
            </p:pic>
            <p:sp>
              <p:nvSpPr>
                <p:cNvPr id="47" name="TextBox 46"/>
                <p:cNvSpPr txBox="1"/>
                <p:nvPr/>
              </p:nvSpPr>
              <p:spPr>
                <a:xfrm>
                  <a:off x="853440" y="1005840"/>
                  <a:ext cx="5790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Node</a:t>
                  </a:r>
                  <a:endParaRPr lang="en-US" sz="1400" dirty="0"/>
                </a:p>
              </p:txBody>
            </p:sp>
          </p:grpSp>
          <p:pic>
            <p:nvPicPr>
              <p:cNvPr id="43" name="Picture 12" descr="https://encrypted-tbn3.google.com/images?q=tbn:ANd9GcSxTO1ayvh0QXxgAixhfNYR9nm6pcPjJRprDsGnyko61DYB4NDJ8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191411" y="1249680"/>
                <a:ext cx="764259" cy="572457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48" name="Group 47"/>
          <p:cNvGrpSpPr/>
          <p:nvPr/>
        </p:nvGrpSpPr>
        <p:grpSpPr>
          <a:xfrm>
            <a:off x="3886199" y="3520440"/>
            <a:ext cx="967740" cy="1191399"/>
            <a:chOff x="3886199" y="3429000"/>
            <a:chExt cx="967740" cy="1191399"/>
          </a:xfrm>
        </p:grpSpPr>
        <p:sp>
          <p:nvSpPr>
            <p:cNvPr id="49" name="TextBox 48"/>
            <p:cNvSpPr txBox="1"/>
            <p:nvPr/>
          </p:nvSpPr>
          <p:spPr>
            <a:xfrm>
              <a:off x="3994037" y="4343400"/>
              <a:ext cx="7520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database</a:t>
              </a:r>
            </a:p>
          </p:txBody>
        </p:sp>
        <p:grpSp>
          <p:nvGrpSpPr>
            <p:cNvPr id="50" name="Group 106"/>
            <p:cNvGrpSpPr/>
            <p:nvPr/>
          </p:nvGrpSpPr>
          <p:grpSpPr>
            <a:xfrm>
              <a:off x="3886199" y="3429000"/>
              <a:ext cx="967740" cy="908678"/>
              <a:chOff x="990600" y="836302"/>
              <a:chExt cx="967740" cy="908678"/>
            </a:xfrm>
          </p:grpSpPr>
          <p:pic>
            <p:nvPicPr>
              <p:cNvPr id="51" name="Picture 2" descr="http://t0.gstatic.com/images?q=tbn:ANd9GcQtdQnf8HUVKs2gm6aCofS2JIFxdpoxuhUcyfzqNLRD9-nBYntxxw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CFFFF"/>
                  </a:clrFrom>
                  <a:clrTo>
                    <a:srgbClr val="FCFFFF">
                      <a:alpha val="0"/>
                    </a:srgbClr>
                  </a:clrTo>
                </a:clrChange>
              </a:blip>
              <a:srcRect l="-22222" t="-22222" r="-11111" b="-11111"/>
              <a:stretch>
                <a:fillRect/>
              </a:stretch>
            </p:blipFill>
            <p:spPr bwMode="auto">
              <a:xfrm>
                <a:off x="1219200" y="1143000"/>
                <a:ext cx="457200" cy="457200"/>
              </a:xfrm>
              <a:prstGeom prst="roundRect">
                <a:avLst/>
              </a:prstGeom>
              <a:noFill/>
              <a:ln>
                <a:noFill/>
              </a:ln>
            </p:spPr>
          </p:pic>
          <p:grpSp>
            <p:nvGrpSpPr>
              <p:cNvPr id="52" name="Group 82"/>
              <p:cNvGrpSpPr/>
              <p:nvPr/>
            </p:nvGrpSpPr>
            <p:grpSpPr>
              <a:xfrm>
                <a:off x="990600" y="836302"/>
                <a:ext cx="967740" cy="908678"/>
                <a:chOff x="556260" y="996322"/>
                <a:chExt cx="967740" cy="908678"/>
              </a:xfrm>
            </p:grpSpPr>
            <p:sp>
              <p:nvSpPr>
                <p:cNvPr id="53" name="Rounded Rectangle 52"/>
                <p:cNvSpPr/>
                <p:nvPr/>
              </p:nvSpPr>
              <p:spPr>
                <a:xfrm>
                  <a:off x="556260" y="998220"/>
                  <a:ext cx="967740" cy="906780"/>
                </a:xfrm>
                <a:prstGeom prst="roundRect">
                  <a:avLst>
                    <a:gd name="adj" fmla="val 8096"/>
                  </a:avLst>
                </a:prstGeom>
                <a:solidFill>
                  <a:schemeClr val="accent1">
                    <a:alpha val="1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>
                <a:xfrm>
                  <a:off x="556260" y="996322"/>
                  <a:ext cx="967740" cy="297180"/>
                </a:xfrm>
                <a:prstGeom prst="roundRect">
                  <a:avLst>
                    <a:gd name="adj" fmla="val 19848"/>
                  </a:avLst>
                </a:prstGeom>
                <a:solidFill>
                  <a:srgbClr val="FFFFFF">
                    <a:alpha val="17647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755335" y="1005840"/>
                  <a:ext cx="5790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Node</a:t>
                  </a:r>
                  <a:endParaRPr lang="en-US" sz="1400" dirty="0"/>
                </a:p>
              </p:txBody>
            </p:sp>
          </p:grpSp>
        </p:grpSp>
      </p:grpSp>
      <p:grpSp>
        <p:nvGrpSpPr>
          <p:cNvPr id="56" name="Group 55"/>
          <p:cNvGrpSpPr/>
          <p:nvPr/>
        </p:nvGrpSpPr>
        <p:grpSpPr>
          <a:xfrm>
            <a:off x="6728460" y="3520440"/>
            <a:ext cx="967740" cy="1191399"/>
            <a:chOff x="6499859" y="3429000"/>
            <a:chExt cx="967740" cy="1191399"/>
          </a:xfrm>
        </p:grpSpPr>
        <p:sp>
          <p:nvSpPr>
            <p:cNvPr id="57" name="TextBox 56"/>
            <p:cNvSpPr txBox="1"/>
            <p:nvPr/>
          </p:nvSpPr>
          <p:spPr>
            <a:xfrm>
              <a:off x="6545083" y="4343400"/>
              <a:ext cx="877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monitoring</a:t>
              </a:r>
            </a:p>
          </p:txBody>
        </p:sp>
        <p:grpSp>
          <p:nvGrpSpPr>
            <p:cNvPr id="58" name="Group 113"/>
            <p:cNvGrpSpPr/>
            <p:nvPr/>
          </p:nvGrpSpPr>
          <p:grpSpPr>
            <a:xfrm>
              <a:off x="6499859" y="3429000"/>
              <a:ext cx="967740" cy="916298"/>
              <a:chOff x="838200" y="373380"/>
              <a:chExt cx="967740" cy="916298"/>
            </a:xfrm>
          </p:grpSpPr>
          <p:grpSp>
            <p:nvGrpSpPr>
              <p:cNvPr id="59" name="Group 82"/>
              <p:cNvGrpSpPr/>
              <p:nvPr/>
            </p:nvGrpSpPr>
            <p:grpSpPr>
              <a:xfrm>
                <a:off x="838200" y="373380"/>
                <a:ext cx="967740" cy="916298"/>
                <a:chOff x="556260" y="988702"/>
                <a:chExt cx="967740" cy="916298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556260" y="998220"/>
                  <a:ext cx="967740" cy="906780"/>
                </a:xfrm>
                <a:prstGeom prst="roundRect">
                  <a:avLst>
                    <a:gd name="adj" fmla="val 8096"/>
                  </a:avLst>
                </a:prstGeom>
                <a:solidFill>
                  <a:schemeClr val="accent1">
                    <a:alpha val="1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556260" y="996322"/>
                  <a:ext cx="967740" cy="297180"/>
                </a:xfrm>
                <a:prstGeom prst="roundRect">
                  <a:avLst>
                    <a:gd name="adj" fmla="val 19848"/>
                  </a:avLst>
                </a:prstGeom>
                <a:solidFill>
                  <a:srgbClr val="FFFFFF">
                    <a:alpha val="17647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747715" y="988702"/>
                  <a:ext cx="5790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Node</a:t>
                  </a:r>
                  <a:endParaRPr lang="en-US" sz="1400" dirty="0"/>
                </a:p>
              </p:txBody>
            </p:sp>
          </p:grpSp>
          <p:pic>
            <p:nvPicPr>
              <p:cNvPr id="60" name="Picture 16" descr="https://encrypted-tbn1.google.com/images?q=tbn:ANd9GcTawk50dbiM8Ukwscy2XutDxx-4kxS7IFFoMctsxY07jA9qkFtMqg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6491" t="9039" r="7368" b="5085"/>
              <a:stretch>
                <a:fillRect/>
              </a:stretch>
            </p:blipFill>
            <p:spPr bwMode="auto">
              <a:xfrm>
                <a:off x="1013460" y="708660"/>
                <a:ext cx="609600" cy="57912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64" name="Group 63"/>
          <p:cNvGrpSpPr/>
          <p:nvPr/>
        </p:nvGrpSpPr>
        <p:grpSpPr>
          <a:xfrm>
            <a:off x="5356860" y="3520440"/>
            <a:ext cx="967740" cy="1191399"/>
            <a:chOff x="5257799" y="3429000"/>
            <a:chExt cx="967740" cy="1191399"/>
          </a:xfrm>
        </p:grpSpPr>
        <p:sp>
          <p:nvSpPr>
            <p:cNvPr id="65" name="TextBox 64"/>
            <p:cNvSpPr txBox="1"/>
            <p:nvPr/>
          </p:nvSpPr>
          <p:spPr>
            <a:xfrm>
              <a:off x="5385481" y="4343400"/>
              <a:ext cx="712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actuator</a:t>
              </a:r>
            </a:p>
          </p:txBody>
        </p:sp>
        <p:grpSp>
          <p:nvGrpSpPr>
            <p:cNvPr id="66" name="Group 133"/>
            <p:cNvGrpSpPr/>
            <p:nvPr/>
          </p:nvGrpSpPr>
          <p:grpSpPr>
            <a:xfrm>
              <a:off x="5257799" y="3429000"/>
              <a:ext cx="967740" cy="906780"/>
              <a:chOff x="152400" y="1524000"/>
              <a:chExt cx="967740" cy="906780"/>
            </a:xfrm>
          </p:grpSpPr>
          <p:grpSp>
            <p:nvGrpSpPr>
              <p:cNvPr id="67" name="Group 119"/>
              <p:cNvGrpSpPr/>
              <p:nvPr/>
            </p:nvGrpSpPr>
            <p:grpSpPr>
              <a:xfrm>
                <a:off x="152400" y="1524000"/>
                <a:ext cx="967740" cy="906780"/>
                <a:chOff x="556260" y="998220"/>
                <a:chExt cx="967740" cy="906780"/>
              </a:xfrm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556260" y="998220"/>
                  <a:ext cx="967740" cy="297180"/>
                </a:xfrm>
                <a:prstGeom prst="roundRect">
                  <a:avLst>
                    <a:gd name="adj" fmla="val 19848"/>
                  </a:avLst>
                </a:prstGeom>
                <a:solidFill>
                  <a:srgbClr val="FFFFFF">
                    <a:alpha val="17647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ounded Rectangle 69"/>
                <p:cNvSpPr/>
                <p:nvPr/>
              </p:nvSpPr>
              <p:spPr>
                <a:xfrm>
                  <a:off x="556260" y="998220"/>
                  <a:ext cx="967740" cy="906780"/>
                </a:xfrm>
                <a:prstGeom prst="roundRect">
                  <a:avLst>
                    <a:gd name="adj" fmla="val 8096"/>
                  </a:avLst>
                </a:prstGeom>
                <a:solidFill>
                  <a:schemeClr val="accent1">
                    <a:alpha val="1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1" name="gráficos1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/>
                  <a:lum/>
                </a:blip>
                <a:srcRect/>
                <a:stretch>
                  <a:fillRect/>
                </a:stretch>
              </p:blipFill>
              <p:spPr>
                <a:xfrm>
                  <a:off x="685800" y="1066800"/>
                  <a:ext cx="231475" cy="209253"/>
                </a:xfrm>
                <a:prstGeom prst="rect">
                  <a:avLst/>
                </a:prstGeom>
              </p:spPr>
            </p:pic>
            <p:sp>
              <p:nvSpPr>
                <p:cNvPr id="72" name="TextBox 71"/>
                <p:cNvSpPr txBox="1"/>
                <p:nvPr/>
              </p:nvSpPr>
              <p:spPr>
                <a:xfrm>
                  <a:off x="853440" y="1005840"/>
                  <a:ext cx="5790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Node</a:t>
                  </a:r>
                  <a:endParaRPr lang="en-US" sz="1400" dirty="0"/>
                </a:p>
              </p:txBody>
            </p:sp>
          </p:grpSp>
          <p:pic>
            <p:nvPicPr>
              <p:cNvPr id="68" name="Picture 20" descr="https://encrypted-tbn2.google.com/images?q=tbn:ANd9GcS1Ju1SxASevo-PMyolEBVqo3PVGHCpdjZnkllGhRdJIVPE57SjAw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520" y="1813560"/>
                <a:ext cx="754380" cy="565057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73" name="Group 460"/>
          <p:cNvGrpSpPr/>
          <p:nvPr/>
        </p:nvGrpSpPr>
        <p:grpSpPr>
          <a:xfrm>
            <a:off x="5410200" y="4160520"/>
            <a:ext cx="192024" cy="228600"/>
            <a:chOff x="2913088" y="2369134"/>
            <a:chExt cx="490728" cy="678866"/>
          </a:xfrm>
        </p:grpSpPr>
        <p:sp>
          <p:nvSpPr>
            <p:cNvPr id="74" name="Oval 73"/>
            <p:cNvSpPr/>
            <p:nvPr/>
          </p:nvSpPr>
          <p:spPr>
            <a:xfrm>
              <a:off x="2913088" y="2514600"/>
              <a:ext cx="490728" cy="533400"/>
            </a:xfrm>
            <a:prstGeom prst="ellipse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H="1">
              <a:off x="3162301" y="2369134"/>
              <a:ext cx="9005" cy="45027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177540" y="2636520"/>
              <a:ext cx="152400" cy="15240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3124200" y="2743200"/>
              <a:ext cx="76200" cy="762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460"/>
          <p:cNvGrpSpPr/>
          <p:nvPr/>
        </p:nvGrpSpPr>
        <p:grpSpPr>
          <a:xfrm>
            <a:off x="2667000" y="4160520"/>
            <a:ext cx="192024" cy="228600"/>
            <a:chOff x="2913088" y="2369134"/>
            <a:chExt cx="490728" cy="678866"/>
          </a:xfrm>
        </p:grpSpPr>
        <p:sp>
          <p:nvSpPr>
            <p:cNvPr id="79" name="Oval 78"/>
            <p:cNvSpPr/>
            <p:nvPr/>
          </p:nvSpPr>
          <p:spPr>
            <a:xfrm>
              <a:off x="2913088" y="2514600"/>
              <a:ext cx="490728" cy="533400"/>
            </a:xfrm>
            <a:prstGeom prst="ellipse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>
              <a:off x="3162301" y="2369134"/>
              <a:ext cx="9005" cy="45027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3177540" y="2636520"/>
              <a:ext cx="152400" cy="15240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3124200" y="2743200"/>
              <a:ext cx="76200" cy="762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3" name="Group 460"/>
          <p:cNvGrpSpPr/>
          <p:nvPr/>
        </p:nvGrpSpPr>
        <p:grpSpPr>
          <a:xfrm>
            <a:off x="1371600" y="4160520"/>
            <a:ext cx="192024" cy="228600"/>
            <a:chOff x="2913088" y="2369134"/>
            <a:chExt cx="490728" cy="678866"/>
          </a:xfrm>
        </p:grpSpPr>
        <p:sp>
          <p:nvSpPr>
            <p:cNvPr id="84" name="Oval 83"/>
            <p:cNvSpPr/>
            <p:nvPr/>
          </p:nvSpPr>
          <p:spPr>
            <a:xfrm>
              <a:off x="2913088" y="2514600"/>
              <a:ext cx="490728" cy="533400"/>
            </a:xfrm>
            <a:prstGeom prst="ellipse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H="1">
              <a:off x="3162301" y="2369134"/>
              <a:ext cx="9005" cy="45027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3177540" y="2636520"/>
              <a:ext cx="152400" cy="15240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3124200" y="2743200"/>
              <a:ext cx="76200" cy="762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Group 52"/>
          <p:cNvGrpSpPr/>
          <p:nvPr/>
        </p:nvGrpSpPr>
        <p:grpSpPr>
          <a:xfrm>
            <a:off x="1981200" y="2650760"/>
            <a:ext cx="1066800" cy="228600"/>
            <a:chOff x="838200" y="3733800"/>
            <a:chExt cx="1066800" cy="228600"/>
          </a:xfrm>
        </p:grpSpPr>
        <p:sp>
          <p:nvSpPr>
            <p:cNvPr id="89" name="Rounded Rectangle 88"/>
            <p:cNvSpPr/>
            <p:nvPr/>
          </p:nvSpPr>
          <p:spPr>
            <a:xfrm>
              <a:off x="838200" y="3733800"/>
              <a:ext cx="1066800" cy="228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      Switch</a:t>
              </a:r>
              <a:endParaRPr lang="en-US" sz="1400" dirty="0"/>
            </a:p>
          </p:txBody>
        </p:sp>
        <p:pic>
          <p:nvPicPr>
            <p:cNvPr id="90" name="gráficos1"/>
            <p:cNvPicPr>
              <a:picLocks noChangeAspect="1"/>
            </p:cNvPicPr>
            <p:nvPr/>
          </p:nvPicPr>
          <p:blipFill>
            <a:blip r:embed="rId2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987725" y="3746500"/>
              <a:ext cx="231475" cy="209253"/>
            </a:xfrm>
            <a:prstGeom prst="rect">
              <a:avLst/>
            </a:prstGeom>
          </p:spPr>
        </p:pic>
      </p:grpSp>
      <p:sp>
        <p:nvSpPr>
          <p:cNvPr id="91" name="TextBox 90"/>
          <p:cNvSpPr txBox="1"/>
          <p:nvPr/>
        </p:nvSpPr>
        <p:spPr>
          <a:xfrm>
            <a:off x="5029200" y="2004060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</a:rPr>
              <a:t>Time Reference</a:t>
            </a:r>
            <a:endParaRPr lang="en-US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891542" y="2918460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</a:rPr>
              <a:t>Network</a:t>
            </a:r>
            <a:endParaRPr lang="en-US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932884" y="4706481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</a:rPr>
              <a:t>Nodes</a:t>
            </a:r>
            <a:endParaRPr lang="en-US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04800" y="3352800"/>
            <a:ext cx="22860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8458200" y="3352800"/>
            <a:ext cx="22860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5400000">
            <a:off x="4648200" y="4800600"/>
            <a:ext cx="22860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5400000">
            <a:off x="4343400" y="152400"/>
            <a:ext cx="22860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66"/>
          <p:cNvGrpSpPr/>
          <p:nvPr/>
        </p:nvGrpSpPr>
        <p:grpSpPr>
          <a:xfrm>
            <a:off x="4928764" y="1480462"/>
            <a:ext cx="911966" cy="507258"/>
            <a:chOff x="4250091" y="4673364"/>
            <a:chExt cx="911966" cy="507258"/>
          </a:xfrm>
        </p:grpSpPr>
        <p:cxnSp>
          <p:nvCxnSpPr>
            <p:cNvPr id="102" name="Elbow Connector 101"/>
            <p:cNvCxnSpPr/>
            <p:nvPr/>
          </p:nvCxnSpPr>
          <p:spPr>
            <a:xfrm flipV="1">
              <a:off x="4250091" y="4926993"/>
              <a:ext cx="444624" cy="9525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2" descr="http://t0.gstatic.com/images?q=tbn:ANd9GcRuTCHJyLL1JnfXbqIUoZL_WPG17qazPMo7t5Ck6OTvvAE7435z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00C85A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4406683" y="4673364"/>
              <a:ext cx="755374" cy="50725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2561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66538" y="2362200"/>
            <a:ext cx="5982325" cy="762000"/>
          </a:xfrm>
          <a:prstGeom prst="roundRect">
            <a:avLst>
              <a:gd name="adj" fmla="val 6076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5800" y="3322320"/>
            <a:ext cx="7696200" cy="1600200"/>
          </a:xfrm>
          <a:prstGeom prst="roundRect">
            <a:avLst>
              <a:gd name="adj" fmla="val 3076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03220" y="1447800"/>
            <a:ext cx="3048000" cy="762000"/>
          </a:xfrm>
          <a:prstGeom prst="roundRect">
            <a:avLst>
              <a:gd name="adj" fmla="val 5576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 rot="5400000">
            <a:off x="3886200" y="21336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6200000" flipH="1">
            <a:off x="4761875" y="21336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40812" y="3624441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…</a:t>
            </a:r>
            <a:endParaRPr lang="en-US" sz="3000" dirty="0"/>
          </a:p>
        </p:txBody>
      </p:sp>
      <p:grpSp>
        <p:nvGrpSpPr>
          <p:cNvPr id="10" name="Group 64"/>
          <p:cNvGrpSpPr/>
          <p:nvPr/>
        </p:nvGrpSpPr>
        <p:grpSpPr>
          <a:xfrm>
            <a:off x="3838544" y="1676400"/>
            <a:ext cx="1066800" cy="275094"/>
            <a:chOff x="4329192" y="2414766"/>
            <a:chExt cx="1066800" cy="275094"/>
          </a:xfrm>
        </p:grpSpPr>
        <p:sp>
          <p:nvSpPr>
            <p:cNvPr id="11" name="Rounded Rectangle 10"/>
            <p:cNvSpPr/>
            <p:nvPr/>
          </p:nvSpPr>
          <p:spPr>
            <a:xfrm>
              <a:off x="4329192" y="2414766"/>
              <a:ext cx="1066800" cy="27509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      Master</a:t>
              </a:r>
              <a:endParaRPr lang="en-US" sz="1400" dirty="0"/>
            </a:p>
          </p:txBody>
        </p:sp>
        <p:pic>
          <p:nvPicPr>
            <p:cNvPr id="12" name="gráficos1"/>
            <p:cNvPicPr>
              <a:picLocks noChangeAspect="1"/>
            </p:cNvPicPr>
            <p:nvPr/>
          </p:nvPicPr>
          <p:blipFill>
            <a:blip r:embed="rId2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4459367" y="2446020"/>
              <a:ext cx="231475" cy="209253"/>
            </a:xfrm>
            <a:prstGeom prst="rect">
              <a:avLst/>
            </a:prstGeom>
          </p:spPr>
        </p:pic>
      </p:grpSp>
      <p:grpSp>
        <p:nvGrpSpPr>
          <p:cNvPr id="13" name="Group 460"/>
          <p:cNvGrpSpPr/>
          <p:nvPr/>
        </p:nvGrpSpPr>
        <p:grpSpPr>
          <a:xfrm>
            <a:off x="3276600" y="1524000"/>
            <a:ext cx="420624" cy="533400"/>
            <a:chOff x="2913088" y="2369134"/>
            <a:chExt cx="490728" cy="678866"/>
          </a:xfrm>
        </p:grpSpPr>
        <p:sp>
          <p:nvSpPr>
            <p:cNvPr id="14" name="Oval 13"/>
            <p:cNvSpPr/>
            <p:nvPr/>
          </p:nvSpPr>
          <p:spPr>
            <a:xfrm>
              <a:off x="2913088" y="2514600"/>
              <a:ext cx="490728" cy="533400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3162301" y="2369134"/>
              <a:ext cx="9005" cy="45027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177540" y="2636520"/>
              <a:ext cx="152400" cy="15240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124200" y="2743200"/>
              <a:ext cx="76200" cy="762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17012" y="2362200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…</a:t>
            </a:r>
            <a:endParaRPr lang="en-US" sz="3000" dirty="0"/>
          </a:p>
        </p:txBody>
      </p:sp>
      <p:cxnSp>
        <p:nvCxnSpPr>
          <p:cNvPr id="19" name="Elbow Connector 18"/>
          <p:cNvCxnSpPr/>
          <p:nvPr/>
        </p:nvCxnSpPr>
        <p:spPr>
          <a:xfrm rot="5400000">
            <a:off x="1904999" y="30480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H="1">
            <a:off x="2780674" y="30480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>
            <a:off x="3428999" y="30480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4304674" y="30480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>
            <a:off x="5776584" y="30480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H="1">
            <a:off x="6652259" y="30480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52"/>
          <p:cNvGrpSpPr/>
          <p:nvPr/>
        </p:nvGrpSpPr>
        <p:grpSpPr>
          <a:xfrm>
            <a:off x="3522979" y="2650760"/>
            <a:ext cx="1066800" cy="228600"/>
            <a:chOff x="838200" y="3733800"/>
            <a:chExt cx="1066800" cy="228600"/>
          </a:xfrm>
        </p:grpSpPr>
        <p:sp>
          <p:nvSpPr>
            <p:cNvPr id="26" name="Rounded Rectangle 25"/>
            <p:cNvSpPr/>
            <p:nvPr/>
          </p:nvSpPr>
          <p:spPr>
            <a:xfrm>
              <a:off x="838200" y="3733800"/>
              <a:ext cx="1066800" cy="228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      Switch</a:t>
              </a:r>
              <a:endParaRPr lang="en-US" sz="1400" dirty="0"/>
            </a:p>
          </p:txBody>
        </p:sp>
        <p:pic>
          <p:nvPicPr>
            <p:cNvPr id="27" name="gráficos1"/>
            <p:cNvPicPr>
              <a:picLocks noChangeAspect="1"/>
            </p:cNvPicPr>
            <p:nvPr/>
          </p:nvPicPr>
          <p:blipFill>
            <a:blip r:embed="rId2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987725" y="3746500"/>
              <a:ext cx="231475" cy="209253"/>
            </a:xfrm>
            <a:prstGeom prst="rect">
              <a:avLst/>
            </a:prstGeom>
          </p:spPr>
        </p:pic>
      </p:grpSp>
      <p:grpSp>
        <p:nvGrpSpPr>
          <p:cNvPr id="28" name="Group 55"/>
          <p:cNvGrpSpPr/>
          <p:nvPr/>
        </p:nvGrpSpPr>
        <p:grpSpPr>
          <a:xfrm>
            <a:off x="5819764" y="2650760"/>
            <a:ext cx="1066800" cy="228600"/>
            <a:chOff x="838200" y="3733800"/>
            <a:chExt cx="1066800" cy="228600"/>
          </a:xfrm>
        </p:grpSpPr>
        <p:sp>
          <p:nvSpPr>
            <p:cNvPr id="29" name="Rounded Rectangle 28"/>
            <p:cNvSpPr/>
            <p:nvPr/>
          </p:nvSpPr>
          <p:spPr>
            <a:xfrm>
              <a:off x="838200" y="3733800"/>
              <a:ext cx="1066800" cy="228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      Switch</a:t>
              </a:r>
              <a:endParaRPr lang="en-US" sz="1400" dirty="0"/>
            </a:p>
          </p:txBody>
        </p:sp>
        <p:pic>
          <p:nvPicPr>
            <p:cNvPr id="30" name="gráficos1"/>
            <p:cNvPicPr>
              <a:picLocks noChangeAspect="1"/>
            </p:cNvPicPr>
            <p:nvPr/>
          </p:nvPicPr>
          <p:blipFill>
            <a:blip r:embed="rId2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987725" y="3746500"/>
              <a:ext cx="231475" cy="209253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295400" y="3520440"/>
            <a:ext cx="967740" cy="1191399"/>
            <a:chOff x="1523999" y="3429000"/>
            <a:chExt cx="967740" cy="1191399"/>
          </a:xfrm>
        </p:grpSpPr>
        <p:sp>
          <p:nvSpPr>
            <p:cNvPr id="32" name="TextBox 31"/>
            <p:cNvSpPr txBox="1"/>
            <p:nvPr/>
          </p:nvSpPr>
          <p:spPr>
            <a:xfrm>
              <a:off x="1708748" y="4343400"/>
              <a:ext cx="598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sensor</a:t>
              </a:r>
            </a:p>
          </p:txBody>
        </p:sp>
        <p:grpSp>
          <p:nvGrpSpPr>
            <p:cNvPr id="33" name="Group 81"/>
            <p:cNvGrpSpPr/>
            <p:nvPr/>
          </p:nvGrpSpPr>
          <p:grpSpPr>
            <a:xfrm>
              <a:off x="1523999" y="3429000"/>
              <a:ext cx="967740" cy="906780"/>
              <a:chOff x="556260" y="998220"/>
              <a:chExt cx="967740" cy="906780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556260" y="998220"/>
                <a:ext cx="967740" cy="297180"/>
              </a:xfrm>
              <a:prstGeom prst="roundRect">
                <a:avLst>
                  <a:gd name="adj" fmla="val 19848"/>
                </a:avLst>
              </a:prstGeom>
              <a:solidFill>
                <a:srgbClr val="FFFFFF">
                  <a:alpha val="17647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556260" y="998220"/>
                <a:ext cx="967740" cy="906780"/>
              </a:xfrm>
              <a:prstGeom prst="roundRect">
                <a:avLst>
                  <a:gd name="adj" fmla="val 8096"/>
                </a:avLst>
              </a:prstGeom>
              <a:solidFill>
                <a:schemeClr val="accent1">
                  <a:alpha val="1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Picture 6" descr="http://www.thermometertemplate.com/wp-content/uploads/2011/03/blank-thermometer-2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35294"/>
              <a:stretch>
                <a:fillRect/>
              </a:stretch>
            </p:blipFill>
            <p:spPr bwMode="auto">
              <a:xfrm>
                <a:off x="889000" y="1266190"/>
                <a:ext cx="304800" cy="609600"/>
              </a:xfrm>
              <a:prstGeom prst="roundRect">
                <a:avLst/>
              </a:prstGeom>
              <a:noFill/>
              <a:ln>
                <a:noFill/>
              </a:ln>
            </p:spPr>
          </p:pic>
          <p:pic>
            <p:nvPicPr>
              <p:cNvPr id="37" name="gráficos1"/>
              <p:cNvPicPr>
                <a:picLocks noChangeAspect="1"/>
              </p:cNvPicPr>
              <p:nvPr/>
            </p:nvPicPr>
            <p:blipFill>
              <a:blip r:embed="rId2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685800" y="1066800"/>
                <a:ext cx="231475" cy="209253"/>
              </a:xfrm>
              <a:prstGeom prst="rect">
                <a:avLst/>
              </a:prstGeom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853440" y="1005840"/>
                <a:ext cx="5790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Node</a:t>
                </a:r>
                <a:endParaRPr lang="en-US" sz="1400" dirty="0"/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2590799" y="3520440"/>
            <a:ext cx="967740" cy="1191399"/>
            <a:chOff x="2666999" y="3429000"/>
            <a:chExt cx="967740" cy="1191399"/>
          </a:xfrm>
        </p:grpSpPr>
        <p:sp>
          <p:nvSpPr>
            <p:cNvPr id="40" name="TextBox 39"/>
            <p:cNvSpPr txBox="1"/>
            <p:nvPr/>
          </p:nvSpPr>
          <p:spPr>
            <a:xfrm>
              <a:off x="2794681" y="4343400"/>
              <a:ext cx="712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actuator</a:t>
              </a:r>
            </a:p>
          </p:txBody>
        </p:sp>
        <p:grpSp>
          <p:nvGrpSpPr>
            <p:cNvPr id="41" name="Group 89"/>
            <p:cNvGrpSpPr/>
            <p:nvPr/>
          </p:nvGrpSpPr>
          <p:grpSpPr>
            <a:xfrm>
              <a:off x="2666999" y="3429000"/>
              <a:ext cx="967740" cy="907737"/>
              <a:chOff x="990600" y="914400"/>
              <a:chExt cx="967740" cy="907737"/>
            </a:xfrm>
          </p:grpSpPr>
          <p:grpSp>
            <p:nvGrpSpPr>
              <p:cNvPr id="42" name="Group 82"/>
              <p:cNvGrpSpPr/>
              <p:nvPr/>
            </p:nvGrpSpPr>
            <p:grpSpPr>
              <a:xfrm>
                <a:off x="990600" y="914400"/>
                <a:ext cx="967740" cy="906780"/>
                <a:chOff x="556260" y="998220"/>
                <a:chExt cx="967740" cy="906780"/>
              </a:xfrm>
            </p:grpSpPr>
            <p:sp>
              <p:nvSpPr>
                <p:cNvPr id="44" name="Rounded Rectangle 43"/>
                <p:cNvSpPr/>
                <p:nvPr/>
              </p:nvSpPr>
              <p:spPr>
                <a:xfrm>
                  <a:off x="556260" y="998220"/>
                  <a:ext cx="967740" cy="297180"/>
                </a:xfrm>
                <a:prstGeom prst="roundRect">
                  <a:avLst>
                    <a:gd name="adj" fmla="val 19848"/>
                  </a:avLst>
                </a:prstGeom>
                <a:solidFill>
                  <a:srgbClr val="FFFFFF">
                    <a:alpha val="17647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556260" y="998220"/>
                  <a:ext cx="967740" cy="906780"/>
                </a:xfrm>
                <a:prstGeom prst="roundRect">
                  <a:avLst>
                    <a:gd name="adj" fmla="val 8096"/>
                  </a:avLst>
                </a:prstGeom>
                <a:solidFill>
                  <a:schemeClr val="accent1">
                    <a:alpha val="1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6" name="gráficos1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/>
                  <a:lum/>
                </a:blip>
                <a:srcRect/>
                <a:stretch>
                  <a:fillRect/>
                </a:stretch>
              </p:blipFill>
              <p:spPr>
                <a:xfrm>
                  <a:off x="685800" y="1066800"/>
                  <a:ext cx="231475" cy="209253"/>
                </a:xfrm>
                <a:prstGeom prst="rect">
                  <a:avLst/>
                </a:prstGeom>
              </p:spPr>
            </p:pic>
            <p:sp>
              <p:nvSpPr>
                <p:cNvPr id="47" name="TextBox 46"/>
                <p:cNvSpPr txBox="1"/>
                <p:nvPr/>
              </p:nvSpPr>
              <p:spPr>
                <a:xfrm>
                  <a:off x="853440" y="1005840"/>
                  <a:ext cx="5790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Node</a:t>
                  </a:r>
                  <a:endParaRPr lang="en-US" sz="1400" dirty="0"/>
                </a:p>
              </p:txBody>
            </p:sp>
          </p:grpSp>
          <p:pic>
            <p:nvPicPr>
              <p:cNvPr id="43" name="Picture 12" descr="https://encrypted-tbn3.google.com/images?q=tbn:ANd9GcSxTO1ayvh0QXxgAixhfNYR9nm6pcPjJRprDsGnyko61DYB4NDJ8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191411" y="1249680"/>
                <a:ext cx="764259" cy="572457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48" name="Group 47"/>
          <p:cNvGrpSpPr/>
          <p:nvPr/>
        </p:nvGrpSpPr>
        <p:grpSpPr>
          <a:xfrm>
            <a:off x="3886199" y="3520440"/>
            <a:ext cx="967740" cy="1191399"/>
            <a:chOff x="3886199" y="3429000"/>
            <a:chExt cx="967740" cy="1191399"/>
          </a:xfrm>
        </p:grpSpPr>
        <p:sp>
          <p:nvSpPr>
            <p:cNvPr id="49" name="TextBox 48"/>
            <p:cNvSpPr txBox="1"/>
            <p:nvPr/>
          </p:nvSpPr>
          <p:spPr>
            <a:xfrm>
              <a:off x="3994037" y="4343400"/>
              <a:ext cx="7520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database</a:t>
              </a:r>
            </a:p>
          </p:txBody>
        </p:sp>
        <p:grpSp>
          <p:nvGrpSpPr>
            <p:cNvPr id="50" name="Group 106"/>
            <p:cNvGrpSpPr/>
            <p:nvPr/>
          </p:nvGrpSpPr>
          <p:grpSpPr>
            <a:xfrm>
              <a:off x="3886199" y="3429000"/>
              <a:ext cx="967740" cy="908678"/>
              <a:chOff x="990600" y="836302"/>
              <a:chExt cx="967740" cy="908678"/>
            </a:xfrm>
          </p:grpSpPr>
          <p:pic>
            <p:nvPicPr>
              <p:cNvPr id="51" name="Picture 2" descr="http://t0.gstatic.com/images?q=tbn:ANd9GcQtdQnf8HUVKs2gm6aCofS2JIFxdpoxuhUcyfzqNLRD9-nBYntxxw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CFFFF"/>
                  </a:clrFrom>
                  <a:clrTo>
                    <a:srgbClr val="FCFFFF">
                      <a:alpha val="0"/>
                    </a:srgbClr>
                  </a:clrTo>
                </a:clrChange>
              </a:blip>
              <a:srcRect l="-22222" t="-22222" r="-11111" b="-11111"/>
              <a:stretch>
                <a:fillRect/>
              </a:stretch>
            </p:blipFill>
            <p:spPr bwMode="auto">
              <a:xfrm>
                <a:off x="1219200" y="1143000"/>
                <a:ext cx="457200" cy="457200"/>
              </a:xfrm>
              <a:prstGeom prst="roundRect">
                <a:avLst/>
              </a:prstGeom>
              <a:noFill/>
              <a:ln>
                <a:noFill/>
              </a:ln>
            </p:spPr>
          </p:pic>
          <p:grpSp>
            <p:nvGrpSpPr>
              <p:cNvPr id="52" name="Group 82"/>
              <p:cNvGrpSpPr/>
              <p:nvPr/>
            </p:nvGrpSpPr>
            <p:grpSpPr>
              <a:xfrm>
                <a:off x="990600" y="836302"/>
                <a:ext cx="967740" cy="908678"/>
                <a:chOff x="556260" y="996322"/>
                <a:chExt cx="967740" cy="908678"/>
              </a:xfrm>
            </p:grpSpPr>
            <p:sp>
              <p:nvSpPr>
                <p:cNvPr id="53" name="Rounded Rectangle 52"/>
                <p:cNvSpPr/>
                <p:nvPr/>
              </p:nvSpPr>
              <p:spPr>
                <a:xfrm>
                  <a:off x="556260" y="998220"/>
                  <a:ext cx="967740" cy="906780"/>
                </a:xfrm>
                <a:prstGeom prst="roundRect">
                  <a:avLst>
                    <a:gd name="adj" fmla="val 8096"/>
                  </a:avLst>
                </a:prstGeom>
                <a:solidFill>
                  <a:schemeClr val="accent1">
                    <a:alpha val="1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>
                <a:xfrm>
                  <a:off x="556260" y="996322"/>
                  <a:ext cx="967740" cy="297180"/>
                </a:xfrm>
                <a:prstGeom prst="roundRect">
                  <a:avLst>
                    <a:gd name="adj" fmla="val 19848"/>
                  </a:avLst>
                </a:prstGeom>
                <a:solidFill>
                  <a:srgbClr val="FFFFFF">
                    <a:alpha val="17647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755335" y="1005840"/>
                  <a:ext cx="5790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Node</a:t>
                  </a:r>
                  <a:endParaRPr lang="en-US" sz="1400" dirty="0"/>
                </a:p>
              </p:txBody>
            </p:sp>
          </p:grpSp>
        </p:grpSp>
      </p:grpSp>
      <p:grpSp>
        <p:nvGrpSpPr>
          <p:cNvPr id="56" name="Group 55"/>
          <p:cNvGrpSpPr/>
          <p:nvPr/>
        </p:nvGrpSpPr>
        <p:grpSpPr>
          <a:xfrm>
            <a:off x="6728460" y="3520440"/>
            <a:ext cx="967740" cy="1191399"/>
            <a:chOff x="6499859" y="3429000"/>
            <a:chExt cx="967740" cy="1191399"/>
          </a:xfrm>
        </p:grpSpPr>
        <p:sp>
          <p:nvSpPr>
            <p:cNvPr id="57" name="TextBox 56"/>
            <p:cNvSpPr txBox="1"/>
            <p:nvPr/>
          </p:nvSpPr>
          <p:spPr>
            <a:xfrm>
              <a:off x="6545083" y="4343400"/>
              <a:ext cx="877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monitoring</a:t>
              </a:r>
            </a:p>
          </p:txBody>
        </p:sp>
        <p:grpSp>
          <p:nvGrpSpPr>
            <p:cNvPr id="58" name="Group 113"/>
            <p:cNvGrpSpPr/>
            <p:nvPr/>
          </p:nvGrpSpPr>
          <p:grpSpPr>
            <a:xfrm>
              <a:off x="6499859" y="3429000"/>
              <a:ext cx="967740" cy="916298"/>
              <a:chOff x="838200" y="373380"/>
              <a:chExt cx="967740" cy="916298"/>
            </a:xfrm>
          </p:grpSpPr>
          <p:grpSp>
            <p:nvGrpSpPr>
              <p:cNvPr id="59" name="Group 82"/>
              <p:cNvGrpSpPr/>
              <p:nvPr/>
            </p:nvGrpSpPr>
            <p:grpSpPr>
              <a:xfrm>
                <a:off x="838200" y="373380"/>
                <a:ext cx="967740" cy="916298"/>
                <a:chOff x="556260" y="988702"/>
                <a:chExt cx="967740" cy="916298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556260" y="998220"/>
                  <a:ext cx="967740" cy="906780"/>
                </a:xfrm>
                <a:prstGeom prst="roundRect">
                  <a:avLst>
                    <a:gd name="adj" fmla="val 8096"/>
                  </a:avLst>
                </a:prstGeom>
                <a:solidFill>
                  <a:schemeClr val="accent1">
                    <a:alpha val="1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556260" y="996322"/>
                  <a:ext cx="967740" cy="297180"/>
                </a:xfrm>
                <a:prstGeom prst="roundRect">
                  <a:avLst>
                    <a:gd name="adj" fmla="val 19848"/>
                  </a:avLst>
                </a:prstGeom>
                <a:solidFill>
                  <a:srgbClr val="FFFFFF">
                    <a:alpha val="17647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747715" y="988702"/>
                  <a:ext cx="5790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Node</a:t>
                  </a:r>
                  <a:endParaRPr lang="en-US" sz="1400" dirty="0"/>
                </a:p>
              </p:txBody>
            </p:sp>
          </p:grpSp>
          <p:pic>
            <p:nvPicPr>
              <p:cNvPr id="60" name="Picture 16" descr="https://encrypted-tbn1.google.com/images?q=tbn:ANd9GcTawk50dbiM8Ukwscy2XutDxx-4kxS7IFFoMctsxY07jA9qkFtMqg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6491" t="9039" r="7368" b="5085"/>
              <a:stretch>
                <a:fillRect/>
              </a:stretch>
            </p:blipFill>
            <p:spPr bwMode="auto">
              <a:xfrm>
                <a:off x="1013460" y="708660"/>
                <a:ext cx="609600" cy="57912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64" name="Group 63"/>
          <p:cNvGrpSpPr/>
          <p:nvPr/>
        </p:nvGrpSpPr>
        <p:grpSpPr>
          <a:xfrm>
            <a:off x="5356860" y="3520440"/>
            <a:ext cx="967740" cy="1191399"/>
            <a:chOff x="5257799" y="3429000"/>
            <a:chExt cx="967740" cy="1191399"/>
          </a:xfrm>
        </p:grpSpPr>
        <p:sp>
          <p:nvSpPr>
            <p:cNvPr id="65" name="TextBox 64"/>
            <p:cNvSpPr txBox="1"/>
            <p:nvPr/>
          </p:nvSpPr>
          <p:spPr>
            <a:xfrm>
              <a:off x="5385481" y="4343400"/>
              <a:ext cx="712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actuator</a:t>
              </a:r>
            </a:p>
          </p:txBody>
        </p:sp>
        <p:grpSp>
          <p:nvGrpSpPr>
            <p:cNvPr id="66" name="Group 133"/>
            <p:cNvGrpSpPr/>
            <p:nvPr/>
          </p:nvGrpSpPr>
          <p:grpSpPr>
            <a:xfrm>
              <a:off x="5257799" y="3429000"/>
              <a:ext cx="967740" cy="906780"/>
              <a:chOff x="152400" y="1524000"/>
              <a:chExt cx="967740" cy="906780"/>
            </a:xfrm>
          </p:grpSpPr>
          <p:grpSp>
            <p:nvGrpSpPr>
              <p:cNvPr id="67" name="Group 119"/>
              <p:cNvGrpSpPr/>
              <p:nvPr/>
            </p:nvGrpSpPr>
            <p:grpSpPr>
              <a:xfrm>
                <a:off x="152400" y="1524000"/>
                <a:ext cx="967740" cy="906780"/>
                <a:chOff x="556260" y="998220"/>
                <a:chExt cx="967740" cy="906780"/>
              </a:xfrm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556260" y="998220"/>
                  <a:ext cx="967740" cy="297180"/>
                </a:xfrm>
                <a:prstGeom prst="roundRect">
                  <a:avLst>
                    <a:gd name="adj" fmla="val 19848"/>
                  </a:avLst>
                </a:prstGeom>
                <a:solidFill>
                  <a:srgbClr val="FFFFFF">
                    <a:alpha val="17647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ounded Rectangle 69"/>
                <p:cNvSpPr/>
                <p:nvPr/>
              </p:nvSpPr>
              <p:spPr>
                <a:xfrm>
                  <a:off x="556260" y="998220"/>
                  <a:ext cx="967740" cy="906780"/>
                </a:xfrm>
                <a:prstGeom prst="roundRect">
                  <a:avLst>
                    <a:gd name="adj" fmla="val 8096"/>
                  </a:avLst>
                </a:prstGeom>
                <a:solidFill>
                  <a:schemeClr val="accent1">
                    <a:alpha val="1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1" name="gráficos1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/>
                  <a:lum/>
                </a:blip>
                <a:srcRect/>
                <a:stretch>
                  <a:fillRect/>
                </a:stretch>
              </p:blipFill>
              <p:spPr>
                <a:xfrm>
                  <a:off x="685800" y="1066800"/>
                  <a:ext cx="231475" cy="209253"/>
                </a:xfrm>
                <a:prstGeom prst="rect">
                  <a:avLst/>
                </a:prstGeom>
              </p:spPr>
            </p:pic>
            <p:sp>
              <p:nvSpPr>
                <p:cNvPr id="72" name="TextBox 71"/>
                <p:cNvSpPr txBox="1"/>
                <p:nvPr/>
              </p:nvSpPr>
              <p:spPr>
                <a:xfrm>
                  <a:off x="853440" y="1005840"/>
                  <a:ext cx="5790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Node</a:t>
                  </a:r>
                  <a:endParaRPr lang="en-US" sz="1400" dirty="0"/>
                </a:p>
              </p:txBody>
            </p:sp>
          </p:grpSp>
          <p:pic>
            <p:nvPicPr>
              <p:cNvPr id="68" name="Picture 20" descr="https://encrypted-tbn2.google.com/images?q=tbn:ANd9GcS1Ju1SxASevo-PMyolEBVqo3PVGHCpdjZnkllGhRdJIVPE57SjAw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520" y="1813560"/>
                <a:ext cx="754380" cy="565057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73" name="Group 460"/>
          <p:cNvGrpSpPr/>
          <p:nvPr/>
        </p:nvGrpSpPr>
        <p:grpSpPr>
          <a:xfrm>
            <a:off x="5410200" y="4160520"/>
            <a:ext cx="192024" cy="228600"/>
            <a:chOff x="2913088" y="2369134"/>
            <a:chExt cx="490728" cy="678866"/>
          </a:xfrm>
        </p:grpSpPr>
        <p:sp>
          <p:nvSpPr>
            <p:cNvPr id="74" name="Oval 73"/>
            <p:cNvSpPr/>
            <p:nvPr/>
          </p:nvSpPr>
          <p:spPr>
            <a:xfrm>
              <a:off x="2913088" y="2514600"/>
              <a:ext cx="490728" cy="533400"/>
            </a:xfrm>
            <a:prstGeom prst="ellipse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H="1">
              <a:off x="3162301" y="2369134"/>
              <a:ext cx="9005" cy="45027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177540" y="2636520"/>
              <a:ext cx="152400" cy="15240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3124200" y="2743200"/>
              <a:ext cx="76200" cy="762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460"/>
          <p:cNvGrpSpPr/>
          <p:nvPr/>
        </p:nvGrpSpPr>
        <p:grpSpPr>
          <a:xfrm>
            <a:off x="2667000" y="4160520"/>
            <a:ext cx="192024" cy="228600"/>
            <a:chOff x="2913088" y="2369134"/>
            <a:chExt cx="490728" cy="678866"/>
          </a:xfrm>
        </p:grpSpPr>
        <p:sp>
          <p:nvSpPr>
            <p:cNvPr id="79" name="Oval 78"/>
            <p:cNvSpPr/>
            <p:nvPr/>
          </p:nvSpPr>
          <p:spPr>
            <a:xfrm>
              <a:off x="2913088" y="2514600"/>
              <a:ext cx="490728" cy="533400"/>
            </a:xfrm>
            <a:prstGeom prst="ellipse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>
              <a:off x="3162301" y="2369134"/>
              <a:ext cx="9005" cy="45027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3177540" y="2636520"/>
              <a:ext cx="152400" cy="15240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3124200" y="2743200"/>
              <a:ext cx="76200" cy="762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3" name="Group 460"/>
          <p:cNvGrpSpPr/>
          <p:nvPr/>
        </p:nvGrpSpPr>
        <p:grpSpPr>
          <a:xfrm>
            <a:off x="1371600" y="4160520"/>
            <a:ext cx="192024" cy="228600"/>
            <a:chOff x="2913088" y="2369134"/>
            <a:chExt cx="490728" cy="678866"/>
          </a:xfrm>
        </p:grpSpPr>
        <p:sp>
          <p:nvSpPr>
            <p:cNvPr id="84" name="Oval 83"/>
            <p:cNvSpPr/>
            <p:nvPr/>
          </p:nvSpPr>
          <p:spPr>
            <a:xfrm>
              <a:off x="2913088" y="2514600"/>
              <a:ext cx="490728" cy="533400"/>
            </a:xfrm>
            <a:prstGeom prst="ellipse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H="1">
              <a:off x="3162301" y="2369134"/>
              <a:ext cx="9005" cy="45027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3177540" y="2636520"/>
              <a:ext cx="152400" cy="15240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3124200" y="2743200"/>
              <a:ext cx="76200" cy="762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Group 52"/>
          <p:cNvGrpSpPr/>
          <p:nvPr/>
        </p:nvGrpSpPr>
        <p:grpSpPr>
          <a:xfrm>
            <a:off x="1981200" y="2650760"/>
            <a:ext cx="1066800" cy="228600"/>
            <a:chOff x="838200" y="3733800"/>
            <a:chExt cx="1066800" cy="228600"/>
          </a:xfrm>
        </p:grpSpPr>
        <p:sp>
          <p:nvSpPr>
            <p:cNvPr id="89" name="Rounded Rectangle 88"/>
            <p:cNvSpPr/>
            <p:nvPr/>
          </p:nvSpPr>
          <p:spPr>
            <a:xfrm>
              <a:off x="838200" y="3733800"/>
              <a:ext cx="1066800" cy="228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      Switch</a:t>
              </a:r>
              <a:endParaRPr lang="en-US" sz="1400" dirty="0"/>
            </a:p>
          </p:txBody>
        </p:sp>
        <p:pic>
          <p:nvPicPr>
            <p:cNvPr id="90" name="gráficos1"/>
            <p:cNvPicPr>
              <a:picLocks noChangeAspect="1"/>
            </p:cNvPicPr>
            <p:nvPr/>
          </p:nvPicPr>
          <p:blipFill>
            <a:blip r:embed="rId2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987725" y="3746500"/>
              <a:ext cx="231475" cy="209253"/>
            </a:xfrm>
            <a:prstGeom prst="rect">
              <a:avLst/>
            </a:prstGeom>
          </p:spPr>
        </p:pic>
      </p:grpSp>
      <p:sp>
        <p:nvSpPr>
          <p:cNvPr id="91" name="TextBox 90"/>
          <p:cNvSpPr txBox="1"/>
          <p:nvPr/>
        </p:nvSpPr>
        <p:spPr>
          <a:xfrm>
            <a:off x="5029200" y="2004060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</a:rPr>
              <a:t>Time Reference</a:t>
            </a:r>
            <a:endParaRPr lang="en-US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891542" y="2918460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</a:rPr>
              <a:t>Network</a:t>
            </a:r>
            <a:endParaRPr lang="en-US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932884" y="4706481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</a:rPr>
              <a:t>Nodes</a:t>
            </a:r>
            <a:endParaRPr lang="en-US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4" name="Elbow Connector 93"/>
          <p:cNvCxnSpPr/>
          <p:nvPr/>
        </p:nvCxnSpPr>
        <p:spPr>
          <a:xfrm rot="5400000">
            <a:off x="6465861" y="52578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770661" y="5257800"/>
            <a:ext cx="1611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</a:rPr>
              <a:t>: data 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&amp; </a:t>
            </a:r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</a:rPr>
              <a:t>timing information</a:t>
            </a:r>
            <a:endParaRPr lang="en-US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6580161" y="5181600"/>
            <a:ext cx="16764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304800" y="3352800"/>
            <a:ext cx="22860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8458200" y="3352800"/>
            <a:ext cx="22860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5400000">
            <a:off x="4648200" y="4800600"/>
            <a:ext cx="22860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5400000">
            <a:off x="4343400" y="152400"/>
            <a:ext cx="22860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6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2275" y="304800"/>
            <a:ext cx="8458200" cy="6248400"/>
          </a:xfrm>
          <a:prstGeom prst="roundRect">
            <a:avLst>
              <a:gd name="adj" fmla="val 3076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Group 4"/>
          <p:cNvGrpSpPr/>
          <p:nvPr/>
        </p:nvGrpSpPr>
        <p:grpSpPr>
          <a:xfrm>
            <a:off x="1445541" y="2286000"/>
            <a:ext cx="6705600" cy="3733800"/>
            <a:chOff x="1981200" y="2827274"/>
            <a:chExt cx="4953000" cy="3532854"/>
          </a:xfrm>
        </p:grpSpPr>
        <p:sp>
          <p:nvSpPr>
            <p:cNvPr id="6" name="Oval 5"/>
            <p:cNvSpPr/>
            <p:nvPr/>
          </p:nvSpPr>
          <p:spPr>
            <a:xfrm>
              <a:off x="1981200" y="3276600"/>
              <a:ext cx="4953000" cy="2924175"/>
            </a:xfrm>
            <a:prstGeom prst="ellipse">
              <a:avLst/>
            </a:prstGeom>
            <a:noFill/>
            <a:ln w="28575">
              <a:solidFill>
                <a:srgbClr val="D1A9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76638" y="5417343"/>
              <a:ext cx="709422" cy="942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838478" y="2827274"/>
              <a:ext cx="844772" cy="1008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84800" y="5448300"/>
              <a:ext cx="975455" cy="681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Oval 9"/>
            <p:cNvSpPr/>
            <p:nvPr/>
          </p:nvSpPr>
          <p:spPr>
            <a:xfrm rot="225325">
              <a:off x="3266386" y="5543384"/>
              <a:ext cx="1417320" cy="704088"/>
            </a:xfrm>
            <a:prstGeom prst="ellipse">
              <a:avLst/>
            </a:prstGeom>
            <a:noFill/>
            <a:ln>
              <a:solidFill>
                <a:srgbClr val="4F4F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09790" y="5088725"/>
              <a:ext cx="984790" cy="709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9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04392" y="3423857"/>
              <a:ext cx="527399" cy="681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0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6950" y="2863850"/>
              <a:ext cx="522732" cy="970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1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096000" y="4959350"/>
              <a:ext cx="709422" cy="480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74816" y="4117657"/>
              <a:ext cx="270701" cy="84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5" name="Oval 24"/>
          <p:cNvSpPr/>
          <p:nvPr/>
        </p:nvSpPr>
        <p:spPr>
          <a:xfrm rot="225325">
            <a:off x="3188093" y="5175930"/>
            <a:ext cx="1940215" cy="704887"/>
          </a:xfrm>
          <a:prstGeom prst="ellipse">
            <a:avLst/>
          </a:prstGeom>
          <a:noFill/>
          <a:ln>
            <a:solidFill>
              <a:srgbClr val="4F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45541" y="2743200"/>
            <a:ext cx="6705600" cy="3124200"/>
          </a:xfrm>
          <a:prstGeom prst="ellipse">
            <a:avLst/>
          </a:prstGeom>
          <a:noFill/>
          <a:ln w="28575">
            <a:solidFill>
              <a:srgbClr val="D1A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0"/>
          <p:cNvGrpSpPr/>
          <p:nvPr/>
        </p:nvGrpSpPr>
        <p:grpSpPr>
          <a:xfrm>
            <a:off x="685800" y="495945"/>
            <a:ext cx="1447800" cy="2133600"/>
            <a:chOff x="488196" y="2877633"/>
            <a:chExt cx="1447800" cy="2133600"/>
          </a:xfrm>
        </p:grpSpPr>
        <p:sp>
          <p:nvSpPr>
            <p:cNvPr id="35" name="Rounded Rectangle 34"/>
            <p:cNvSpPr/>
            <p:nvPr/>
          </p:nvSpPr>
          <p:spPr>
            <a:xfrm>
              <a:off x="488196" y="2895600"/>
              <a:ext cx="1447800" cy="2115633"/>
            </a:xfrm>
            <a:prstGeom prst="roundRect">
              <a:avLst>
                <a:gd name="adj" fmla="val 601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1380" y="2877633"/>
              <a:ext cx="11911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Control Room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</p:txBody>
        </p:sp>
      </p:grpSp>
      <p:pic>
        <p:nvPicPr>
          <p:cNvPr id="37" name="Picture 4" descr="https://encrypted-tbn0.google.com/images?q=tbn:ANd9GcTYP0jPj_oWxy15EEBhBuyKCXKFEKPuN01RY6mxRKxtCkuY_hKL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753" y="1143000"/>
            <a:ext cx="1343990" cy="1495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04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2275" y="304800"/>
            <a:ext cx="8458200" cy="6248400"/>
          </a:xfrm>
          <a:prstGeom prst="roundRect">
            <a:avLst>
              <a:gd name="adj" fmla="val 3076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Group 4"/>
          <p:cNvGrpSpPr/>
          <p:nvPr/>
        </p:nvGrpSpPr>
        <p:grpSpPr>
          <a:xfrm>
            <a:off x="1445541" y="2286000"/>
            <a:ext cx="6705600" cy="3733800"/>
            <a:chOff x="1981200" y="2827274"/>
            <a:chExt cx="4953000" cy="3532854"/>
          </a:xfrm>
        </p:grpSpPr>
        <p:sp>
          <p:nvSpPr>
            <p:cNvPr id="6" name="Oval 5"/>
            <p:cNvSpPr/>
            <p:nvPr/>
          </p:nvSpPr>
          <p:spPr>
            <a:xfrm>
              <a:off x="1981200" y="3276600"/>
              <a:ext cx="4953000" cy="2924175"/>
            </a:xfrm>
            <a:prstGeom prst="ellipse">
              <a:avLst/>
            </a:prstGeom>
            <a:noFill/>
            <a:ln w="28575">
              <a:solidFill>
                <a:srgbClr val="D1A9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76638" y="5417343"/>
              <a:ext cx="709422" cy="942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838478" y="2827274"/>
              <a:ext cx="844772" cy="1008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84800" y="5448300"/>
              <a:ext cx="975455" cy="681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Oval 9"/>
            <p:cNvSpPr/>
            <p:nvPr/>
          </p:nvSpPr>
          <p:spPr>
            <a:xfrm rot="225325">
              <a:off x="3266386" y="5543384"/>
              <a:ext cx="1417320" cy="704088"/>
            </a:xfrm>
            <a:prstGeom prst="ellipse">
              <a:avLst/>
            </a:prstGeom>
            <a:noFill/>
            <a:ln>
              <a:solidFill>
                <a:srgbClr val="4F4F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09790" y="5088725"/>
              <a:ext cx="984790" cy="709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9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04392" y="3423857"/>
              <a:ext cx="527399" cy="681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0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6950" y="2863850"/>
              <a:ext cx="522732" cy="970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1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096000" y="4959350"/>
              <a:ext cx="709422" cy="480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74816" y="4117657"/>
              <a:ext cx="270701" cy="84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" name="Rectangle 23"/>
          <p:cNvSpPr/>
          <p:nvPr/>
        </p:nvSpPr>
        <p:spPr>
          <a:xfrm>
            <a:off x="1293141" y="2286000"/>
            <a:ext cx="7010400" cy="38100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225325">
            <a:off x="3188093" y="5175930"/>
            <a:ext cx="1940215" cy="704887"/>
          </a:xfrm>
          <a:prstGeom prst="ellipse">
            <a:avLst/>
          </a:prstGeom>
          <a:noFill/>
          <a:ln>
            <a:solidFill>
              <a:srgbClr val="4F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45541" y="2743200"/>
            <a:ext cx="6705600" cy="3124200"/>
          </a:xfrm>
          <a:prstGeom prst="ellipse">
            <a:avLst/>
          </a:prstGeom>
          <a:noFill/>
          <a:ln w="28575">
            <a:solidFill>
              <a:srgbClr val="D1A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1"/>
          <p:cNvGrpSpPr/>
          <p:nvPr/>
        </p:nvGrpSpPr>
        <p:grpSpPr>
          <a:xfrm>
            <a:off x="4953000" y="2286000"/>
            <a:ext cx="381000" cy="762000"/>
            <a:chOff x="556260" y="998220"/>
            <a:chExt cx="381000" cy="762000"/>
          </a:xfrm>
        </p:grpSpPr>
        <p:sp>
          <p:nvSpPr>
            <p:cNvPr id="19" name="Rounded Rectangle 18"/>
            <p:cNvSpPr/>
            <p:nvPr/>
          </p:nvSpPr>
          <p:spPr>
            <a:xfrm>
              <a:off x="556260" y="998220"/>
              <a:ext cx="381000" cy="762000"/>
            </a:xfrm>
            <a:prstGeom prst="roundRect">
              <a:avLst>
                <a:gd name="adj" fmla="val 1023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6" descr="http://www.thermometertemplate.com/wp-content/uploads/2011/03/blank-thermometer-2.gif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35294"/>
            <a:stretch>
              <a:fillRect/>
            </a:stretch>
          </p:blipFill>
          <p:spPr bwMode="auto">
            <a:xfrm>
              <a:off x="595005" y="1074420"/>
              <a:ext cx="304800" cy="609600"/>
            </a:xfrm>
            <a:prstGeom prst="roundRect">
              <a:avLst/>
            </a:prstGeom>
            <a:noFill/>
            <a:ln>
              <a:noFill/>
            </a:ln>
          </p:spPr>
        </p:pic>
      </p:grpSp>
      <p:grpSp>
        <p:nvGrpSpPr>
          <p:cNvPr id="5" name="Group 22"/>
          <p:cNvGrpSpPr/>
          <p:nvPr/>
        </p:nvGrpSpPr>
        <p:grpSpPr>
          <a:xfrm>
            <a:off x="1143000" y="3886200"/>
            <a:ext cx="838200" cy="762000"/>
            <a:chOff x="2895600" y="304800"/>
            <a:chExt cx="838200" cy="762000"/>
          </a:xfrm>
        </p:grpSpPr>
        <p:sp>
          <p:nvSpPr>
            <p:cNvPr id="22" name="Rounded Rectangle 21"/>
            <p:cNvSpPr/>
            <p:nvPr/>
          </p:nvSpPr>
          <p:spPr>
            <a:xfrm>
              <a:off x="2895600" y="304800"/>
              <a:ext cx="838200" cy="762000"/>
            </a:xfrm>
            <a:prstGeom prst="roundRect">
              <a:avLst>
                <a:gd name="adj" fmla="val 1023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20" descr="https://encrypted-tbn2.google.com/images?q=tbn:ANd9GcS1Ju1SxASevo-PMyolEBVqo3PVGHCpdjZnkllGhRdJIVPE57SjAw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34345" y="404247"/>
              <a:ext cx="754380" cy="565057"/>
            </a:xfrm>
            <a:prstGeom prst="rect">
              <a:avLst/>
            </a:prstGeom>
            <a:noFill/>
          </p:spPr>
        </p:pic>
      </p:grpSp>
      <p:grpSp>
        <p:nvGrpSpPr>
          <p:cNvPr id="16" name="Group 28"/>
          <p:cNvGrpSpPr/>
          <p:nvPr/>
        </p:nvGrpSpPr>
        <p:grpSpPr>
          <a:xfrm>
            <a:off x="7315200" y="5105400"/>
            <a:ext cx="764259" cy="572457"/>
            <a:chOff x="533400" y="1066800"/>
            <a:chExt cx="764259" cy="572457"/>
          </a:xfrm>
        </p:grpSpPr>
        <p:sp>
          <p:nvSpPr>
            <p:cNvPr id="28" name="Rounded Rectangle 27"/>
            <p:cNvSpPr/>
            <p:nvPr/>
          </p:nvSpPr>
          <p:spPr>
            <a:xfrm>
              <a:off x="533400" y="1066800"/>
              <a:ext cx="762000" cy="533400"/>
            </a:xfrm>
            <a:prstGeom prst="roundRect">
              <a:avLst>
                <a:gd name="adj" fmla="val 1023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12" descr="https://encrypted-tbn3.google.com/images?q=tbn:ANd9GcSxTO1ayvh0QXxgAixhfNYR9nm6pcPjJRprDsGnyko61DYB4NDJ8g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3400" y="1066800"/>
              <a:ext cx="764259" cy="572457"/>
            </a:xfrm>
            <a:prstGeom prst="rect">
              <a:avLst/>
            </a:prstGeom>
            <a:noFill/>
          </p:spPr>
        </p:pic>
      </p:grpSp>
      <p:grpSp>
        <p:nvGrpSpPr>
          <p:cNvPr id="17" name="Group 40"/>
          <p:cNvGrpSpPr/>
          <p:nvPr/>
        </p:nvGrpSpPr>
        <p:grpSpPr>
          <a:xfrm>
            <a:off x="685800" y="495945"/>
            <a:ext cx="1447800" cy="2133600"/>
            <a:chOff x="488196" y="2877633"/>
            <a:chExt cx="1447800" cy="2133600"/>
          </a:xfrm>
        </p:grpSpPr>
        <p:sp>
          <p:nvSpPr>
            <p:cNvPr id="47" name="Rounded Rectangle 46"/>
            <p:cNvSpPr/>
            <p:nvPr/>
          </p:nvSpPr>
          <p:spPr>
            <a:xfrm>
              <a:off x="488196" y="2895600"/>
              <a:ext cx="1447800" cy="2115633"/>
            </a:xfrm>
            <a:prstGeom prst="roundRect">
              <a:avLst>
                <a:gd name="adj" fmla="val 601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1380" y="2877633"/>
              <a:ext cx="11911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Control Room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2" name="Picture 4" descr="https://encrypted-tbn0.google.com/images?q=tbn:ANd9GcTYP0jPj_oWxy15EEBhBuyKCXKFEKPuN01RY6mxRKxtCkuY_hKL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753" y="1143000"/>
            <a:ext cx="1343990" cy="1495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7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2275" y="304800"/>
            <a:ext cx="8458200" cy="6248400"/>
          </a:xfrm>
          <a:prstGeom prst="roundRect">
            <a:avLst>
              <a:gd name="adj" fmla="val 3076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Group 4"/>
          <p:cNvGrpSpPr/>
          <p:nvPr/>
        </p:nvGrpSpPr>
        <p:grpSpPr>
          <a:xfrm>
            <a:off x="1445541" y="2286000"/>
            <a:ext cx="6705600" cy="3733800"/>
            <a:chOff x="1981200" y="2827274"/>
            <a:chExt cx="4953000" cy="3532854"/>
          </a:xfrm>
        </p:grpSpPr>
        <p:sp>
          <p:nvSpPr>
            <p:cNvPr id="6" name="Oval 5"/>
            <p:cNvSpPr/>
            <p:nvPr/>
          </p:nvSpPr>
          <p:spPr>
            <a:xfrm>
              <a:off x="1981200" y="3276600"/>
              <a:ext cx="4953000" cy="2924175"/>
            </a:xfrm>
            <a:prstGeom prst="ellipse">
              <a:avLst/>
            </a:prstGeom>
            <a:noFill/>
            <a:ln w="28575">
              <a:solidFill>
                <a:srgbClr val="D1A9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76638" y="5417343"/>
              <a:ext cx="709422" cy="942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838478" y="2827274"/>
              <a:ext cx="844772" cy="1008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84800" y="5448300"/>
              <a:ext cx="975455" cy="681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Oval 9"/>
            <p:cNvSpPr/>
            <p:nvPr/>
          </p:nvSpPr>
          <p:spPr>
            <a:xfrm rot="225325">
              <a:off x="3266386" y="5543384"/>
              <a:ext cx="1417320" cy="704088"/>
            </a:xfrm>
            <a:prstGeom prst="ellipse">
              <a:avLst/>
            </a:prstGeom>
            <a:noFill/>
            <a:ln>
              <a:solidFill>
                <a:srgbClr val="4F4F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09790" y="5088725"/>
              <a:ext cx="984790" cy="709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9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04392" y="3423857"/>
              <a:ext cx="527399" cy="681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0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6950" y="2863850"/>
              <a:ext cx="522732" cy="970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1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096000" y="4959350"/>
              <a:ext cx="709422" cy="480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74816" y="4117657"/>
              <a:ext cx="270701" cy="84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" name="Rectangle 23"/>
          <p:cNvSpPr/>
          <p:nvPr/>
        </p:nvSpPr>
        <p:spPr>
          <a:xfrm>
            <a:off x="1293141" y="2286000"/>
            <a:ext cx="7010400" cy="38100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225325">
            <a:off x="3188093" y="5175930"/>
            <a:ext cx="1940215" cy="704887"/>
          </a:xfrm>
          <a:prstGeom prst="ellipse">
            <a:avLst/>
          </a:prstGeom>
          <a:noFill/>
          <a:ln>
            <a:solidFill>
              <a:srgbClr val="4F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45541" y="2743200"/>
            <a:ext cx="6705600" cy="3124200"/>
          </a:xfrm>
          <a:prstGeom prst="ellipse">
            <a:avLst/>
          </a:prstGeom>
          <a:noFill/>
          <a:ln w="28575">
            <a:solidFill>
              <a:srgbClr val="D1A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1"/>
          <p:cNvGrpSpPr/>
          <p:nvPr/>
        </p:nvGrpSpPr>
        <p:grpSpPr>
          <a:xfrm>
            <a:off x="4953000" y="2286000"/>
            <a:ext cx="381000" cy="762000"/>
            <a:chOff x="556260" y="998220"/>
            <a:chExt cx="381000" cy="762000"/>
          </a:xfrm>
        </p:grpSpPr>
        <p:sp>
          <p:nvSpPr>
            <p:cNvPr id="19" name="Rounded Rectangle 18"/>
            <p:cNvSpPr/>
            <p:nvPr/>
          </p:nvSpPr>
          <p:spPr>
            <a:xfrm>
              <a:off x="556260" y="998220"/>
              <a:ext cx="381000" cy="762000"/>
            </a:xfrm>
            <a:prstGeom prst="roundRect">
              <a:avLst>
                <a:gd name="adj" fmla="val 1023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6" descr="http://www.thermometertemplate.com/wp-content/uploads/2011/03/blank-thermometer-2.gif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35294"/>
            <a:stretch>
              <a:fillRect/>
            </a:stretch>
          </p:blipFill>
          <p:spPr bwMode="auto">
            <a:xfrm>
              <a:off x="595005" y="1074420"/>
              <a:ext cx="304800" cy="609600"/>
            </a:xfrm>
            <a:prstGeom prst="roundRect">
              <a:avLst/>
            </a:prstGeom>
            <a:noFill/>
            <a:ln>
              <a:noFill/>
            </a:ln>
          </p:spPr>
        </p:pic>
      </p:grpSp>
      <p:grpSp>
        <p:nvGrpSpPr>
          <p:cNvPr id="5" name="Group 22"/>
          <p:cNvGrpSpPr/>
          <p:nvPr/>
        </p:nvGrpSpPr>
        <p:grpSpPr>
          <a:xfrm>
            <a:off x="1143000" y="3886200"/>
            <a:ext cx="838200" cy="762000"/>
            <a:chOff x="2895600" y="304800"/>
            <a:chExt cx="838200" cy="762000"/>
          </a:xfrm>
        </p:grpSpPr>
        <p:sp>
          <p:nvSpPr>
            <p:cNvPr id="22" name="Rounded Rectangle 21"/>
            <p:cNvSpPr/>
            <p:nvPr/>
          </p:nvSpPr>
          <p:spPr>
            <a:xfrm>
              <a:off x="2895600" y="304800"/>
              <a:ext cx="838200" cy="762000"/>
            </a:xfrm>
            <a:prstGeom prst="roundRect">
              <a:avLst>
                <a:gd name="adj" fmla="val 1023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20" descr="https://encrypted-tbn2.google.com/images?q=tbn:ANd9GcS1Ju1SxASevo-PMyolEBVqo3PVGHCpdjZnkllGhRdJIVPE57SjAw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34345" y="404247"/>
              <a:ext cx="754380" cy="565057"/>
            </a:xfrm>
            <a:prstGeom prst="rect">
              <a:avLst/>
            </a:prstGeom>
            <a:noFill/>
          </p:spPr>
        </p:pic>
      </p:grpSp>
      <p:grpSp>
        <p:nvGrpSpPr>
          <p:cNvPr id="16" name="Group 28"/>
          <p:cNvGrpSpPr/>
          <p:nvPr/>
        </p:nvGrpSpPr>
        <p:grpSpPr>
          <a:xfrm>
            <a:off x="7315200" y="5105400"/>
            <a:ext cx="764259" cy="572457"/>
            <a:chOff x="533400" y="1066800"/>
            <a:chExt cx="764259" cy="572457"/>
          </a:xfrm>
        </p:grpSpPr>
        <p:sp>
          <p:nvSpPr>
            <p:cNvPr id="28" name="Rounded Rectangle 27"/>
            <p:cNvSpPr/>
            <p:nvPr/>
          </p:nvSpPr>
          <p:spPr>
            <a:xfrm>
              <a:off x="533400" y="1066800"/>
              <a:ext cx="762000" cy="533400"/>
            </a:xfrm>
            <a:prstGeom prst="roundRect">
              <a:avLst>
                <a:gd name="adj" fmla="val 1023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12" descr="https://encrypted-tbn3.google.com/images?q=tbn:ANd9GcSxTO1ayvh0QXxgAixhfNYR9nm6pcPjJRprDsGnyko61DYB4NDJ8g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3400" y="1066800"/>
              <a:ext cx="764259" cy="572457"/>
            </a:xfrm>
            <a:prstGeom prst="rect">
              <a:avLst/>
            </a:prstGeom>
            <a:noFill/>
          </p:spPr>
        </p:pic>
      </p:grpSp>
      <p:pic>
        <p:nvPicPr>
          <p:cNvPr id="35" name="Picture 7" descr="http://t3.gstatic.com/images?q=tbn:ANd9GcRneqw1N32qsEMVGM6-gTA11qaef6kCzvnpeB4s_0ombJB7eAlDMA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1905000"/>
            <a:ext cx="619125" cy="619125"/>
          </a:xfrm>
          <a:prstGeom prst="rect">
            <a:avLst/>
          </a:prstGeom>
          <a:noFill/>
        </p:spPr>
      </p:pic>
      <p:pic>
        <p:nvPicPr>
          <p:cNvPr id="36" name="Picture 9" descr="http://t2.gstatic.com/images?q=tbn:ANd9GcS1v5WK-54C3wm3WK_5UPjHziGGJ8OX-G0loewM0cQ2SrNIcw1G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37102" y="3543945"/>
            <a:ext cx="609600" cy="609600"/>
          </a:xfrm>
          <a:prstGeom prst="rect">
            <a:avLst/>
          </a:prstGeom>
          <a:noFill/>
        </p:spPr>
      </p:pic>
      <p:pic>
        <p:nvPicPr>
          <p:cNvPr id="37" name="Picture 11" descr="http://farm6.static.flickr.com/5251/5517280086_86f067dc4e.jpg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4724400"/>
            <a:ext cx="607282" cy="620413"/>
          </a:xfrm>
          <a:prstGeom prst="rect">
            <a:avLst/>
          </a:prstGeom>
          <a:noFill/>
        </p:spPr>
      </p:pic>
      <p:cxnSp>
        <p:nvCxnSpPr>
          <p:cNvPr id="39" name="Straight Arrow Connector 38"/>
          <p:cNvCxnSpPr/>
          <p:nvPr/>
        </p:nvCxnSpPr>
        <p:spPr>
          <a:xfrm>
            <a:off x="1447800" y="2743200"/>
            <a:ext cx="0" cy="106680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209800" y="2590800"/>
            <a:ext cx="251460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ttp://www.istockphoto.com/file_thumbview_approve/9414438/2/istockphoto_9414438-isolated-yellow-ruler.jpg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400000" flipH="1">
            <a:off x="1311377" y="3044693"/>
            <a:ext cx="550680" cy="430233"/>
          </a:xfrm>
          <a:prstGeom prst="rect">
            <a:avLst/>
          </a:prstGeom>
          <a:noFill/>
        </p:spPr>
      </p:pic>
      <p:pic>
        <p:nvPicPr>
          <p:cNvPr id="44" name="Picture 15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400000" flipV="1">
            <a:off x="2544253" y="1925080"/>
            <a:ext cx="352425" cy="84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17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6731998" flipV="1">
            <a:off x="2611839" y="2288335"/>
            <a:ext cx="3619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Straight Arrow Connector 39"/>
          <p:cNvCxnSpPr/>
          <p:nvPr/>
        </p:nvCxnSpPr>
        <p:spPr>
          <a:xfrm>
            <a:off x="1828800" y="2812941"/>
            <a:ext cx="5410200" cy="223621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40"/>
          <p:cNvGrpSpPr/>
          <p:nvPr/>
        </p:nvGrpSpPr>
        <p:grpSpPr>
          <a:xfrm>
            <a:off x="685800" y="495945"/>
            <a:ext cx="1447800" cy="2133600"/>
            <a:chOff x="488196" y="2877633"/>
            <a:chExt cx="1447800" cy="2133600"/>
          </a:xfrm>
        </p:grpSpPr>
        <p:sp>
          <p:nvSpPr>
            <p:cNvPr id="74" name="Rounded Rectangle 73"/>
            <p:cNvSpPr/>
            <p:nvPr/>
          </p:nvSpPr>
          <p:spPr>
            <a:xfrm>
              <a:off x="488196" y="2895600"/>
              <a:ext cx="1447800" cy="2115633"/>
            </a:xfrm>
            <a:prstGeom prst="roundRect">
              <a:avLst>
                <a:gd name="adj" fmla="val 601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51380" y="2877633"/>
              <a:ext cx="11911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Control Room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</p:txBody>
        </p:sp>
      </p:grpSp>
      <p:pic>
        <p:nvPicPr>
          <p:cNvPr id="76" name="Picture 4" descr="https://encrypted-tbn0.google.com/images?q=tbn:ANd9GcTYP0jPj_oWxy15EEBhBuyKCXKFEKPuN01RY6mxRKxtCkuY_hKL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753" y="1143000"/>
            <a:ext cx="1343990" cy="1495426"/>
          </a:xfrm>
          <a:prstGeom prst="rect">
            <a:avLst/>
          </a:prstGeom>
          <a:noFill/>
        </p:spPr>
      </p:pic>
      <p:sp>
        <p:nvSpPr>
          <p:cNvPr id="69" name="Rectangle 68"/>
          <p:cNvSpPr/>
          <p:nvPr/>
        </p:nvSpPr>
        <p:spPr>
          <a:xfrm>
            <a:off x="762000" y="1074549"/>
            <a:ext cx="1295400" cy="15240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46"/>
          <p:cNvGrpSpPr/>
          <p:nvPr/>
        </p:nvGrpSpPr>
        <p:grpSpPr>
          <a:xfrm>
            <a:off x="685801" y="920354"/>
            <a:ext cx="1447800" cy="1724689"/>
            <a:chOff x="1514476" y="-429289"/>
            <a:chExt cx="1447800" cy="1724689"/>
          </a:xfrm>
        </p:grpSpPr>
        <p:sp>
          <p:nvSpPr>
            <p:cNvPr id="46" name="Oval 45"/>
            <p:cNvSpPr/>
            <p:nvPr/>
          </p:nvSpPr>
          <p:spPr>
            <a:xfrm>
              <a:off x="1819275" y="152400"/>
              <a:ext cx="795528" cy="79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434" name="Picture 2" descr="https://encrypted-tbn2.google.com/images?q=tbn:ANd9GcSY1xt-vKAlDwQR9tIy1ltJPtAtkj5O7y9JMueYG6Su6xu1oYJ1"/>
            <p:cNvPicPr>
              <a:picLocks noChangeAspect="1" noChangeArrowheads="1"/>
            </p:cNvPicPr>
            <p:nvPr/>
          </p:nvPicPr>
          <p:blipFill>
            <a:blip r:embed="rId2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14476" y="-429289"/>
              <a:ext cx="1447800" cy="1724689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833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2275" y="304800"/>
            <a:ext cx="8458200" cy="6248400"/>
          </a:xfrm>
          <a:prstGeom prst="roundRect">
            <a:avLst>
              <a:gd name="adj" fmla="val 3076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Group 4"/>
          <p:cNvGrpSpPr/>
          <p:nvPr/>
        </p:nvGrpSpPr>
        <p:grpSpPr>
          <a:xfrm>
            <a:off x="1445541" y="2286000"/>
            <a:ext cx="6705600" cy="3733800"/>
            <a:chOff x="1981200" y="2827274"/>
            <a:chExt cx="4953000" cy="3532854"/>
          </a:xfrm>
        </p:grpSpPr>
        <p:sp>
          <p:nvSpPr>
            <p:cNvPr id="6" name="Oval 5"/>
            <p:cNvSpPr/>
            <p:nvPr/>
          </p:nvSpPr>
          <p:spPr>
            <a:xfrm>
              <a:off x="1981200" y="3276600"/>
              <a:ext cx="4953000" cy="2924175"/>
            </a:xfrm>
            <a:prstGeom prst="ellipse">
              <a:avLst/>
            </a:prstGeom>
            <a:noFill/>
            <a:ln w="28575">
              <a:solidFill>
                <a:srgbClr val="D1A9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76638" y="5417343"/>
              <a:ext cx="709422" cy="942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838478" y="2827274"/>
              <a:ext cx="844772" cy="1008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84800" y="5448300"/>
              <a:ext cx="975455" cy="681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Oval 9"/>
            <p:cNvSpPr/>
            <p:nvPr/>
          </p:nvSpPr>
          <p:spPr>
            <a:xfrm rot="225325">
              <a:off x="3266386" y="5543384"/>
              <a:ext cx="1417320" cy="704088"/>
            </a:xfrm>
            <a:prstGeom prst="ellipse">
              <a:avLst/>
            </a:prstGeom>
            <a:noFill/>
            <a:ln>
              <a:solidFill>
                <a:srgbClr val="4F4F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09790" y="5088725"/>
              <a:ext cx="984790" cy="709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9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04392" y="3423857"/>
              <a:ext cx="527399" cy="681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0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6950" y="2863850"/>
              <a:ext cx="522732" cy="970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1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096000" y="4959350"/>
              <a:ext cx="709422" cy="480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74816" y="4117657"/>
              <a:ext cx="270701" cy="84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" name="Rectangle 23"/>
          <p:cNvSpPr/>
          <p:nvPr/>
        </p:nvSpPr>
        <p:spPr>
          <a:xfrm>
            <a:off x="1293141" y="2286000"/>
            <a:ext cx="7010400" cy="38100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225325">
            <a:off x="3188093" y="5175930"/>
            <a:ext cx="1940215" cy="704887"/>
          </a:xfrm>
          <a:prstGeom prst="ellipse">
            <a:avLst/>
          </a:prstGeom>
          <a:noFill/>
          <a:ln>
            <a:solidFill>
              <a:srgbClr val="4F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45541" y="2743200"/>
            <a:ext cx="6705600" cy="3124200"/>
          </a:xfrm>
          <a:prstGeom prst="ellipse">
            <a:avLst/>
          </a:prstGeom>
          <a:noFill/>
          <a:ln w="28575">
            <a:solidFill>
              <a:srgbClr val="D1A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1"/>
          <p:cNvGrpSpPr/>
          <p:nvPr/>
        </p:nvGrpSpPr>
        <p:grpSpPr>
          <a:xfrm>
            <a:off x="4953000" y="2286000"/>
            <a:ext cx="381000" cy="762000"/>
            <a:chOff x="556260" y="998220"/>
            <a:chExt cx="381000" cy="762000"/>
          </a:xfrm>
        </p:grpSpPr>
        <p:sp>
          <p:nvSpPr>
            <p:cNvPr id="19" name="Rounded Rectangle 18"/>
            <p:cNvSpPr/>
            <p:nvPr/>
          </p:nvSpPr>
          <p:spPr>
            <a:xfrm>
              <a:off x="556260" y="998220"/>
              <a:ext cx="381000" cy="762000"/>
            </a:xfrm>
            <a:prstGeom prst="roundRect">
              <a:avLst>
                <a:gd name="adj" fmla="val 1023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6" descr="http://www.thermometertemplate.com/wp-content/uploads/2011/03/blank-thermometer-2.gif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35294"/>
            <a:stretch>
              <a:fillRect/>
            </a:stretch>
          </p:blipFill>
          <p:spPr bwMode="auto">
            <a:xfrm>
              <a:off x="595005" y="1074420"/>
              <a:ext cx="304800" cy="609600"/>
            </a:xfrm>
            <a:prstGeom prst="roundRect">
              <a:avLst/>
            </a:prstGeom>
            <a:noFill/>
            <a:ln>
              <a:noFill/>
            </a:ln>
          </p:spPr>
        </p:pic>
      </p:grpSp>
      <p:grpSp>
        <p:nvGrpSpPr>
          <p:cNvPr id="5" name="Group 22"/>
          <p:cNvGrpSpPr/>
          <p:nvPr/>
        </p:nvGrpSpPr>
        <p:grpSpPr>
          <a:xfrm>
            <a:off x="1143000" y="3886200"/>
            <a:ext cx="838200" cy="762000"/>
            <a:chOff x="2895600" y="304800"/>
            <a:chExt cx="838200" cy="762000"/>
          </a:xfrm>
        </p:grpSpPr>
        <p:sp>
          <p:nvSpPr>
            <p:cNvPr id="22" name="Rounded Rectangle 21"/>
            <p:cNvSpPr/>
            <p:nvPr/>
          </p:nvSpPr>
          <p:spPr>
            <a:xfrm>
              <a:off x="2895600" y="304800"/>
              <a:ext cx="838200" cy="762000"/>
            </a:xfrm>
            <a:prstGeom prst="roundRect">
              <a:avLst>
                <a:gd name="adj" fmla="val 1023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20" descr="https://encrypted-tbn2.google.com/images?q=tbn:ANd9GcS1Ju1SxASevo-PMyolEBVqo3PVGHCpdjZnkllGhRdJIVPE57SjAw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34345" y="404247"/>
              <a:ext cx="754380" cy="565057"/>
            </a:xfrm>
            <a:prstGeom prst="rect">
              <a:avLst/>
            </a:prstGeom>
            <a:noFill/>
          </p:spPr>
        </p:pic>
      </p:grpSp>
      <p:grpSp>
        <p:nvGrpSpPr>
          <p:cNvPr id="16" name="Group 28"/>
          <p:cNvGrpSpPr/>
          <p:nvPr/>
        </p:nvGrpSpPr>
        <p:grpSpPr>
          <a:xfrm>
            <a:off x="7315200" y="5105400"/>
            <a:ext cx="764259" cy="572457"/>
            <a:chOff x="533400" y="1066800"/>
            <a:chExt cx="764259" cy="572457"/>
          </a:xfrm>
        </p:grpSpPr>
        <p:sp>
          <p:nvSpPr>
            <p:cNvPr id="28" name="Rounded Rectangle 27"/>
            <p:cNvSpPr/>
            <p:nvPr/>
          </p:nvSpPr>
          <p:spPr>
            <a:xfrm>
              <a:off x="533400" y="1066800"/>
              <a:ext cx="762000" cy="533400"/>
            </a:xfrm>
            <a:prstGeom prst="roundRect">
              <a:avLst>
                <a:gd name="adj" fmla="val 1023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12" descr="https://encrypted-tbn3.google.com/images?q=tbn:ANd9GcSxTO1ayvh0QXxgAixhfNYR9nm6pcPjJRprDsGnyko61DYB4NDJ8g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3400" y="1066800"/>
              <a:ext cx="764259" cy="572457"/>
            </a:xfrm>
            <a:prstGeom prst="rect">
              <a:avLst/>
            </a:prstGeom>
            <a:noFill/>
          </p:spPr>
        </p:pic>
      </p:grpSp>
      <p:pic>
        <p:nvPicPr>
          <p:cNvPr id="35" name="Picture 7" descr="http://t3.gstatic.com/images?q=tbn:ANd9GcRneqw1N32qsEMVGM6-gTA11qaef6kCzvnpeB4s_0ombJB7eAlDMA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1905000"/>
            <a:ext cx="619125" cy="619125"/>
          </a:xfrm>
          <a:prstGeom prst="rect">
            <a:avLst/>
          </a:prstGeom>
          <a:noFill/>
        </p:spPr>
      </p:pic>
      <p:pic>
        <p:nvPicPr>
          <p:cNvPr id="36" name="Picture 9" descr="http://t2.gstatic.com/images?q=tbn:ANd9GcS1v5WK-54C3wm3WK_5UPjHziGGJ8OX-G0loewM0cQ2SrNIcw1G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37102" y="3543945"/>
            <a:ext cx="609600" cy="609600"/>
          </a:xfrm>
          <a:prstGeom prst="rect">
            <a:avLst/>
          </a:prstGeom>
          <a:noFill/>
        </p:spPr>
      </p:pic>
      <p:pic>
        <p:nvPicPr>
          <p:cNvPr id="37" name="Picture 11" descr="http://farm6.static.flickr.com/5251/5517280086_86f067dc4e.jpg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4724400"/>
            <a:ext cx="607282" cy="620413"/>
          </a:xfrm>
          <a:prstGeom prst="rect">
            <a:avLst/>
          </a:prstGeom>
          <a:noFill/>
        </p:spPr>
      </p:pic>
      <p:cxnSp>
        <p:nvCxnSpPr>
          <p:cNvPr id="39" name="Straight Arrow Connector 38"/>
          <p:cNvCxnSpPr/>
          <p:nvPr/>
        </p:nvCxnSpPr>
        <p:spPr>
          <a:xfrm>
            <a:off x="1447800" y="2743200"/>
            <a:ext cx="0" cy="106680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209800" y="2590800"/>
            <a:ext cx="251460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ttp://www.istockphoto.com/file_thumbview_approve/9414438/2/istockphoto_9414438-isolated-yellow-ruler.jpg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400000" flipH="1">
            <a:off x="1311377" y="3044693"/>
            <a:ext cx="550680" cy="430233"/>
          </a:xfrm>
          <a:prstGeom prst="rect">
            <a:avLst/>
          </a:prstGeom>
          <a:noFill/>
        </p:spPr>
      </p:pic>
      <p:pic>
        <p:nvPicPr>
          <p:cNvPr id="44" name="Picture 15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400000" flipV="1">
            <a:off x="2544253" y="1925080"/>
            <a:ext cx="352425" cy="84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17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6731998" flipV="1">
            <a:off x="2611839" y="2288335"/>
            <a:ext cx="3619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Straight Arrow Connector 39"/>
          <p:cNvCxnSpPr/>
          <p:nvPr/>
        </p:nvCxnSpPr>
        <p:spPr>
          <a:xfrm>
            <a:off x="1828800" y="2812941"/>
            <a:ext cx="5410200" cy="223621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40"/>
          <p:cNvGrpSpPr/>
          <p:nvPr/>
        </p:nvGrpSpPr>
        <p:grpSpPr>
          <a:xfrm>
            <a:off x="685800" y="495945"/>
            <a:ext cx="1447800" cy="2133600"/>
            <a:chOff x="488196" y="2877633"/>
            <a:chExt cx="1447800" cy="2133600"/>
          </a:xfrm>
        </p:grpSpPr>
        <p:sp>
          <p:nvSpPr>
            <p:cNvPr id="74" name="Rounded Rectangle 73"/>
            <p:cNvSpPr/>
            <p:nvPr/>
          </p:nvSpPr>
          <p:spPr>
            <a:xfrm>
              <a:off x="488196" y="2895600"/>
              <a:ext cx="1447800" cy="2115633"/>
            </a:xfrm>
            <a:prstGeom prst="roundRect">
              <a:avLst>
                <a:gd name="adj" fmla="val 601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51380" y="2877633"/>
              <a:ext cx="11911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Control Room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</p:txBody>
        </p:sp>
      </p:grpSp>
      <p:pic>
        <p:nvPicPr>
          <p:cNvPr id="76" name="Picture 4" descr="https://encrypted-tbn0.google.com/images?q=tbn:ANd9GcTYP0jPj_oWxy15EEBhBuyKCXKFEKPuN01RY6mxRKxtCkuY_hKL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753" y="1143000"/>
            <a:ext cx="1343990" cy="1495426"/>
          </a:xfrm>
          <a:prstGeom prst="rect">
            <a:avLst/>
          </a:prstGeom>
          <a:noFill/>
        </p:spPr>
      </p:pic>
      <p:sp>
        <p:nvSpPr>
          <p:cNvPr id="69" name="Rectangle 68"/>
          <p:cNvSpPr/>
          <p:nvPr/>
        </p:nvSpPr>
        <p:spPr>
          <a:xfrm>
            <a:off x="762000" y="1074549"/>
            <a:ext cx="1295400" cy="15240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46"/>
          <p:cNvGrpSpPr/>
          <p:nvPr/>
        </p:nvGrpSpPr>
        <p:grpSpPr>
          <a:xfrm>
            <a:off x="685801" y="920354"/>
            <a:ext cx="1447800" cy="1724689"/>
            <a:chOff x="1514476" y="-429289"/>
            <a:chExt cx="1447800" cy="1724689"/>
          </a:xfrm>
        </p:grpSpPr>
        <p:sp>
          <p:nvSpPr>
            <p:cNvPr id="46" name="Oval 45"/>
            <p:cNvSpPr/>
            <p:nvPr/>
          </p:nvSpPr>
          <p:spPr>
            <a:xfrm>
              <a:off x="1819275" y="152400"/>
              <a:ext cx="795528" cy="79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434" name="Picture 2" descr="https://encrypted-tbn2.google.com/images?q=tbn:ANd9GcSY1xt-vKAlDwQR9tIy1ltJPtAtkj5O7y9JMueYG6Su6xu1oYJ1"/>
            <p:cNvPicPr>
              <a:picLocks noChangeAspect="1" noChangeArrowheads="1"/>
            </p:cNvPicPr>
            <p:nvPr/>
          </p:nvPicPr>
          <p:blipFill>
            <a:blip r:embed="rId2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14476" y="-429289"/>
              <a:ext cx="1447800" cy="1724689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5458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2275" y="304800"/>
            <a:ext cx="8458200" cy="6248400"/>
          </a:xfrm>
          <a:prstGeom prst="roundRect">
            <a:avLst>
              <a:gd name="adj" fmla="val 3076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Group 4"/>
          <p:cNvGrpSpPr/>
          <p:nvPr/>
        </p:nvGrpSpPr>
        <p:grpSpPr>
          <a:xfrm>
            <a:off x="1445541" y="2286000"/>
            <a:ext cx="6705600" cy="3733800"/>
            <a:chOff x="1981200" y="2827274"/>
            <a:chExt cx="4953000" cy="3532854"/>
          </a:xfrm>
        </p:grpSpPr>
        <p:sp>
          <p:nvSpPr>
            <p:cNvPr id="6" name="Oval 5"/>
            <p:cNvSpPr/>
            <p:nvPr/>
          </p:nvSpPr>
          <p:spPr>
            <a:xfrm>
              <a:off x="1981200" y="3276600"/>
              <a:ext cx="4953000" cy="2924175"/>
            </a:xfrm>
            <a:prstGeom prst="ellipse">
              <a:avLst/>
            </a:prstGeom>
            <a:noFill/>
            <a:ln w="28575">
              <a:solidFill>
                <a:srgbClr val="D1A9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76638" y="5417343"/>
              <a:ext cx="709422" cy="942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838478" y="2827274"/>
              <a:ext cx="844772" cy="1008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84800" y="5448300"/>
              <a:ext cx="975455" cy="681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Oval 9"/>
            <p:cNvSpPr/>
            <p:nvPr/>
          </p:nvSpPr>
          <p:spPr>
            <a:xfrm rot="225325">
              <a:off x="3266386" y="5543384"/>
              <a:ext cx="1417320" cy="704088"/>
            </a:xfrm>
            <a:prstGeom prst="ellipse">
              <a:avLst/>
            </a:prstGeom>
            <a:noFill/>
            <a:ln>
              <a:solidFill>
                <a:srgbClr val="4F4F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09790" y="5088725"/>
              <a:ext cx="984790" cy="709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9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04392" y="3423857"/>
              <a:ext cx="527399" cy="681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0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6950" y="2863850"/>
              <a:ext cx="522732" cy="970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1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096000" y="4959350"/>
              <a:ext cx="709422" cy="480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74816" y="4117657"/>
              <a:ext cx="270701" cy="84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" name="Rectangle 23"/>
          <p:cNvSpPr/>
          <p:nvPr/>
        </p:nvSpPr>
        <p:spPr>
          <a:xfrm>
            <a:off x="1293141" y="2286000"/>
            <a:ext cx="7010400" cy="38100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225325">
            <a:off x="3188093" y="5175930"/>
            <a:ext cx="1940215" cy="704887"/>
          </a:xfrm>
          <a:prstGeom prst="ellipse">
            <a:avLst/>
          </a:prstGeom>
          <a:noFill/>
          <a:ln>
            <a:solidFill>
              <a:srgbClr val="4F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45541" y="2743200"/>
            <a:ext cx="6705600" cy="3124200"/>
          </a:xfrm>
          <a:prstGeom prst="ellipse">
            <a:avLst/>
          </a:prstGeom>
          <a:noFill/>
          <a:ln w="28575">
            <a:solidFill>
              <a:srgbClr val="D1A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1"/>
          <p:cNvGrpSpPr/>
          <p:nvPr/>
        </p:nvGrpSpPr>
        <p:grpSpPr>
          <a:xfrm>
            <a:off x="4953000" y="2286000"/>
            <a:ext cx="381000" cy="762000"/>
            <a:chOff x="556260" y="998220"/>
            <a:chExt cx="381000" cy="762000"/>
          </a:xfrm>
        </p:grpSpPr>
        <p:sp>
          <p:nvSpPr>
            <p:cNvPr id="19" name="Rounded Rectangle 18"/>
            <p:cNvSpPr/>
            <p:nvPr/>
          </p:nvSpPr>
          <p:spPr>
            <a:xfrm>
              <a:off x="556260" y="998220"/>
              <a:ext cx="381000" cy="762000"/>
            </a:xfrm>
            <a:prstGeom prst="roundRect">
              <a:avLst>
                <a:gd name="adj" fmla="val 1023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6" descr="http://www.thermometertemplate.com/wp-content/uploads/2011/03/blank-thermometer-2.gif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35294"/>
            <a:stretch>
              <a:fillRect/>
            </a:stretch>
          </p:blipFill>
          <p:spPr bwMode="auto">
            <a:xfrm>
              <a:off x="595005" y="1074420"/>
              <a:ext cx="304800" cy="609600"/>
            </a:xfrm>
            <a:prstGeom prst="roundRect">
              <a:avLst/>
            </a:prstGeom>
            <a:noFill/>
            <a:ln>
              <a:noFill/>
            </a:ln>
          </p:spPr>
        </p:pic>
      </p:grpSp>
      <p:grpSp>
        <p:nvGrpSpPr>
          <p:cNvPr id="5" name="Group 22"/>
          <p:cNvGrpSpPr/>
          <p:nvPr/>
        </p:nvGrpSpPr>
        <p:grpSpPr>
          <a:xfrm>
            <a:off x="1143000" y="3886200"/>
            <a:ext cx="838200" cy="762000"/>
            <a:chOff x="2895600" y="304800"/>
            <a:chExt cx="838200" cy="762000"/>
          </a:xfrm>
        </p:grpSpPr>
        <p:sp>
          <p:nvSpPr>
            <p:cNvPr id="22" name="Rounded Rectangle 21"/>
            <p:cNvSpPr/>
            <p:nvPr/>
          </p:nvSpPr>
          <p:spPr>
            <a:xfrm>
              <a:off x="2895600" y="304800"/>
              <a:ext cx="838200" cy="762000"/>
            </a:xfrm>
            <a:prstGeom prst="roundRect">
              <a:avLst>
                <a:gd name="adj" fmla="val 1023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20" descr="https://encrypted-tbn2.google.com/images?q=tbn:ANd9GcS1Ju1SxASevo-PMyolEBVqo3PVGHCpdjZnkllGhRdJIVPE57SjAw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34345" y="404247"/>
              <a:ext cx="754380" cy="565057"/>
            </a:xfrm>
            <a:prstGeom prst="rect">
              <a:avLst/>
            </a:prstGeom>
            <a:noFill/>
          </p:spPr>
        </p:pic>
      </p:grpSp>
      <p:grpSp>
        <p:nvGrpSpPr>
          <p:cNvPr id="16" name="Group 28"/>
          <p:cNvGrpSpPr/>
          <p:nvPr/>
        </p:nvGrpSpPr>
        <p:grpSpPr>
          <a:xfrm>
            <a:off x="7315200" y="5105400"/>
            <a:ext cx="764259" cy="572457"/>
            <a:chOff x="533400" y="1066800"/>
            <a:chExt cx="764259" cy="572457"/>
          </a:xfrm>
        </p:grpSpPr>
        <p:sp>
          <p:nvSpPr>
            <p:cNvPr id="28" name="Rounded Rectangle 27"/>
            <p:cNvSpPr/>
            <p:nvPr/>
          </p:nvSpPr>
          <p:spPr>
            <a:xfrm>
              <a:off x="533400" y="1066800"/>
              <a:ext cx="762000" cy="533400"/>
            </a:xfrm>
            <a:prstGeom prst="roundRect">
              <a:avLst>
                <a:gd name="adj" fmla="val 1023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12" descr="https://encrypted-tbn3.google.com/images?q=tbn:ANd9GcSxTO1ayvh0QXxgAixhfNYR9nm6pcPjJRprDsGnyko61DYB4NDJ8g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3400" y="1066800"/>
              <a:ext cx="764259" cy="572457"/>
            </a:xfrm>
            <a:prstGeom prst="rect">
              <a:avLst/>
            </a:prstGeom>
            <a:noFill/>
          </p:spPr>
        </p:pic>
      </p:grpSp>
      <p:grpSp>
        <p:nvGrpSpPr>
          <p:cNvPr id="17" name="Group 40"/>
          <p:cNvGrpSpPr/>
          <p:nvPr/>
        </p:nvGrpSpPr>
        <p:grpSpPr>
          <a:xfrm>
            <a:off x="685800" y="495945"/>
            <a:ext cx="1447800" cy="2133600"/>
            <a:chOff x="488196" y="2877633"/>
            <a:chExt cx="1447800" cy="2133600"/>
          </a:xfrm>
        </p:grpSpPr>
        <p:sp>
          <p:nvSpPr>
            <p:cNvPr id="74" name="Rounded Rectangle 73"/>
            <p:cNvSpPr/>
            <p:nvPr/>
          </p:nvSpPr>
          <p:spPr>
            <a:xfrm>
              <a:off x="488196" y="2895600"/>
              <a:ext cx="1447800" cy="2115633"/>
            </a:xfrm>
            <a:prstGeom prst="roundRect">
              <a:avLst>
                <a:gd name="adj" fmla="val 601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51380" y="2877633"/>
              <a:ext cx="11911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Control Room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</p:txBody>
        </p:sp>
      </p:grpSp>
      <p:pic>
        <p:nvPicPr>
          <p:cNvPr id="76" name="Picture 4" descr="https://encrypted-tbn0.google.com/images?q=tbn:ANd9GcTYP0jPj_oWxy15EEBhBuyKCXKFEKPuN01RY6mxRKxtCkuY_hKL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753" y="1143000"/>
            <a:ext cx="1343990" cy="1495426"/>
          </a:xfrm>
          <a:prstGeom prst="rect">
            <a:avLst/>
          </a:prstGeom>
          <a:noFill/>
        </p:spPr>
      </p:pic>
      <p:sp>
        <p:nvSpPr>
          <p:cNvPr id="69" name="Rectangle 68"/>
          <p:cNvSpPr/>
          <p:nvPr/>
        </p:nvSpPr>
        <p:spPr>
          <a:xfrm>
            <a:off x="762000" y="1074549"/>
            <a:ext cx="1295400" cy="15240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46"/>
          <p:cNvGrpSpPr/>
          <p:nvPr/>
        </p:nvGrpSpPr>
        <p:grpSpPr>
          <a:xfrm>
            <a:off x="685801" y="920354"/>
            <a:ext cx="1447800" cy="1724689"/>
            <a:chOff x="1514476" y="-429289"/>
            <a:chExt cx="1447800" cy="1724689"/>
          </a:xfrm>
        </p:grpSpPr>
        <p:sp>
          <p:nvSpPr>
            <p:cNvPr id="46" name="Oval 45"/>
            <p:cNvSpPr/>
            <p:nvPr/>
          </p:nvSpPr>
          <p:spPr>
            <a:xfrm>
              <a:off x="1819275" y="152400"/>
              <a:ext cx="795528" cy="79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434" name="Picture 2" descr="https://encrypted-tbn2.google.com/images?q=tbn:ANd9GcSY1xt-vKAlDwQR9tIy1ltJPtAtkj5O7y9JMueYG6Su6xu1oYJ1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14476" y="-429289"/>
              <a:ext cx="1447800" cy="1724689"/>
            </a:xfrm>
            <a:prstGeom prst="rect">
              <a:avLst/>
            </a:prstGeom>
            <a:noFill/>
          </p:spPr>
        </p:pic>
      </p:grpSp>
      <p:grpSp>
        <p:nvGrpSpPr>
          <p:cNvPr id="23" name="Group 46"/>
          <p:cNvGrpSpPr/>
          <p:nvPr/>
        </p:nvGrpSpPr>
        <p:grpSpPr>
          <a:xfrm>
            <a:off x="5105400" y="1752600"/>
            <a:ext cx="838201" cy="968643"/>
            <a:chOff x="1514476" y="-429289"/>
            <a:chExt cx="1447800" cy="1724689"/>
          </a:xfrm>
        </p:grpSpPr>
        <p:sp>
          <p:nvSpPr>
            <p:cNvPr id="48" name="Oval 47"/>
            <p:cNvSpPr/>
            <p:nvPr/>
          </p:nvSpPr>
          <p:spPr>
            <a:xfrm>
              <a:off x="1819275" y="152400"/>
              <a:ext cx="795528" cy="79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2" descr="https://encrypted-tbn2.google.com/images?q=tbn:ANd9GcSY1xt-vKAlDwQR9tIy1ltJPtAtkj5O7y9JMueYG6Su6xu1oYJ1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14476" y="-429289"/>
              <a:ext cx="1447800" cy="1724689"/>
            </a:xfrm>
            <a:prstGeom prst="rect">
              <a:avLst/>
            </a:prstGeom>
            <a:noFill/>
          </p:spPr>
        </p:pic>
      </p:grpSp>
      <p:grpSp>
        <p:nvGrpSpPr>
          <p:cNvPr id="29" name="Group 49"/>
          <p:cNvGrpSpPr/>
          <p:nvPr/>
        </p:nvGrpSpPr>
        <p:grpSpPr>
          <a:xfrm>
            <a:off x="7848600" y="4495800"/>
            <a:ext cx="838201" cy="968643"/>
            <a:chOff x="1514476" y="-429289"/>
            <a:chExt cx="1447800" cy="1724689"/>
          </a:xfrm>
        </p:grpSpPr>
        <p:sp>
          <p:nvSpPr>
            <p:cNvPr id="51" name="Oval 50"/>
            <p:cNvSpPr/>
            <p:nvPr/>
          </p:nvSpPr>
          <p:spPr>
            <a:xfrm>
              <a:off x="1819275" y="152400"/>
              <a:ext cx="795528" cy="79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2" descr="https://encrypted-tbn2.google.com/images?q=tbn:ANd9GcSY1xt-vKAlDwQR9tIy1ltJPtAtkj5O7y9JMueYG6Su6xu1oYJ1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14476" y="-429289"/>
              <a:ext cx="1447800" cy="1724689"/>
            </a:xfrm>
            <a:prstGeom prst="rect">
              <a:avLst/>
            </a:prstGeom>
            <a:noFill/>
          </p:spPr>
        </p:pic>
      </p:grpSp>
      <p:grpSp>
        <p:nvGrpSpPr>
          <p:cNvPr id="30" name="Group 52"/>
          <p:cNvGrpSpPr/>
          <p:nvPr/>
        </p:nvGrpSpPr>
        <p:grpSpPr>
          <a:xfrm>
            <a:off x="1752600" y="3352800"/>
            <a:ext cx="838201" cy="968643"/>
            <a:chOff x="1514476" y="-429289"/>
            <a:chExt cx="1447800" cy="1724689"/>
          </a:xfrm>
        </p:grpSpPr>
        <p:sp>
          <p:nvSpPr>
            <p:cNvPr id="54" name="Oval 53"/>
            <p:cNvSpPr/>
            <p:nvPr/>
          </p:nvSpPr>
          <p:spPr>
            <a:xfrm>
              <a:off x="1819275" y="152400"/>
              <a:ext cx="795528" cy="79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2" descr="https://encrypted-tbn2.google.com/images?q=tbn:ANd9GcSY1xt-vKAlDwQR9tIy1ltJPtAtkj5O7y9JMueYG6Su6xu1oYJ1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14476" y="-429289"/>
              <a:ext cx="1447800" cy="1724689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5959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92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&amp; Support</dc:title>
  <dc:creator>maciex</dc:creator>
  <cp:lastModifiedBy>maciex</cp:lastModifiedBy>
  <cp:revision>12</cp:revision>
  <dcterms:created xsi:type="dcterms:W3CDTF">2012-07-01T21:33:38Z</dcterms:created>
  <dcterms:modified xsi:type="dcterms:W3CDTF">2012-08-02T13:34:02Z</dcterms:modified>
</cp:coreProperties>
</file>