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C6E-0751-4CBA-9516-61A310317576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365E-DE2A-4B20-BB1C-56862AAC25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9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DC83B-2B3C-4BFC-A8E9-F867E749EA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8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7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3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2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0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1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37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5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2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D3C6-E33E-4D64-B2F7-F35D60D8A685}" type="datetimeFigureOut">
              <a:rPr lang="pl-PL" smtClean="0"/>
              <a:t>2012-07-02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7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533400" y="1698885"/>
            <a:ext cx="8153400" cy="663315"/>
            <a:chOff x="533400" y="3657600"/>
            <a:chExt cx="8153400" cy="663315"/>
          </a:xfrm>
        </p:grpSpPr>
        <p:sp>
          <p:nvSpPr>
            <p:cNvPr id="8" name="Rounded Rectangle 7"/>
            <p:cNvSpPr/>
            <p:nvPr/>
          </p:nvSpPr>
          <p:spPr>
            <a:xfrm>
              <a:off x="609600" y="3657600"/>
              <a:ext cx="8077200" cy="663315"/>
            </a:xfrm>
            <a:prstGeom prst="roundRect">
              <a:avLst>
                <a:gd name="adj" fmla="val 8405"/>
              </a:avLst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" y="3711316"/>
              <a:ext cx="4572000" cy="4234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96875" lvl="8" indent="-223838">
                <a:lnSpc>
                  <a:spcPct val="150000"/>
                </a:lnSpc>
              </a:pPr>
              <a:r>
                <a:rPr lang="en-US" sz="1600" dirty="0" smtClean="0">
                  <a:latin typeface="+mn-lt"/>
                </a:rPr>
                <a:t>WR Switches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43200" y="3877455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WR switch</a:t>
              </a:r>
              <a:endParaRPr lang="en-US" sz="1400" dirty="0"/>
            </a:p>
          </p:txBody>
        </p:sp>
      </p:grpSp>
      <p:pic>
        <p:nvPicPr>
          <p:cNvPr id="72" name="Picture 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8110" y="1818899"/>
            <a:ext cx="4551720" cy="428625"/>
          </a:xfrm>
          <a:prstGeom prst="roundRect">
            <a:avLst>
              <a:gd name="adj" fmla="val 8634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ounded Rectangle 73"/>
          <p:cNvSpPr/>
          <p:nvPr/>
        </p:nvSpPr>
        <p:spPr>
          <a:xfrm>
            <a:off x="609600" y="2514600"/>
            <a:ext cx="8052732" cy="2895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WR switch</a:t>
            </a:r>
            <a:endParaRPr lang="pl-PL" sz="2800" dirty="0" smtClean="0"/>
          </a:p>
          <a:p>
            <a:pPr algn="ctr"/>
            <a:endParaRPr lang="pl-PL" sz="1400" dirty="0"/>
          </a:p>
          <a:p>
            <a:pPr algn="ctr"/>
            <a:endParaRPr lang="pl-PL" sz="1400" dirty="0" smtClean="0"/>
          </a:p>
          <a:p>
            <a:pPr algn="ctr"/>
            <a:endParaRPr lang="pl-PL" sz="1400" dirty="0"/>
          </a:p>
          <a:p>
            <a:pPr algn="ctr"/>
            <a:endParaRPr lang="pl-PL" sz="1400" dirty="0" smtClean="0"/>
          </a:p>
          <a:p>
            <a:pPr algn="ctr"/>
            <a:endParaRPr lang="pl-PL" sz="1400" dirty="0"/>
          </a:p>
          <a:p>
            <a:pPr algn="ctr"/>
            <a:endParaRPr lang="pl-PL" sz="1400" dirty="0" smtClean="0"/>
          </a:p>
          <a:p>
            <a:pPr algn="ctr"/>
            <a:endParaRPr lang="pl-PL" sz="1400" dirty="0"/>
          </a:p>
          <a:p>
            <a:pPr algn="ctr"/>
            <a:endParaRPr lang="pl-PL" sz="1400" dirty="0" smtClean="0"/>
          </a:p>
          <a:p>
            <a:pPr algn="ctr"/>
            <a:endParaRPr lang="pl-PL" sz="1400" dirty="0"/>
          </a:p>
          <a:p>
            <a:pPr algn="ctr"/>
            <a:endParaRPr lang="pl-PL" sz="1400" dirty="0" smtClean="0"/>
          </a:p>
          <a:p>
            <a:pPr algn="ctr"/>
            <a:endParaRPr lang="en-US" sz="1400" dirty="0"/>
          </a:p>
        </p:txBody>
      </p:sp>
      <p:grpSp>
        <p:nvGrpSpPr>
          <p:cNvPr id="75" name="Group 24"/>
          <p:cNvGrpSpPr/>
          <p:nvPr/>
        </p:nvGrpSpPr>
        <p:grpSpPr>
          <a:xfrm>
            <a:off x="879336" y="3429000"/>
            <a:ext cx="2025070" cy="1513916"/>
            <a:chOff x="5116640" y="5188914"/>
            <a:chExt cx="565731" cy="449886"/>
          </a:xfrm>
        </p:grpSpPr>
        <p:sp>
          <p:nvSpPr>
            <p:cNvPr id="77" name="TextBox 76"/>
            <p:cNvSpPr txBox="1"/>
            <p:nvPr/>
          </p:nvSpPr>
          <p:spPr>
            <a:xfrm>
              <a:off x="5497640" y="5284857"/>
              <a:ext cx="18473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700" dirty="0">
                <a:latin typeface="+mn-lt"/>
              </a:endParaRPr>
            </a:p>
          </p:txBody>
        </p:sp>
        <p:pic>
          <p:nvPicPr>
            <p:cNvPr id="80" name="gráficos1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116640" y="5188914"/>
              <a:ext cx="484350" cy="437853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2667000" y="3048000"/>
            <a:ext cx="5867400" cy="703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Software</a:t>
            </a:r>
            <a:endParaRPr lang="pl-PL" dirty="0"/>
          </a:p>
        </p:txBody>
      </p:sp>
      <p:sp>
        <p:nvSpPr>
          <p:cNvPr id="81" name="Rectangle 80"/>
          <p:cNvSpPr/>
          <p:nvPr/>
        </p:nvSpPr>
        <p:spPr>
          <a:xfrm>
            <a:off x="2667000" y="3748242"/>
            <a:ext cx="5867400" cy="703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Gateware</a:t>
            </a:r>
            <a:endParaRPr lang="pl-PL" dirty="0"/>
          </a:p>
        </p:txBody>
      </p:sp>
      <p:sp>
        <p:nvSpPr>
          <p:cNvPr id="82" name="Rectangle 81"/>
          <p:cNvSpPr/>
          <p:nvPr/>
        </p:nvSpPr>
        <p:spPr>
          <a:xfrm>
            <a:off x="2658189" y="4452101"/>
            <a:ext cx="5867400" cy="703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Hardware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28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&amp; Support</dc:title>
  <dc:creator>maciex</dc:creator>
  <cp:lastModifiedBy>maciex</cp:lastModifiedBy>
  <cp:revision>10</cp:revision>
  <dcterms:created xsi:type="dcterms:W3CDTF">2012-07-01T21:33:38Z</dcterms:created>
  <dcterms:modified xsi:type="dcterms:W3CDTF">2012-07-01T22:24:12Z</dcterms:modified>
</cp:coreProperties>
</file>