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6"/>
  </p:notesMasterIdLst>
  <p:sldIdLst>
    <p:sldId id="263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89B"/>
    <a:srgbClr val="26539B"/>
    <a:srgbClr val="265391"/>
    <a:srgbClr val="195FA5"/>
    <a:srgbClr val="265386"/>
    <a:srgbClr val="3333FF"/>
    <a:srgbClr val="DD2026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18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3A9E77D-CD48-4F23-BA9E-431DB6355EC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8569" y="4391810"/>
            <a:ext cx="6400800" cy="621254"/>
          </a:xfrm>
        </p:spPr>
        <p:txBody>
          <a:bodyPr/>
          <a:lstStyle>
            <a:lvl1pPr marL="0" indent="0" algn="ctr">
              <a:buFontTx/>
              <a:buNone/>
              <a:defRPr sz="2000" b="1" baseline="0"/>
            </a:lvl1pPr>
          </a:lstStyle>
          <a:p>
            <a:r>
              <a:rPr lang="en-US" dirty="0" smtClean="0"/>
              <a:t>Kliknij, aby edytować styl wzorca podtytułu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6443" y="880316"/>
            <a:ext cx="8229600" cy="847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Kliknij, aby edytować styl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355464" y="2378075"/>
            <a:ext cx="6401061" cy="1644650"/>
          </a:xfrm>
        </p:spPr>
        <p:txBody>
          <a:bodyPr/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Kliknij, aby edytować style wzorca tekstu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75038" y="6605588"/>
            <a:ext cx="4840287" cy="234950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/>
              <a:t>Speaker – Poster Title (Footer)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70888" y="6624638"/>
            <a:ext cx="744537" cy="2159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81BAEC-1F8E-4B86-A24C-3DDEC1128D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188AD-CA4A-429A-8A92-6AC5014CF1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2057400" cy="546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5163"/>
            <a:ext cx="6019800" cy="546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1D51-C815-41FA-A368-B63EC06E76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98838" y="6616700"/>
            <a:ext cx="4876800" cy="2413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GB"/>
              <a:t>Speaker – Poster Title (Footer)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43B75-2A27-4477-826D-A9BD673CD8F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1814-0E5D-4E37-86B5-410D6AF645A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08B23-1FFC-4BD1-85FC-F7648A1CDD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43" y="59736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8" y="184708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8" y="25083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3509" y="183632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4267" y="25083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6E13-2918-4F5E-8F68-0DCF9C1AAEE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3655F-937F-4E64-B46B-991D0C6151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E432C-F93A-4AA8-AD19-DF34B6787B0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77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2428"/>
            <a:ext cx="5111750" cy="58736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934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92E2B-7653-4F06-A9BC-6DF9C40AA9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Speaker – Poster Title (Footer)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DAE89-95D7-462C-B63E-EC49BEED66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5163"/>
            <a:ext cx="822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3450" y="6605588"/>
            <a:ext cx="4789488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/>
              <a:t>Speaker – Poster Title (Footer)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4388" y="6605588"/>
            <a:ext cx="661987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54A6DCA-E6BE-4F3F-A091-235740065B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05588"/>
            <a:ext cx="33020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cs typeface="+mn-cs"/>
              </a:rPr>
              <a:t>Grenoble 10-14 Oct.	 Mini Orals</a:t>
            </a:r>
            <a:endParaRPr lang="en-GB" sz="10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8256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2000">
          <a:solidFill>
            <a:schemeClr val="tx1"/>
          </a:solidFill>
          <a:latin typeface="+mn-lt"/>
        </a:defRPr>
      </a:lvl2pPr>
      <a:lvl3pPr marL="1073150" indent="-179388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>
          <a:solidFill>
            <a:schemeClr val="tx1"/>
          </a:solidFill>
          <a:latin typeface="+mn-lt"/>
        </a:defRPr>
      </a:lvl3pPr>
      <a:lvl4pPr marL="1524000" indent="-18256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600">
          <a:solidFill>
            <a:schemeClr val="tx1"/>
          </a:solidFill>
          <a:latin typeface="+mn-lt"/>
        </a:defRPr>
      </a:lvl4pPr>
      <a:lvl5pPr marL="1978025" indent="-188913" algn="l" rtl="0" fontAlgn="base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5pPr>
      <a:lvl6pPr marL="2435225" indent="-188913" algn="l" rtl="0" eaLnBrk="1" fontAlgn="base" hangingPunct="1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6pPr>
      <a:lvl7pPr marL="2892425" indent="-188913" algn="l" rtl="0" eaLnBrk="1" fontAlgn="base" hangingPunct="1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7pPr>
      <a:lvl8pPr marL="3349625" indent="-188913" algn="l" rtl="0" eaLnBrk="1" fontAlgn="base" hangingPunct="1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8pPr>
      <a:lvl9pPr marL="3806825" indent="-188913" algn="l" rtl="0" eaLnBrk="1" fontAlgn="base" hangingPunct="1">
        <a:spcBef>
          <a:spcPct val="20000"/>
        </a:spcBef>
        <a:spcAft>
          <a:spcPct val="0"/>
        </a:spcAft>
        <a:buClr>
          <a:srgbClr val="7DA9DA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itle 6"/>
          <p:cNvSpPr>
            <a:spLocks noGrp="1"/>
          </p:cNvSpPr>
          <p:nvPr>
            <p:ph type="subTitle" idx="1"/>
          </p:nvPr>
        </p:nvSpPr>
        <p:spPr>
          <a:xfrm>
            <a:off x="1328738" y="4391025"/>
            <a:ext cx="6400800" cy="622300"/>
          </a:xfrm>
        </p:spPr>
        <p:txBody>
          <a:bodyPr/>
          <a:lstStyle/>
          <a:p>
            <a:r>
              <a:rPr lang="pl-PL" smtClean="0">
                <a:solidFill>
                  <a:srgbClr val="265391"/>
                </a:solidFill>
                <a:latin typeface="Times New Roman" pitchFamily="18" charset="0"/>
              </a:rPr>
              <a:t>WEMMU007</a:t>
            </a:r>
            <a:endParaRPr lang="en-GB" smtClean="0">
              <a:solidFill>
                <a:srgbClr val="265391"/>
              </a:solidFill>
              <a:latin typeface="Times New Roman" pitchFamily="18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l-PL">
                <a:cs typeface="Arial" charset="0"/>
              </a:rPr>
              <a:t>Maciej Lipinski </a:t>
            </a:r>
            <a:r>
              <a:rPr lang="en-GB">
                <a:cs typeface="Arial" charset="0"/>
              </a:rPr>
              <a:t>– </a:t>
            </a:r>
            <a:r>
              <a:rPr lang="pl-PL">
                <a:cs typeface="Arial" charset="0"/>
              </a:rPr>
              <a:t>Reliability in a White Rabbit Network</a:t>
            </a:r>
            <a:endParaRPr lang="en-GB">
              <a:cs typeface="Arial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72277-9EC9-46BA-90C7-58980039C3C9}" type="slidenum">
              <a:rPr lang="en-GB">
                <a:cs typeface="Arial" charset="0"/>
              </a:rPr>
              <a:pPr/>
              <a:t>1</a:t>
            </a:fld>
            <a:endParaRPr lang="en-GB">
              <a:cs typeface="Arial" charset="0"/>
            </a:endParaRPr>
          </a:p>
        </p:txBody>
      </p:sp>
      <p:sp>
        <p:nvSpPr>
          <p:cNvPr id="14340" name="Title 5"/>
          <p:cNvSpPr>
            <a:spLocks noGrp="1"/>
          </p:cNvSpPr>
          <p:nvPr>
            <p:ph type="title"/>
          </p:nvPr>
        </p:nvSpPr>
        <p:spPr>
          <a:xfrm>
            <a:off x="446088" y="881063"/>
            <a:ext cx="8229600" cy="1331912"/>
          </a:xfrm>
        </p:spPr>
        <p:txBody>
          <a:bodyPr/>
          <a:lstStyle/>
          <a:p>
            <a:r>
              <a:rPr lang="en-US" sz="4400" smtClean="0">
                <a:solidFill>
                  <a:srgbClr val="265391"/>
                </a:solidFill>
                <a:latin typeface="Times New Roman" pitchFamily="18" charset="0"/>
              </a:rPr>
              <a:t>Reliability</a:t>
            </a:r>
            <a:r>
              <a:rPr lang="pl-PL" sz="4400" smtClean="0">
                <a:solidFill>
                  <a:srgbClr val="265391"/>
                </a:solidFill>
                <a:latin typeface="Times New Roman" pitchFamily="18" charset="0"/>
              </a:rPr>
              <a:t> </a:t>
            </a:r>
            <a:br>
              <a:rPr lang="pl-PL" sz="4400" smtClean="0">
                <a:solidFill>
                  <a:srgbClr val="265391"/>
                </a:solidFill>
                <a:latin typeface="Times New Roman" pitchFamily="18" charset="0"/>
              </a:rPr>
            </a:br>
            <a:r>
              <a:rPr lang="en-US" sz="4400" smtClean="0">
                <a:solidFill>
                  <a:srgbClr val="265391"/>
                </a:solidFill>
                <a:latin typeface="Times New Roman" pitchFamily="18" charset="0"/>
              </a:rPr>
              <a:t>in a White Rabbit Network</a:t>
            </a:r>
            <a:endParaRPr lang="en-GB" sz="4400" smtClean="0">
              <a:solidFill>
                <a:srgbClr val="265391"/>
              </a:solidFill>
              <a:latin typeface="Times New Roman" pitchFamily="18" charset="0"/>
            </a:endParaRPr>
          </a:p>
        </p:txBody>
      </p:sp>
      <p:sp>
        <p:nvSpPr>
          <p:cNvPr id="1434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55725" y="2378075"/>
            <a:ext cx="6400800" cy="164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Maciej Lipinski, Javier Serrano, Tomasz W</a:t>
            </a:r>
            <a:r>
              <a:rPr lang="pl-PL" sz="1800" smtClean="0">
                <a:latin typeface="Times New Roman" pitchFamily="18" charset="0"/>
              </a:rPr>
              <a:t>l</a:t>
            </a:r>
            <a:r>
              <a:rPr lang="en-US" sz="1800" smtClean="0">
                <a:latin typeface="Times New Roman" pitchFamily="18" charset="0"/>
              </a:rPr>
              <a:t>ostowski</a:t>
            </a:r>
            <a:endParaRPr lang="pl-PL" sz="1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pl-PL" sz="1800" b="0" smtClean="0">
                <a:latin typeface="Times New Roman" pitchFamily="18" charset="0"/>
              </a:rPr>
              <a:t>BE-CO-HT@</a:t>
            </a:r>
            <a:r>
              <a:rPr lang="en-US" sz="1800" b="0" smtClean="0">
                <a:latin typeface="Times New Roman" pitchFamily="18" charset="0"/>
              </a:rPr>
              <a:t>CERN,</a:t>
            </a:r>
            <a:r>
              <a:rPr lang="pl-PL" sz="1800" b="0" smtClean="0">
                <a:latin typeface="Times New Roman" pitchFamily="18" charset="0"/>
              </a:rPr>
              <a:t> </a:t>
            </a:r>
            <a:r>
              <a:rPr lang="en-US" sz="1800" b="0" smtClean="0">
                <a:latin typeface="Times New Roman" pitchFamily="18" charset="0"/>
              </a:rPr>
              <a:t>Geneva, Switzerland</a:t>
            </a:r>
            <a:endParaRPr lang="pl-PL" sz="1800" b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 b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Cesar Prados</a:t>
            </a:r>
            <a:endParaRPr lang="pl-PL" sz="1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b="0" smtClean="0">
                <a:latin typeface="Times New Roman" pitchFamily="18" charset="0"/>
              </a:rPr>
              <a:t>GSI, Darmstadt, Germany</a:t>
            </a:r>
            <a:endParaRPr lang="en-GB" sz="1800" b="0" smtClean="0">
              <a:latin typeface="Times New Roman" pitchFamily="18" charset="0"/>
            </a:endParaRPr>
          </a:p>
        </p:txBody>
      </p:sp>
      <p:pic>
        <p:nvPicPr>
          <p:cNvPr id="14344" name="Picture 8" descr="WR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950" y="4248150"/>
            <a:ext cx="2559050" cy="232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265391"/>
                </a:solidFill>
                <a:latin typeface="Times New Roman" pitchFamily="18" charset="0"/>
              </a:rPr>
              <a:t>What is White Rabbit?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7750" y="1974850"/>
            <a:ext cx="7105650" cy="3954463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Accelerator's control and timing (GSI, CERN)</a:t>
            </a:r>
            <a:endParaRPr lang="pl-PL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Based on well-known technologies/standards </a:t>
            </a:r>
            <a:endParaRPr lang="pl-PL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pl-PL" smtClean="0">
                <a:latin typeface="Times New Roman" pitchFamily="18" charset="0"/>
              </a:rPr>
              <a:t>  </a:t>
            </a:r>
            <a:r>
              <a:rPr lang="en-US" smtClean="0">
                <a:latin typeface="Times New Roman" pitchFamily="18" charset="0"/>
              </a:rPr>
              <a:t>(Ethernet, PTP, SyncE)</a:t>
            </a:r>
          </a:p>
          <a:p>
            <a:r>
              <a:rPr lang="en-US" smtClean="0">
                <a:latin typeface="Times New Roman" pitchFamily="18" charset="0"/>
              </a:rPr>
              <a:t>Open Hardware and Open Software</a:t>
            </a:r>
            <a:endParaRPr lang="pl-PL" smtClean="0">
              <a:latin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</a:rPr>
              <a:t>International collaboration</a:t>
            </a:r>
            <a:endParaRPr lang="pl-PL" smtClean="0">
              <a:latin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</a:rPr>
              <a:t>Ethernet with extra features:</a:t>
            </a:r>
            <a:endParaRPr lang="pl-PL" smtClean="0">
              <a:latin typeface="Times New Roman" pitchFamily="18" charset="0"/>
            </a:endParaRPr>
          </a:p>
          <a:p>
            <a:pPr marL="742950" lvl="1" indent="-285750"/>
            <a:r>
              <a:rPr lang="en-US" smtClean="0">
                <a:latin typeface="Times New Roman" pitchFamily="18" charset="0"/>
              </a:rPr>
              <a:t>transparent,  </a:t>
            </a:r>
            <a:r>
              <a:rPr lang="en-US" b="1" smtClean="0">
                <a:latin typeface="Times New Roman" pitchFamily="18" charset="0"/>
              </a:rPr>
              <a:t>high-accuracy</a:t>
            </a:r>
            <a:r>
              <a:rPr lang="en-US" smtClean="0">
                <a:latin typeface="Times New Roman" pitchFamily="18" charset="0"/>
              </a:rPr>
              <a:t> time distribution (sub-ns)</a:t>
            </a:r>
            <a:endParaRPr lang="pl-PL" smtClean="0">
              <a:latin typeface="Times New Roman" pitchFamily="18" charset="0"/>
            </a:endParaRPr>
          </a:p>
          <a:p>
            <a:pPr marL="742950" lvl="1" indent="-285750"/>
            <a:r>
              <a:rPr lang="en-US" smtClean="0">
                <a:latin typeface="Times New Roman" pitchFamily="18" charset="0"/>
              </a:rPr>
              <a:t>low-latency,  </a:t>
            </a:r>
            <a:r>
              <a:rPr lang="en-US" b="1" smtClean="0">
                <a:latin typeface="Times New Roman" pitchFamily="18" charset="0"/>
              </a:rPr>
              <a:t>deterministic</a:t>
            </a:r>
            <a:r>
              <a:rPr lang="en-US" smtClean="0">
                <a:latin typeface="Times New Roman" pitchFamily="18" charset="0"/>
              </a:rPr>
              <a:t> data delivery</a:t>
            </a:r>
            <a:endParaRPr lang="pl-PL" smtClean="0">
              <a:latin typeface="Times New Roman" pitchFamily="18" charset="0"/>
            </a:endParaRPr>
          </a:p>
          <a:p>
            <a:r>
              <a:rPr lang="en-GB" b="1" smtClean="0">
                <a:latin typeface="Times New Roman" pitchFamily="18" charset="0"/>
              </a:rPr>
              <a:t>High reliability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l-PL">
                <a:cs typeface="Arial" charset="0"/>
              </a:rPr>
              <a:t>Maciej Lipinski </a:t>
            </a:r>
            <a:r>
              <a:rPr lang="en-GB">
                <a:cs typeface="Arial" charset="0"/>
              </a:rPr>
              <a:t>– </a:t>
            </a:r>
            <a:r>
              <a:rPr lang="pl-PL">
                <a:cs typeface="Arial" charset="0"/>
              </a:rPr>
              <a:t>Reliability in a White Rabbit Network</a:t>
            </a:r>
            <a:endParaRPr lang="en-GB">
              <a:cs typeface="Arial" charset="0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0A3F07-9042-4579-A79F-1127772B08E6}" type="slidenum">
              <a:rPr lang="en-GB" smtClean="0">
                <a:latin typeface="Times New Roman" pitchFamily="18" charset="0"/>
                <a:cs typeface="Arial" charset="0"/>
              </a:rPr>
              <a:pPr/>
              <a:t>2</a:t>
            </a:fld>
            <a:endParaRPr lang="en-GB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65138" y="665163"/>
            <a:ext cx="8229600" cy="847725"/>
          </a:xfrm>
        </p:spPr>
        <p:txBody>
          <a:bodyPr/>
          <a:lstStyle/>
          <a:p>
            <a:r>
              <a:rPr lang="en-US" sz="3600" smtClean="0">
                <a:solidFill>
                  <a:srgbClr val="265391"/>
                </a:solidFill>
                <a:latin typeface="Times New Roman" pitchFamily="18" charset="0"/>
              </a:rPr>
              <a:t>White Rabbit Network (WRN)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17500" y="4114800"/>
            <a:ext cx="3543300" cy="1858963"/>
          </a:xfrm>
        </p:spPr>
        <p:txBody>
          <a:bodyPr/>
          <a:lstStyle/>
          <a:p>
            <a:r>
              <a:rPr lang="en-US" b="1" smtClean="0">
                <a:solidFill>
                  <a:srgbClr val="0066FF"/>
                </a:solidFill>
                <a:latin typeface="Times New Roman" pitchFamily="18" charset="0"/>
              </a:rPr>
              <a:t>Sub-nanosecond time synchronization</a:t>
            </a:r>
          </a:p>
          <a:p>
            <a:r>
              <a:rPr lang="en-US" b="1" smtClean="0">
                <a:solidFill>
                  <a:srgbClr val="DD2026"/>
                </a:solidFill>
                <a:latin typeface="Times New Roman" pitchFamily="18" charset="0"/>
              </a:rPr>
              <a:t>Deterministic Control Data delivery</a:t>
            </a:r>
            <a:endParaRPr lang="en-GB" b="1" smtClean="0">
              <a:solidFill>
                <a:srgbClr val="DD2026"/>
              </a:solidFill>
              <a:latin typeface="Times New Roman" pitchFamily="18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l-PL">
                <a:cs typeface="Arial" charset="0"/>
              </a:rPr>
              <a:t>Maciej Lipinski </a:t>
            </a:r>
            <a:r>
              <a:rPr lang="en-GB">
                <a:cs typeface="Arial" charset="0"/>
              </a:rPr>
              <a:t>– </a:t>
            </a:r>
            <a:r>
              <a:rPr lang="pl-PL">
                <a:cs typeface="Arial" charset="0"/>
              </a:rPr>
              <a:t>Reliability in a White Rabbit Network</a:t>
            </a:r>
            <a:endParaRPr lang="en-GB">
              <a:cs typeface="Arial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B954CD-3F40-4542-9121-C3ED618E831C}" type="slidenum">
              <a:rPr lang="en-GB" smtClean="0">
                <a:cs typeface="Arial" charset="0"/>
              </a:rPr>
              <a:pPr/>
              <a:t>3</a:t>
            </a:fld>
            <a:endParaRPr lang="en-GB" smtClean="0">
              <a:cs typeface="Arial" charset="0"/>
            </a:endParaRPr>
          </a:p>
        </p:txBody>
      </p: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200025" y="2374900"/>
            <a:ext cx="3692525" cy="1214438"/>
            <a:chOff x="126" y="1496"/>
            <a:chExt cx="2326" cy="765"/>
          </a:xfrm>
        </p:grpSpPr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28" y="1496"/>
              <a:ext cx="2295" cy="7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sz="1800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28" y="1608"/>
              <a:ext cx="2294" cy="12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26" y="1496"/>
              <a:ext cx="2296" cy="23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WRN is functional if …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144" y="1706"/>
              <a:ext cx="23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... it provides </a:t>
              </a:r>
              <a:r>
                <a:rPr lang="en-US" sz="2400" b="1">
                  <a:latin typeface="Times New Roman" pitchFamily="18" charset="0"/>
                </a:rPr>
                <a:t>all </a:t>
              </a:r>
              <a:r>
                <a:rPr lang="en-US" sz="2400">
                  <a:latin typeface="Times New Roman" pitchFamily="18" charset="0"/>
                </a:rPr>
                <a:t>its services </a:t>
              </a:r>
              <a:endParaRPr lang="pl-PL" sz="2400">
                <a:latin typeface="Times New Roman" pitchFamily="18" charset="0"/>
              </a:endParaRPr>
            </a:p>
            <a:p>
              <a:r>
                <a:rPr lang="en-US" sz="2400">
                  <a:latin typeface="Times New Roman" pitchFamily="18" charset="0"/>
                </a:rPr>
                <a:t>to </a:t>
              </a:r>
              <a:r>
                <a:rPr lang="en-US" sz="2400" b="1">
                  <a:latin typeface="Times New Roman" pitchFamily="18" charset="0"/>
                </a:rPr>
                <a:t>all</a:t>
              </a:r>
              <a:r>
                <a:rPr lang="en-US" sz="2400">
                  <a:latin typeface="Times New Roman" pitchFamily="18" charset="0"/>
                </a:rPr>
                <a:t> its clients at </a:t>
              </a:r>
              <a:r>
                <a:rPr lang="en-US" sz="2400" b="1">
                  <a:latin typeface="Times New Roman" pitchFamily="18" charset="0"/>
                </a:rPr>
                <a:t>any </a:t>
              </a:r>
              <a:r>
                <a:rPr lang="en-US" sz="2400">
                  <a:latin typeface="Times New Roman" pitchFamily="18" charset="0"/>
                </a:rPr>
                <a:t>time.</a:t>
              </a:r>
              <a:endParaRPr lang="fr-FR" sz="2400">
                <a:latin typeface="Times New Roman" pitchFamily="18" charset="0"/>
              </a:endParaRPr>
            </a:p>
          </p:txBody>
        </p:sp>
      </p:grpSp>
      <p:pic>
        <p:nvPicPr>
          <p:cNvPr id="16403" name="Picture 19" descr="wr_network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6825" y="1454150"/>
            <a:ext cx="5249863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265391"/>
                </a:solidFill>
                <a:latin typeface="Times New Roman" pitchFamily="18" charset="0"/>
              </a:rPr>
              <a:t>Reliability in a White Rabbit Network</a:t>
            </a:r>
            <a:endParaRPr lang="en-GB" sz="3600" smtClean="0">
              <a:solidFill>
                <a:srgbClr val="265391"/>
              </a:solidFill>
              <a:latin typeface="Times New Roman" pitchFamily="18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l-PL">
                <a:cs typeface="Arial" charset="0"/>
              </a:rPr>
              <a:t>Maciej Lipinski </a:t>
            </a:r>
            <a:r>
              <a:rPr lang="en-GB">
                <a:cs typeface="Arial" charset="0"/>
              </a:rPr>
              <a:t>– </a:t>
            </a:r>
            <a:r>
              <a:rPr lang="pl-PL">
                <a:cs typeface="Arial" charset="0"/>
              </a:rPr>
              <a:t>Reliability in a White Rabbit Network</a:t>
            </a:r>
            <a:endParaRPr lang="en-GB">
              <a:cs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67B16C-0A6C-4EA7-B34E-3A3721F5AB01}" type="slidenum">
              <a:rPr lang="en-GB" smtClean="0">
                <a:cs typeface="Arial" charset="0"/>
              </a:rPr>
              <a:pPr/>
              <a:t>4</a:t>
            </a:fld>
            <a:endParaRPr lang="en-GB" smtClean="0">
              <a:cs typeface="Arial" charset="0"/>
            </a:endParaRPr>
          </a:p>
        </p:txBody>
      </p: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1401763" y="1517650"/>
            <a:ext cx="6669087" cy="4875213"/>
            <a:chOff x="883" y="956"/>
            <a:chExt cx="4201" cy="3071"/>
          </a:xfrm>
        </p:grpSpPr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1823" y="1331"/>
              <a:ext cx="2332" cy="233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0999"/>
                  </a:schemeClr>
                </a:gs>
                <a:gs pos="100000">
                  <a:schemeClr val="bg1">
                    <a:gamma/>
                    <a:tint val="0"/>
                    <a:invGamma/>
                    <a:alpha val="50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pic>
          <p:nvPicPr>
            <p:cNvPr id="17417" name="Picture 9" descr="sub_domains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3" y="956"/>
              <a:ext cx="4201" cy="307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LEPCS 2011 : Mini Orals">
  <a:themeElements>
    <a:clrScheme name="ESRF_presentation_silver 13">
      <a:dk1>
        <a:srgbClr val="000000"/>
      </a:dk1>
      <a:lt1>
        <a:srgbClr val="FFFFFF"/>
      </a:lt1>
      <a:dk2>
        <a:srgbClr val="000000"/>
      </a:dk2>
      <a:lt2>
        <a:srgbClr val="8A8B8E"/>
      </a:lt2>
      <a:accent1>
        <a:srgbClr val="7DA9DA"/>
      </a:accent1>
      <a:accent2>
        <a:srgbClr val="1B5092"/>
      </a:accent2>
      <a:accent3>
        <a:srgbClr val="FFFFFF"/>
      </a:accent3>
      <a:accent4>
        <a:srgbClr val="000000"/>
      </a:accent4>
      <a:accent5>
        <a:srgbClr val="BFD1EA"/>
      </a:accent5>
      <a:accent6>
        <a:srgbClr val="174884"/>
      </a:accent6>
      <a:hlink>
        <a:srgbClr val="DD2026"/>
      </a:hlink>
      <a:folHlink>
        <a:srgbClr val="9E1C20"/>
      </a:folHlink>
    </a:clrScheme>
    <a:fontScheme name="ESRF_presentation_silv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RF_presentation_sil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RF_presentation_sil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RF_presentation_silver 13">
        <a:dk1>
          <a:srgbClr val="000000"/>
        </a:dk1>
        <a:lt1>
          <a:srgbClr val="FFFFFF"/>
        </a:lt1>
        <a:dk2>
          <a:srgbClr val="000000"/>
        </a:dk2>
        <a:lt2>
          <a:srgbClr val="8A8B8E"/>
        </a:lt2>
        <a:accent1>
          <a:srgbClr val="7DA9DA"/>
        </a:accent1>
        <a:accent2>
          <a:srgbClr val="1B5092"/>
        </a:accent2>
        <a:accent3>
          <a:srgbClr val="FFFFFF"/>
        </a:accent3>
        <a:accent4>
          <a:srgbClr val="000000"/>
        </a:accent4>
        <a:accent5>
          <a:srgbClr val="BFD1EA"/>
        </a:accent5>
        <a:accent6>
          <a:srgbClr val="174884"/>
        </a:accent6>
        <a:hlink>
          <a:srgbClr val="DD2026"/>
        </a:hlink>
        <a:folHlink>
          <a:srgbClr val="9E1C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ESRF_presentation_silver</Template>
  <TotalTime>1324</TotalTime>
  <Words>132</Words>
  <Application>Microsoft Office PowerPoint</Application>
  <PresentationFormat>Pokaz na ekranie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Szablon projektu</vt:lpstr>
      </vt:variant>
      <vt:variant>
        <vt:i4>3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ICALEPCS 2011 : Mini Orals</vt:lpstr>
      <vt:lpstr>ICALEPCS 2011 : Mini Orals</vt:lpstr>
      <vt:lpstr>ICALEPCS 2011 : Mini Orals</vt:lpstr>
      <vt:lpstr>Reliability  in a White Rabbit Network</vt:lpstr>
      <vt:lpstr>What is White Rabbit?</vt:lpstr>
      <vt:lpstr>White Rabbit Network (WRN)</vt:lpstr>
      <vt:lpstr>Reliability in a White Rabbit Network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graham</dc:creator>
  <cp:lastModifiedBy>maciex</cp:lastModifiedBy>
  <cp:revision>64</cp:revision>
  <dcterms:created xsi:type="dcterms:W3CDTF">2011-05-30T09:33:28Z</dcterms:created>
  <dcterms:modified xsi:type="dcterms:W3CDTF">2011-09-30T10:01:25Z</dcterms:modified>
</cp:coreProperties>
</file>