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9F83-358F-4D67-9CCD-122A5F61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F5D11-C490-44A9-A11B-CF8304E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1C21-D05A-4961-B8F7-248F4E0F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ED38-609C-4027-9313-E863D7EE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4F3E-A8E1-4986-A9E1-AB36879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1CFA-2AFF-46B8-9AE3-8108113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08E28-7274-46EE-91CA-87BB3865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C9A1-0E7B-4F70-8F54-A25E3F8C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B376-6F70-4911-8BCE-CEF4E203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8567-C593-4E92-9841-C21B688A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E6D16-E145-4EF2-8F0D-DFAE0C3A1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D799-88B5-47F6-A2E3-CA574170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6404-64D6-4717-A4F9-48FB51A0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076E-E484-4D93-BDC4-9F107B97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6D93-0898-4A55-A521-39E6DC6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B567-E7BF-4010-957F-DB9451D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42B9-6E0A-4BBB-89FA-DA9A1642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D163-5472-4869-A784-9A6EBBA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F6EF-EDDC-4F31-910A-30C35BAC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0C4E-A187-406B-818B-9850094D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C60-1161-4D57-937D-4CE2C565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E804-CC14-44C6-8207-F409D281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AC87-3860-4F10-8B55-98365F7A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09D7-6608-40B4-ACD8-A864AC0F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F957-EA13-441B-9E90-8258CD02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2AB-8096-4AC2-9DDB-BA3C971B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326C-3376-44F0-B192-CA7759690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0258E-2F88-40A7-B3B2-8E6BE85D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91E88-8D03-4B61-A8D9-B3D15CBF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801A-8A80-4DF9-A61E-B88A84E8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0E7C-0A0E-4D05-84DB-3621725E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8291-2A58-49D8-AC13-F6BAD33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161C6-994D-4AF2-8B3D-09FA1128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3BDDF-7C62-4558-B53A-D880FDCA2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986A-ABDC-4ED9-8A1F-6C530DE70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CB7C0-6165-41F8-AB12-E2A78AF2C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28FAD-3A58-4702-AABF-28C136A3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0ADD0-B190-40E5-A109-144B089D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1B7B-49A8-4ED9-92DD-6A34139B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0353-E8F9-4BBF-A79E-6F386371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C8607-7D5F-4DA9-9A59-CACBC1E3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DA2E-50BD-40D8-A3AA-7F2DF08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1024A-BF7D-45D4-8B05-F0AFE9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DA830-3017-4C94-B857-92E4B71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C4DE-2CBC-41B5-970C-90AA4B3C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A3DC-7D9C-44D0-8218-CBE59FF3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D41-B2A2-4B85-83F3-FE6FDE44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76DB-160D-4815-890F-86D7B5E1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2639F-B485-4839-BFA6-85A51726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0C2E-CBE6-48F5-92BD-C68C94B1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6FB6-2E60-4699-92F3-ADC40EED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C20D4-1109-4DC8-8D5C-C74E248A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EAFF-4A90-498A-A15D-15C16D9A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B7811-0E6B-4F4A-B12D-AFD0D4D03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33558-E024-4163-93EC-EF21F1DD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24F2-00D8-48F6-B692-85FF9A1B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360CE-CBAD-4940-9791-986DE046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06C9-99FA-4EA6-8C45-6DAFE85C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1E684-9049-42D0-A6AE-40812B4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6B14-8BE5-4A80-B5AE-52F4CC7D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ADD3-47C5-4BDA-A1C0-65575098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383A-02CA-4045-B91E-A21EF5B77CD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1E86-B675-4C12-82F7-D9276E82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DDF8-55D2-43A9-BFF9-C383FC0EA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85EA-E452-4C2C-828B-8318F8F6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400192-A85D-483E-8169-22A8FB1C9AD7}"/>
              </a:ext>
            </a:extLst>
          </p:cNvPr>
          <p:cNvCxnSpPr/>
          <p:nvPr/>
        </p:nvCxnSpPr>
        <p:spPr>
          <a:xfrm>
            <a:off x="845574" y="245806"/>
            <a:ext cx="0" cy="586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24BCA-B18F-4692-808F-457CCF67ED46}"/>
              </a:ext>
            </a:extLst>
          </p:cNvPr>
          <p:cNvCxnSpPr/>
          <p:nvPr/>
        </p:nvCxnSpPr>
        <p:spPr>
          <a:xfrm>
            <a:off x="845574" y="6105832"/>
            <a:ext cx="10707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BBAD33-2E18-4D94-A179-4787A7D19447}"/>
              </a:ext>
            </a:extLst>
          </p:cNvPr>
          <p:cNvSpPr txBox="1"/>
          <p:nvPr/>
        </p:nvSpPr>
        <p:spPr>
          <a:xfrm>
            <a:off x="5181600" y="63418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6D375-3B22-4F1A-858B-902D732A3F26}"/>
              </a:ext>
            </a:extLst>
          </p:cNvPr>
          <p:cNvCxnSpPr>
            <a:cxnSpLocks/>
          </p:cNvCxnSpPr>
          <p:nvPr/>
        </p:nvCxnSpPr>
        <p:spPr>
          <a:xfrm>
            <a:off x="953729" y="5702710"/>
            <a:ext cx="306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4AB6CD-A9FD-4F44-BFBE-E04CEFD0000F}"/>
              </a:ext>
            </a:extLst>
          </p:cNvPr>
          <p:cNvSpPr txBox="1"/>
          <p:nvPr/>
        </p:nvSpPr>
        <p:spPr>
          <a:xfrm>
            <a:off x="1150374" y="57365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E9F20-C651-43D7-90C0-C4F549D0F116}"/>
              </a:ext>
            </a:extLst>
          </p:cNvPr>
          <p:cNvCxnSpPr>
            <a:cxnSpLocks/>
          </p:cNvCxnSpPr>
          <p:nvPr/>
        </p:nvCxnSpPr>
        <p:spPr>
          <a:xfrm flipV="1">
            <a:off x="4023360" y="1348387"/>
            <a:ext cx="6944737" cy="435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E357E-23D2-4684-8897-C4B2A4A1885A}"/>
              </a:ext>
            </a:extLst>
          </p:cNvPr>
          <p:cNvSpPr/>
          <p:nvPr/>
        </p:nvSpPr>
        <p:spPr>
          <a:xfrm>
            <a:off x="10371749" y="692424"/>
            <a:ext cx="1056926" cy="619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system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697700AF-E3EC-4B0D-8118-420DA259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181" y="4549566"/>
            <a:ext cx="914400" cy="914400"/>
          </a:xfrm>
          <a:prstGeom prst="rect">
            <a:avLst/>
          </a:prstGeom>
        </p:spPr>
      </p:pic>
      <p:pic>
        <p:nvPicPr>
          <p:cNvPr id="12" name="Graphic 11" descr="Angry face with no fill">
            <a:extLst>
              <a:ext uri="{FF2B5EF4-FFF2-40B4-BE49-F238E27FC236}">
                <a16:creationId xmlns:a16="http://schemas.microsoft.com/office/drawing/2014/main" id="{394B8A12-7EC1-4537-83A7-EF5EDA75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6426" y="544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Hutchinson</dc:creator>
  <cp:lastModifiedBy>Greg Hutchinson</cp:lastModifiedBy>
  <cp:revision>3</cp:revision>
  <dcterms:created xsi:type="dcterms:W3CDTF">2020-01-25T17:35:08Z</dcterms:created>
  <dcterms:modified xsi:type="dcterms:W3CDTF">2020-01-25T17:50:58Z</dcterms:modified>
</cp:coreProperties>
</file>