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BDFCE9-5E2C-47A1-ABBA-FD92D71A1FA8}" v="639" dt="2024-03-31T21:35:41.1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Kurzepa" userId="a919b55a-8d36-40e3-b3dc-e2f1bf956c0e" providerId="ADAL" clId="{C5BDFCE9-5E2C-47A1-ABBA-FD92D71A1FA8}"/>
    <pc:docChg chg="undo redo custSel addSld modSld">
      <pc:chgData name="Greg Kurzepa" userId="a919b55a-8d36-40e3-b3dc-e2f1bf956c0e" providerId="ADAL" clId="{C5BDFCE9-5E2C-47A1-ABBA-FD92D71A1FA8}" dt="2024-03-31T21:35:51.907" v="1258" actId="1037"/>
      <pc:docMkLst>
        <pc:docMk/>
      </pc:docMkLst>
      <pc:sldChg chg="modSp mod">
        <pc:chgData name="Greg Kurzepa" userId="a919b55a-8d36-40e3-b3dc-e2f1bf956c0e" providerId="ADAL" clId="{C5BDFCE9-5E2C-47A1-ABBA-FD92D71A1FA8}" dt="2024-03-21T16:42:03.598" v="108" actId="20577"/>
        <pc:sldMkLst>
          <pc:docMk/>
          <pc:sldMk cId="2896894482" sldId="256"/>
        </pc:sldMkLst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4" creationId="{8498DCA1-01B1-E25C-1202-F35345569627}"/>
          </ac:spMkLst>
        </pc:spChg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13" creationId="{CD9CAAA4-743E-0276-3C8E-EE509A8D61F4}"/>
          </ac:spMkLst>
        </pc:spChg>
        <pc:spChg chg="mod">
          <ac:chgData name="Greg Kurzepa" userId="a919b55a-8d36-40e3-b3dc-e2f1bf956c0e" providerId="ADAL" clId="{C5BDFCE9-5E2C-47A1-ABBA-FD92D71A1FA8}" dt="2024-03-21T16:39:26.290" v="37" actId="1076"/>
          <ac:spMkLst>
            <pc:docMk/>
            <pc:sldMk cId="2896894482" sldId="256"/>
            <ac:spMk id="28" creationId="{DB237C05-DF9E-75AF-9BA2-71F9A383FB4E}"/>
          </ac:spMkLst>
        </pc:spChg>
        <pc:spChg chg="mod">
          <ac:chgData name="Greg Kurzepa" userId="a919b55a-8d36-40e3-b3dc-e2f1bf956c0e" providerId="ADAL" clId="{C5BDFCE9-5E2C-47A1-ABBA-FD92D71A1FA8}" dt="2024-03-21T16:39:36.361" v="39" actId="1076"/>
          <ac:spMkLst>
            <pc:docMk/>
            <pc:sldMk cId="2896894482" sldId="256"/>
            <ac:spMk id="29" creationId="{930AAD90-EA3A-5B2C-746E-E4E8FDA2B2C7}"/>
          </ac:spMkLst>
        </pc:spChg>
        <pc:spChg chg="mod">
          <ac:chgData name="Greg Kurzepa" userId="a919b55a-8d36-40e3-b3dc-e2f1bf956c0e" providerId="ADAL" clId="{C5BDFCE9-5E2C-47A1-ABBA-FD92D71A1FA8}" dt="2024-03-21T16:39:17.277" v="35" actId="20577"/>
          <ac:spMkLst>
            <pc:docMk/>
            <pc:sldMk cId="2896894482" sldId="256"/>
            <ac:spMk id="30" creationId="{68CAB064-B5F0-9DC0-BF53-173AAC04BAE9}"/>
          </ac:spMkLst>
        </pc:spChg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31" creationId="{5ADB0E39-0A59-A1BC-29CC-6AC78734BD21}"/>
          </ac:spMkLst>
        </pc:spChg>
        <pc:spChg chg="mod">
          <ac:chgData name="Greg Kurzepa" userId="a919b55a-8d36-40e3-b3dc-e2f1bf956c0e" providerId="ADAL" clId="{C5BDFCE9-5E2C-47A1-ABBA-FD92D71A1FA8}" dt="2024-03-21T16:42:03.598" v="108" actId="20577"/>
          <ac:spMkLst>
            <pc:docMk/>
            <pc:sldMk cId="2896894482" sldId="256"/>
            <ac:spMk id="34" creationId="{F865410C-B8BD-A45C-B9FF-09005B58811B}"/>
          </ac:spMkLst>
        </pc:spChg>
        <pc:spChg chg="mod">
          <ac:chgData name="Greg Kurzepa" userId="a919b55a-8d36-40e3-b3dc-e2f1bf956c0e" providerId="ADAL" clId="{C5BDFCE9-5E2C-47A1-ABBA-FD92D71A1FA8}" dt="2024-03-21T16:39:50.959" v="42" actId="1076"/>
          <ac:spMkLst>
            <pc:docMk/>
            <pc:sldMk cId="2896894482" sldId="256"/>
            <ac:spMk id="48" creationId="{FEC5AC53-F9BF-9B70-63FE-BFC5F6769300}"/>
          </ac:spMkLst>
        </pc:spChg>
        <pc:spChg chg="mod">
          <ac:chgData name="Greg Kurzepa" userId="a919b55a-8d36-40e3-b3dc-e2f1bf956c0e" providerId="ADAL" clId="{C5BDFCE9-5E2C-47A1-ABBA-FD92D71A1FA8}" dt="2024-03-21T16:39:55.447" v="43" actId="1076"/>
          <ac:spMkLst>
            <pc:docMk/>
            <pc:sldMk cId="2896894482" sldId="256"/>
            <ac:spMk id="49" creationId="{C82703FF-CE24-A064-75E7-B4B20FD82F94}"/>
          </ac:spMkLst>
        </pc:spChg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58" creationId="{FE461DFB-5AF5-70C1-24EA-34FFD346062D}"/>
          </ac:spMkLst>
        </pc:spChg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59" creationId="{5D82B057-5018-84EA-182F-A0039930C160}"/>
          </ac:spMkLst>
        </pc:spChg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68" creationId="{E126D006-025D-A251-436F-A3AFD05053EA}"/>
          </ac:spMkLst>
        </pc:spChg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72" creationId="{F5AAD4C4-2578-AA7B-638E-255033159600}"/>
          </ac:spMkLst>
        </pc:spChg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73" creationId="{9C86636D-2492-2EB2-91C9-B6949B6C3C0E}"/>
          </ac:spMkLst>
        </pc:spChg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74" creationId="{2C5C2C4F-735C-4B29-702A-E3F09BF99486}"/>
          </ac:spMkLst>
        </pc:spChg>
        <pc:spChg chg="mod">
          <ac:chgData name="Greg Kurzepa" userId="a919b55a-8d36-40e3-b3dc-e2f1bf956c0e" providerId="ADAL" clId="{C5BDFCE9-5E2C-47A1-ABBA-FD92D71A1FA8}" dt="2024-03-21T16:39:02.949" v="27" actId="404"/>
          <ac:spMkLst>
            <pc:docMk/>
            <pc:sldMk cId="2896894482" sldId="256"/>
            <ac:spMk id="75" creationId="{44FA784E-D482-44AD-83BD-B17AFAD2CAB6}"/>
          </ac:spMkLst>
        </pc:sp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17" creationId="{1D847DA1-A874-815D-378F-5D41BB86F123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18" creationId="{D1F4E28B-9588-565F-6706-6584DF25317A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22" creationId="{31B5B77F-9152-1965-D1AF-8ED3E382487D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23" creationId="{8A91BDEC-FB8A-78B4-4FB6-E96A32D0C1F7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24" creationId="{65378820-01C4-878E-2293-485BB7453D28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27" creationId="{CFC039B7-57B6-BEC3-0991-E32D66CE68C0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33" creationId="{2CCBD137-86D6-F971-D7FD-74B672623E21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36" creationId="{EA854C49-CE03-ACC6-62BE-BF8389A41137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37" creationId="{1E137635-D23B-A0C8-6516-857FFE1266FE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38" creationId="{EB79A91D-5738-551C-EA92-2B3C66018296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39" creationId="{5585F3F9-6006-A90B-703F-1027FB51DC05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40" creationId="{18EDB2AC-9A19-6F73-94C8-62EDE2B844B6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41" creationId="{470672D0-39B9-1BD9-3DD1-59CF0B263696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42" creationId="{D94948F8-C904-FD0D-4F1F-9C182AD81110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43" creationId="{9DC886B9-398F-8D0D-AC15-CF658CEE5C1C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52" creationId="{A08F1439-BE5C-6F91-7133-760EC219598E}"/>
          </ac:cxnSpMkLst>
        </pc:cxnChg>
        <pc:cxnChg chg="mod">
          <ac:chgData name="Greg Kurzepa" userId="a919b55a-8d36-40e3-b3dc-e2f1bf956c0e" providerId="ADAL" clId="{C5BDFCE9-5E2C-47A1-ABBA-FD92D71A1FA8}" dt="2024-03-21T16:39:02.949" v="27" actId="404"/>
          <ac:cxnSpMkLst>
            <pc:docMk/>
            <pc:sldMk cId="2896894482" sldId="256"/>
            <ac:cxnSpMk id="54" creationId="{2B779E1F-01D0-1B70-2464-57E441830131}"/>
          </ac:cxnSpMkLst>
        </pc:cxnChg>
      </pc:sldChg>
      <pc:sldChg chg="addSp delSp modSp mod">
        <pc:chgData name="Greg Kurzepa" userId="a919b55a-8d36-40e3-b3dc-e2f1bf956c0e" providerId="ADAL" clId="{C5BDFCE9-5E2C-47A1-ABBA-FD92D71A1FA8}" dt="2024-03-27T20:43:34.069" v="1023" actId="1038"/>
        <pc:sldMkLst>
          <pc:docMk/>
          <pc:sldMk cId="2999013890" sldId="257"/>
        </pc:sldMkLst>
        <pc:spChg chg="mod">
          <ac:chgData name="Greg Kurzepa" userId="a919b55a-8d36-40e3-b3dc-e2f1bf956c0e" providerId="ADAL" clId="{C5BDFCE9-5E2C-47A1-ABBA-FD92D71A1FA8}" dt="2024-03-27T20:43:19.231" v="1015" actId="1037"/>
          <ac:spMkLst>
            <pc:docMk/>
            <pc:sldMk cId="2999013890" sldId="257"/>
            <ac:spMk id="2" creationId="{6C74256F-29C7-F625-1357-AFE9F1EF1505}"/>
          </ac:spMkLst>
        </pc:spChg>
        <pc:spChg chg="add mod">
          <ac:chgData name="Greg Kurzepa" userId="a919b55a-8d36-40e3-b3dc-e2f1bf956c0e" providerId="ADAL" clId="{C5BDFCE9-5E2C-47A1-ABBA-FD92D71A1FA8}" dt="2024-03-21T17:35:06.299" v="129" actId="1076"/>
          <ac:spMkLst>
            <pc:docMk/>
            <pc:sldMk cId="2999013890" sldId="257"/>
            <ac:spMk id="3" creationId="{F36B15DF-2C1C-7101-D517-E56903C1A08A}"/>
          </ac:spMkLst>
        </pc:spChg>
        <pc:spChg chg="mod">
          <ac:chgData name="Greg Kurzepa" userId="a919b55a-8d36-40e3-b3dc-e2f1bf956c0e" providerId="ADAL" clId="{C5BDFCE9-5E2C-47A1-ABBA-FD92D71A1FA8}" dt="2024-03-21T16:40:47.575" v="45" actId="255"/>
          <ac:spMkLst>
            <pc:docMk/>
            <pc:sldMk cId="2999013890" sldId="257"/>
            <ac:spMk id="4" creationId="{8498DCA1-01B1-E25C-1202-F35345569627}"/>
          </ac:spMkLst>
        </pc:spChg>
        <pc:spChg chg="add mod">
          <ac:chgData name="Greg Kurzepa" userId="a919b55a-8d36-40e3-b3dc-e2f1bf956c0e" providerId="ADAL" clId="{C5BDFCE9-5E2C-47A1-ABBA-FD92D71A1FA8}" dt="2024-03-21T17:35:18.774" v="132" actId="1076"/>
          <ac:spMkLst>
            <pc:docMk/>
            <pc:sldMk cId="2999013890" sldId="257"/>
            <ac:spMk id="5" creationId="{703C4207-75C7-D0E9-ABE5-2FB6AEFAB74D}"/>
          </ac:spMkLst>
        </pc:spChg>
        <pc:spChg chg="add mod">
          <ac:chgData name="Greg Kurzepa" userId="a919b55a-8d36-40e3-b3dc-e2f1bf956c0e" providerId="ADAL" clId="{C5BDFCE9-5E2C-47A1-ABBA-FD92D71A1FA8}" dt="2024-03-27T20:41:19.510" v="988" actId="1036"/>
          <ac:spMkLst>
            <pc:docMk/>
            <pc:sldMk cId="2999013890" sldId="257"/>
            <ac:spMk id="6" creationId="{084626F8-1A46-7CD2-8612-999F309C5170}"/>
          </ac:spMkLst>
        </pc:spChg>
        <pc:spChg chg="add mod">
          <ac:chgData name="Greg Kurzepa" userId="a919b55a-8d36-40e3-b3dc-e2f1bf956c0e" providerId="ADAL" clId="{C5BDFCE9-5E2C-47A1-ABBA-FD92D71A1FA8}" dt="2024-03-27T20:40:16.657" v="963" actId="1076"/>
          <ac:spMkLst>
            <pc:docMk/>
            <pc:sldMk cId="2999013890" sldId="257"/>
            <ac:spMk id="7" creationId="{9A87C19E-E1E8-5164-A17E-55BD8EC4D2E6}"/>
          </ac:spMkLst>
        </pc:spChg>
        <pc:spChg chg="add del mod">
          <ac:chgData name="Greg Kurzepa" userId="a919b55a-8d36-40e3-b3dc-e2f1bf956c0e" providerId="ADAL" clId="{C5BDFCE9-5E2C-47A1-ABBA-FD92D71A1FA8}" dt="2024-03-25T18:25:04.187" v="784" actId="478"/>
          <ac:spMkLst>
            <pc:docMk/>
            <pc:sldMk cId="2999013890" sldId="257"/>
            <ac:spMk id="8" creationId="{CC5147E5-24EA-779B-6D20-0A00D1C296BC}"/>
          </ac:spMkLst>
        </pc:spChg>
        <pc:spChg chg="mod">
          <ac:chgData name="Greg Kurzepa" userId="a919b55a-8d36-40e3-b3dc-e2f1bf956c0e" providerId="ADAL" clId="{C5BDFCE9-5E2C-47A1-ABBA-FD92D71A1FA8}" dt="2024-03-21T16:40:47.575" v="45" actId="255"/>
          <ac:spMkLst>
            <pc:docMk/>
            <pc:sldMk cId="2999013890" sldId="257"/>
            <ac:spMk id="13" creationId="{CD9CAAA4-743E-0276-3C8E-EE509A8D61F4}"/>
          </ac:spMkLst>
        </pc:spChg>
        <pc:spChg chg="mod">
          <ac:chgData name="Greg Kurzepa" userId="a919b55a-8d36-40e3-b3dc-e2f1bf956c0e" providerId="ADAL" clId="{C5BDFCE9-5E2C-47A1-ABBA-FD92D71A1FA8}" dt="2024-03-21T16:40:57.689" v="56" actId="1076"/>
          <ac:spMkLst>
            <pc:docMk/>
            <pc:sldMk cId="2999013890" sldId="257"/>
            <ac:spMk id="28" creationId="{DB237C05-DF9E-75AF-9BA2-71F9A383FB4E}"/>
          </ac:spMkLst>
        </pc:spChg>
        <pc:spChg chg="mod">
          <ac:chgData name="Greg Kurzepa" userId="a919b55a-8d36-40e3-b3dc-e2f1bf956c0e" providerId="ADAL" clId="{C5BDFCE9-5E2C-47A1-ABBA-FD92D71A1FA8}" dt="2024-03-21T16:41:02.664" v="57" actId="1076"/>
          <ac:spMkLst>
            <pc:docMk/>
            <pc:sldMk cId="2999013890" sldId="257"/>
            <ac:spMk id="29" creationId="{930AAD90-EA3A-5B2C-746E-E4E8FDA2B2C7}"/>
          </ac:spMkLst>
        </pc:spChg>
        <pc:spChg chg="mod">
          <ac:chgData name="Greg Kurzepa" userId="a919b55a-8d36-40e3-b3dc-e2f1bf956c0e" providerId="ADAL" clId="{C5BDFCE9-5E2C-47A1-ABBA-FD92D71A1FA8}" dt="2024-03-21T16:41:49.567" v="94" actId="20577"/>
          <ac:spMkLst>
            <pc:docMk/>
            <pc:sldMk cId="2999013890" sldId="257"/>
            <ac:spMk id="30" creationId="{68CAB064-B5F0-9DC0-BF53-173AAC04BAE9}"/>
          </ac:spMkLst>
        </pc:spChg>
        <pc:spChg chg="mod">
          <ac:chgData name="Greg Kurzepa" userId="a919b55a-8d36-40e3-b3dc-e2f1bf956c0e" providerId="ADAL" clId="{C5BDFCE9-5E2C-47A1-ABBA-FD92D71A1FA8}" dt="2024-03-21T16:40:47.575" v="45" actId="255"/>
          <ac:spMkLst>
            <pc:docMk/>
            <pc:sldMk cId="2999013890" sldId="257"/>
            <ac:spMk id="31" creationId="{5ADB0E39-0A59-A1BC-29CC-6AC78734BD21}"/>
          </ac:spMkLst>
        </pc:spChg>
        <pc:spChg chg="mod">
          <ac:chgData name="Greg Kurzepa" userId="a919b55a-8d36-40e3-b3dc-e2f1bf956c0e" providerId="ADAL" clId="{C5BDFCE9-5E2C-47A1-ABBA-FD92D71A1FA8}" dt="2024-03-21T17:35:09.272" v="130" actId="1076"/>
          <ac:spMkLst>
            <pc:docMk/>
            <pc:sldMk cId="2999013890" sldId="257"/>
            <ac:spMk id="34" creationId="{F865410C-B8BD-A45C-B9FF-09005B58811B}"/>
          </ac:spMkLst>
        </pc:spChg>
        <pc:spChg chg="mod">
          <ac:chgData name="Greg Kurzepa" userId="a919b55a-8d36-40e3-b3dc-e2f1bf956c0e" providerId="ADAL" clId="{C5BDFCE9-5E2C-47A1-ABBA-FD92D71A1FA8}" dt="2024-03-21T16:41:42.108" v="89" actId="1076"/>
          <ac:spMkLst>
            <pc:docMk/>
            <pc:sldMk cId="2999013890" sldId="257"/>
            <ac:spMk id="48" creationId="{FEC5AC53-F9BF-9B70-63FE-BFC5F6769300}"/>
          </ac:spMkLst>
        </pc:spChg>
        <pc:spChg chg="mod">
          <ac:chgData name="Greg Kurzepa" userId="a919b55a-8d36-40e3-b3dc-e2f1bf956c0e" providerId="ADAL" clId="{C5BDFCE9-5E2C-47A1-ABBA-FD92D71A1FA8}" dt="2024-03-21T16:41:08.188" v="58" actId="1076"/>
          <ac:spMkLst>
            <pc:docMk/>
            <pc:sldMk cId="2999013890" sldId="257"/>
            <ac:spMk id="49" creationId="{C82703FF-CE24-A064-75E7-B4B20FD82F94}"/>
          </ac:spMkLst>
        </pc:spChg>
        <pc:spChg chg="mod">
          <ac:chgData name="Greg Kurzepa" userId="a919b55a-8d36-40e3-b3dc-e2f1bf956c0e" providerId="ADAL" clId="{C5BDFCE9-5E2C-47A1-ABBA-FD92D71A1FA8}" dt="2024-03-27T20:42:38.890" v="993" actId="1076"/>
          <ac:spMkLst>
            <pc:docMk/>
            <pc:sldMk cId="2999013890" sldId="257"/>
            <ac:spMk id="58" creationId="{FE461DFB-5AF5-70C1-24EA-34FFD346062D}"/>
          </ac:spMkLst>
        </pc:spChg>
        <pc:spChg chg="mod">
          <ac:chgData name="Greg Kurzepa" userId="a919b55a-8d36-40e3-b3dc-e2f1bf956c0e" providerId="ADAL" clId="{C5BDFCE9-5E2C-47A1-ABBA-FD92D71A1FA8}" dt="2024-03-27T20:43:00.833" v="1000" actId="1076"/>
          <ac:spMkLst>
            <pc:docMk/>
            <pc:sldMk cId="2999013890" sldId="257"/>
            <ac:spMk id="59" creationId="{5D82B057-5018-84EA-182F-A0039930C160}"/>
          </ac:spMkLst>
        </pc:spChg>
        <pc:spChg chg="mod">
          <ac:chgData name="Greg Kurzepa" userId="a919b55a-8d36-40e3-b3dc-e2f1bf956c0e" providerId="ADAL" clId="{C5BDFCE9-5E2C-47A1-ABBA-FD92D71A1FA8}" dt="2024-03-21T16:42:45.447" v="126" actId="1038"/>
          <ac:spMkLst>
            <pc:docMk/>
            <pc:sldMk cId="2999013890" sldId="257"/>
            <ac:spMk id="65" creationId="{A538BFB7-56E8-B5C1-9F3D-8D7A2321F987}"/>
          </ac:spMkLst>
        </pc:spChg>
        <pc:cxnChg chg="mod">
          <ac:chgData name="Greg Kurzepa" userId="a919b55a-8d36-40e3-b3dc-e2f1bf956c0e" providerId="ADAL" clId="{C5BDFCE9-5E2C-47A1-ABBA-FD92D71A1FA8}" dt="2024-03-27T20:43:34.069" v="1023" actId="1038"/>
          <ac:cxnSpMkLst>
            <pc:docMk/>
            <pc:sldMk cId="2999013890" sldId="257"/>
            <ac:cxnSpMk id="38" creationId="{EB79A91D-5738-551C-EA92-2B3C66018296}"/>
          </ac:cxnSpMkLst>
        </pc:cxnChg>
        <pc:cxnChg chg="mod">
          <ac:chgData name="Greg Kurzepa" userId="a919b55a-8d36-40e3-b3dc-e2f1bf956c0e" providerId="ADAL" clId="{C5BDFCE9-5E2C-47A1-ABBA-FD92D71A1FA8}" dt="2024-03-27T20:43:32.500" v="1022" actId="1038"/>
          <ac:cxnSpMkLst>
            <pc:docMk/>
            <pc:sldMk cId="2999013890" sldId="257"/>
            <ac:cxnSpMk id="39" creationId="{5585F3F9-6006-A90B-703F-1027FB51DC05}"/>
          </ac:cxnSpMkLst>
        </pc:cxnChg>
        <pc:cxnChg chg="mod">
          <ac:chgData name="Greg Kurzepa" userId="a919b55a-8d36-40e3-b3dc-e2f1bf956c0e" providerId="ADAL" clId="{C5BDFCE9-5E2C-47A1-ABBA-FD92D71A1FA8}" dt="2024-03-27T20:43:28.110" v="1019" actId="1038"/>
          <ac:cxnSpMkLst>
            <pc:docMk/>
            <pc:sldMk cId="2999013890" sldId="257"/>
            <ac:cxnSpMk id="42" creationId="{D94948F8-C904-FD0D-4F1F-9C182AD81110}"/>
          </ac:cxnSpMkLst>
        </pc:cxnChg>
        <pc:cxnChg chg="mod">
          <ac:chgData name="Greg Kurzepa" userId="a919b55a-8d36-40e3-b3dc-e2f1bf956c0e" providerId="ADAL" clId="{C5BDFCE9-5E2C-47A1-ABBA-FD92D71A1FA8}" dt="2024-03-27T20:43:25.200" v="1017" actId="1038"/>
          <ac:cxnSpMkLst>
            <pc:docMk/>
            <pc:sldMk cId="2999013890" sldId="257"/>
            <ac:cxnSpMk id="43" creationId="{9DC886B9-398F-8D0D-AC15-CF658CEE5C1C}"/>
          </ac:cxnSpMkLst>
        </pc:cxnChg>
        <pc:cxnChg chg="mod">
          <ac:chgData name="Greg Kurzepa" userId="a919b55a-8d36-40e3-b3dc-e2f1bf956c0e" providerId="ADAL" clId="{C5BDFCE9-5E2C-47A1-ABBA-FD92D71A1FA8}" dt="2024-03-27T20:42:52.080" v="999" actId="1076"/>
          <ac:cxnSpMkLst>
            <pc:docMk/>
            <pc:sldMk cId="2999013890" sldId="257"/>
            <ac:cxnSpMk id="52" creationId="{A08F1439-BE5C-6F91-7133-760EC219598E}"/>
          </ac:cxnSpMkLst>
        </pc:cxnChg>
        <pc:cxnChg chg="mod">
          <ac:chgData name="Greg Kurzepa" userId="a919b55a-8d36-40e3-b3dc-e2f1bf956c0e" providerId="ADAL" clId="{C5BDFCE9-5E2C-47A1-ABBA-FD92D71A1FA8}" dt="2024-03-27T20:42:47.812" v="998" actId="1037"/>
          <ac:cxnSpMkLst>
            <pc:docMk/>
            <pc:sldMk cId="2999013890" sldId="257"/>
            <ac:cxnSpMk id="54" creationId="{2B779E1F-01D0-1B70-2464-57E441830131}"/>
          </ac:cxnSpMkLst>
        </pc:cxnChg>
        <pc:cxnChg chg="mod">
          <ac:chgData name="Greg Kurzepa" userId="a919b55a-8d36-40e3-b3dc-e2f1bf956c0e" providerId="ADAL" clId="{C5BDFCE9-5E2C-47A1-ABBA-FD92D71A1FA8}" dt="2024-03-27T20:43:04.770" v="1001" actId="1076"/>
          <ac:cxnSpMkLst>
            <pc:docMk/>
            <pc:sldMk cId="2999013890" sldId="257"/>
            <ac:cxnSpMk id="61" creationId="{C449F202-149E-343A-A59A-D81D7C3BF614}"/>
          </ac:cxnSpMkLst>
        </pc:cxnChg>
      </pc:sldChg>
      <pc:sldChg chg="addSp delSp mod">
        <pc:chgData name="Greg Kurzepa" userId="a919b55a-8d36-40e3-b3dc-e2f1bf956c0e" providerId="ADAL" clId="{C5BDFCE9-5E2C-47A1-ABBA-FD92D71A1FA8}" dt="2024-03-25T18:12:49.743" v="268" actId="21"/>
        <pc:sldMkLst>
          <pc:docMk/>
          <pc:sldMk cId="513829716" sldId="258"/>
        </pc:sldMkLst>
        <pc:spChg chg="add del">
          <ac:chgData name="Greg Kurzepa" userId="a919b55a-8d36-40e3-b3dc-e2f1bf956c0e" providerId="ADAL" clId="{C5BDFCE9-5E2C-47A1-ABBA-FD92D71A1FA8}" dt="2024-03-25T18:12:49.743" v="268" actId="21"/>
          <ac:spMkLst>
            <pc:docMk/>
            <pc:sldMk cId="513829716" sldId="258"/>
            <ac:spMk id="15" creationId="{89A56590-8B92-EC82-1D90-F04230D71186}"/>
          </ac:spMkLst>
        </pc:spChg>
      </pc:sldChg>
      <pc:sldChg chg="addSp modSp mod">
        <pc:chgData name="Greg Kurzepa" userId="a919b55a-8d36-40e3-b3dc-e2f1bf956c0e" providerId="ADAL" clId="{C5BDFCE9-5E2C-47A1-ABBA-FD92D71A1FA8}" dt="2024-03-31T11:00:08.979" v="1219" actId="404"/>
        <pc:sldMkLst>
          <pc:docMk/>
          <pc:sldMk cId="3651980190" sldId="259"/>
        </pc:sldMkLst>
        <pc:spChg chg="add mod">
          <ac:chgData name="Greg Kurzepa" userId="a919b55a-8d36-40e3-b3dc-e2f1bf956c0e" providerId="ADAL" clId="{C5BDFCE9-5E2C-47A1-ABBA-FD92D71A1FA8}" dt="2024-03-21T17:38:37.319" v="194" actId="1036"/>
          <ac:spMkLst>
            <pc:docMk/>
            <pc:sldMk cId="3651980190" sldId="259"/>
            <ac:spMk id="2" creationId="{8222AE52-164C-61E4-0668-C5BC4EF9954C}"/>
          </ac:spMkLst>
        </pc:spChg>
        <pc:spChg chg="add mod">
          <ac:chgData name="Greg Kurzepa" userId="a919b55a-8d36-40e3-b3dc-e2f1bf956c0e" providerId="ADAL" clId="{C5BDFCE9-5E2C-47A1-ABBA-FD92D71A1FA8}" dt="2024-03-21T17:38:54.769" v="203" actId="1036"/>
          <ac:spMkLst>
            <pc:docMk/>
            <pc:sldMk cId="3651980190" sldId="259"/>
            <ac:spMk id="3" creationId="{F0FEA53E-824E-D76A-21E7-C068F5314705}"/>
          </ac:spMkLst>
        </pc:spChg>
        <pc:spChg chg="mod">
          <ac:chgData name="Greg Kurzepa" userId="a919b55a-8d36-40e3-b3dc-e2f1bf956c0e" providerId="ADAL" clId="{C5BDFCE9-5E2C-47A1-ABBA-FD92D71A1FA8}" dt="2024-03-31T11:00:00.253" v="1218" actId="404"/>
          <ac:spMkLst>
            <pc:docMk/>
            <pc:sldMk cId="3651980190" sldId="259"/>
            <ac:spMk id="12" creationId="{787214F6-0455-29A2-EE5A-2B588E99BD5A}"/>
          </ac:spMkLst>
        </pc:spChg>
        <pc:spChg chg="mod">
          <ac:chgData name="Greg Kurzepa" userId="a919b55a-8d36-40e3-b3dc-e2f1bf956c0e" providerId="ADAL" clId="{C5BDFCE9-5E2C-47A1-ABBA-FD92D71A1FA8}" dt="2024-03-31T11:00:08.979" v="1219" actId="404"/>
          <ac:spMkLst>
            <pc:docMk/>
            <pc:sldMk cId="3651980190" sldId="259"/>
            <ac:spMk id="13" creationId="{09F3F904-5F6E-BD19-7C0D-59327CA4356C}"/>
          </ac:spMkLst>
        </pc:spChg>
        <pc:picChg chg="mod">
          <ac:chgData name="Greg Kurzepa" userId="a919b55a-8d36-40e3-b3dc-e2f1bf956c0e" providerId="ADAL" clId="{C5BDFCE9-5E2C-47A1-ABBA-FD92D71A1FA8}" dt="2024-03-21T17:37:57.259" v="156" actId="1076"/>
          <ac:picMkLst>
            <pc:docMk/>
            <pc:sldMk cId="3651980190" sldId="259"/>
            <ac:picMk id="5" creationId="{E4709E3D-6328-85A5-BCB2-8348BB9760EB}"/>
          </ac:picMkLst>
        </pc:picChg>
      </pc:sldChg>
      <pc:sldChg chg="addSp delSp modSp new mod">
        <pc:chgData name="Greg Kurzepa" userId="a919b55a-8d36-40e3-b3dc-e2f1bf956c0e" providerId="ADAL" clId="{C5BDFCE9-5E2C-47A1-ABBA-FD92D71A1FA8}" dt="2024-03-31T21:35:51.907" v="1258" actId="1037"/>
        <pc:sldMkLst>
          <pc:docMk/>
          <pc:sldMk cId="1865359042" sldId="260"/>
        </pc:sldMkLst>
        <pc:spChg chg="del">
          <ac:chgData name="Greg Kurzepa" userId="a919b55a-8d36-40e3-b3dc-e2f1bf956c0e" providerId="ADAL" clId="{C5BDFCE9-5E2C-47A1-ABBA-FD92D71A1FA8}" dt="2024-03-25T18:09:44.166" v="206" actId="478"/>
          <ac:spMkLst>
            <pc:docMk/>
            <pc:sldMk cId="1865359042" sldId="260"/>
            <ac:spMk id="2" creationId="{C04B7BC2-7245-DAF8-05DC-ED5A1A1F62B4}"/>
          </ac:spMkLst>
        </pc:spChg>
        <pc:spChg chg="del">
          <ac:chgData name="Greg Kurzepa" userId="a919b55a-8d36-40e3-b3dc-e2f1bf956c0e" providerId="ADAL" clId="{C5BDFCE9-5E2C-47A1-ABBA-FD92D71A1FA8}" dt="2024-03-25T18:09:43.792" v="205" actId="478"/>
          <ac:spMkLst>
            <pc:docMk/>
            <pc:sldMk cId="1865359042" sldId="260"/>
            <ac:spMk id="3" creationId="{C02DB09E-A6CD-28F8-81F8-76F1EF9083F2}"/>
          </ac:spMkLst>
        </pc:spChg>
        <pc:spChg chg="add del mod">
          <ac:chgData name="Greg Kurzepa" userId="a919b55a-8d36-40e3-b3dc-e2f1bf956c0e" providerId="ADAL" clId="{C5BDFCE9-5E2C-47A1-ABBA-FD92D71A1FA8}" dt="2024-03-31T21:35:26.677" v="1243" actId="1035"/>
          <ac:spMkLst>
            <pc:docMk/>
            <pc:sldMk cId="1865359042" sldId="260"/>
            <ac:spMk id="14" creationId="{BDD84EA7-3B89-7C43-825B-53E1F979652B}"/>
          </ac:spMkLst>
        </pc:spChg>
        <pc:spChg chg="add mod">
          <ac:chgData name="Greg Kurzepa" userId="a919b55a-8d36-40e3-b3dc-e2f1bf956c0e" providerId="ADAL" clId="{C5BDFCE9-5E2C-47A1-ABBA-FD92D71A1FA8}" dt="2024-03-25T18:33:39.123" v="939" actId="1076"/>
          <ac:spMkLst>
            <pc:docMk/>
            <pc:sldMk cId="1865359042" sldId="260"/>
            <ac:spMk id="15" creationId="{516C84B0-CDAF-9B80-B2F2-C97CF678147B}"/>
          </ac:spMkLst>
        </pc:spChg>
        <pc:spChg chg="add mod">
          <ac:chgData name="Greg Kurzepa" userId="a919b55a-8d36-40e3-b3dc-e2f1bf956c0e" providerId="ADAL" clId="{C5BDFCE9-5E2C-47A1-ABBA-FD92D71A1FA8}" dt="2024-03-25T18:33:35.274" v="938" actId="1076"/>
          <ac:spMkLst>
            <pc:docMk/>
            <pc:sldMk cId="1865359042" sldId="260"/>
            <ac:spMk id="16" creationId="{11318A4F-3B3F-D092-2491-E889911DE71B}"/>
          </ac:spMkLst>
        </pc:spChg>
        <pc:spChg chg="add mod">
          <ac:chgData name="Greg Kurzepa" userId="a919b55a-8d36-40e3-b3dc-e2f1bf956c0e" providerId="ADAL" clId="{C5BDFCE9-5E2C-47A1-ABBA-FD92D71A1FA8}" dt="2024-03-31T21:35:17.372" v="1236" actId="1038"/>
          <ac:spMkLst>
            <pc:docMk/>
            <pc:sldMk cId="1865359042" sldId="260"/>
            <ac:spMk id="17" creationId="{2F92F63F-2E3B-08D3-5E38-F7C43AAD221A}"/>
          </ac:spMkLst>
        </pc:spChg>
        <pc:spChg chg="add del mod">
          <ac:chgData name="Greg Kurzepa" userId="a919b55a-8d36-40e3-b3dc-e2f1bf956c0e" providerId="ADAL" clId="{C5BDFCE9-5E2C-47A1-ABBA-FD92D71A1FA8}" dt="2024-03-25T18:16:56.084" v="487"/>
          <ac:spMkLst>
            <pc:docMk/>
            <pc:sldMk cId="1865359042" sldId="260"/>
            <ac:spMk id="18" creationId="{F0286E23-7FDF-4363-6AD4-A57DC9CBD92F}"/>
          </ac:spMkLst>
        </pc:spChg>
        <pc:spChg chg="add mod">
          <ac:chgData name="Greg Kurzepa" userId="a919b55a-8d36-40e3-b3dc-e2f1bf956c0e" providerId="ADAL" clId="{C5BDFCE9-5E2C-47A1-ABBA-FD92D71A1FA8}" dt="2024-03-31T21:35:21.963" v="1241" actId="1037"/>
          <ac:spMkLst>
            <pc:docMk/>
            <pc:sldMk cId="1865359042" sldId="260"/>
            <ac:spMk id="19" creationId="{D54791F8-3258-F5C8-5DEB-A448862C519F}"/>
          </ac:spMkLst>
        </pc:spChg>
        <pc:spChg chg="add mod">
          <ac:chgData name="Greg Kurzepa" userId="a919b55a-8d36-40e3-b3dc-e2f1bf956c0e" providerId="ADAL" clId="{C5BDFCE9-5E2C-47A1-ABBA-FD92D71A1FA8}" dt="2024-03-31T21:35:36.582" v="1250" actId="1035"/>
          <ac:spMkLst>
            <pc:docMk/>
            <pc:sldMk cId="1865359042" sldId="260"/>
            <ac:spMk id="20" creationId="{0437633D-38F3-C315-7F88-CE247FF920FF}"/>
          </ac:spMkLst>
        </pc:spChg>
        <pc:spChg chg="add del mod">
          <ac:chgData name="Greg Kurzepa" userId="a919b55a-8d36-40e3-b3dc-e2f1bf956c0e" providerId="ADAL" clId="{C5BDFCE9-5E2C-47A1-ABBA-FD92D71A1FA8}" dt="2024-03-25T18:20:58.858" v="661" actId="478"/>
          <ac:spMkLst>
            <pc:docMk/>
            <pc:sldMk cId="1865359042" sldId="260"/>
            <ac:spMk id="21" creationId="{BB8B8CD1-9297-276D-AD85-A3515A501189}"/>
          </ac:spMkLst>
        </pc:spChg>
        <pc:spChg chg="add mod">
          <ac:chgData name="Greg Kurzepa" userId="a919b55a-8d36-40e3-b3dc-e2f1bf956c0e" providerId="ADAL" clId="{C5BDFCE9-5E2C-47A1-ABBA-FD92D71A1FA8}" dt="2024-03-31T21:35:51.907" v="1258" actId="1037"/>
          <ac:spMkLst>
            <pc:docMk/>
            <pc:sldMk cId="1865359042" sldId="260"/>
            <ac:spMk id="22" creationId="{D6DC5596-3B86-37A3-20F6-A4ADDB19CD0F}"/>
          </ac:spMkLst>
        </pc:spChg>
        <pc:spChg chg="add mod">
          <ac:chgData name="Greg Kurzepa" userId="a919b55a-8d36-40e3-b3dc-e2f1bf956c0e" providerId="ADAL" clId="{C5BDFCE9-5E2C-47A1-ABBA-FD92D71A1FA8}" dt="2024-03-25T18:23:27.126" v="744" actId="207"/>
          <ac:spMkLst>
            <pc:docMk/>
            <pc:sldMk cId="1865359042" sldId="260"/>
            <ac:spMk id="23" creationId="{C4031D1F-076D-B4D3-4DF5-71BCFEF65BE3}"/>
          </ac:spMkLst>
        </pc:spChg>
        <pc:spChg chg="add mod">
          <ac:chgData name="Greg Kurzepa" userId="a919b55a-8d36-40e3-b3dc-e2f1bf956c0e" providerId="ADAL" clId="{C5BDFCE9-5E2C-47A1-ABBA-FD92D71A1FA8}" dt="2024-03-25T18:33:49.579" v="944" actId="20577"/>
          <ac:spMkLst>
            <pc:docMk/>
            <pc:sldMk cId="1865359042" sldId="260"/>
            <ac:spMk id="35" creationId="{D40ABC20-B375-1ED9-72F2-267C5FCD8353}"/>
          </ac:spMkLst>
        </pc:spChg>
        <pc:picChg chg="add mod modCrop">
          <ac:chgData name="Greg Kurzepa" userId="a919b55a-8d36-40e3-b3dc-e2f1bf956c0e" providerId="ADAL" clId="{C5BDFCE9-5E2C-47A1-ABBA-FD92D71A1FA8}" dt="2024-03-25T18:12:42.261" v="266" actId="14100"/>
          <ac:picMkLst>
            <pc:docMk/>
            <pc:sldMk cId="1865359042" sldId="260"/>
            <ac:picMk id="5" creationId="{1A85D4AC-4500-B0A6-D73A-A5802D974B2E}"/>
          </ac:picMkLst>
        </pc:picChg>
        <pc:picChg chg="add mod modCrop">
          <ac:chgData name="Greg Kurzepa" userId="a919b55a-8d36-40e3-b3dc-e2f1bf956c0e" providerId="ADAL" clId="{C5BDFCE9-5E2C-47A1-ABBA-FD92D71A1FA8}" dt="2024-03-25T18:12:31.616" v="262" actId="14100"/>
          <ac:picMkLst>
            <pc:docMk/>
            <pc:sldMk cId="1865359042" sldId="260"/>
            <ac:picMk id="7" creationId="{B8D992DB-3E54-6AB0-2D9E-04A42C2A399F}"/>
          </ac:picMkLst>
        </pc:picChg>
        <pc:picChg chg="add mod modCrop">
          <ac:chgData name="Greg Kurzepa" userId="a919b55a-8d36-40e3-b3dc-e2f1bf956c0e" providerId="ADAL" clId="{C5BDFCE9-5E2C-47A1-ABBA-FD92D71A1FA8}" dt="2024-03-25T18:17:11.292" v="499" actId="1076"/>
          <ac:picMkLst>
            <pc:docMk/>
            <pc:sldMk cId="1865359042" sldId="260"/>
            <ac:picMk id="9" creationId="{C1023EE9-70DD-87B2-9C2D-8E9BFB114D01}"/>
          </ac:picMkLst>
        </pc:picChg>
        <pc:picChg chg="add del mod modCrop">
          <ac:chgData name="Greg Kurzepa" userId="a919b55a-8d36-40e3-b3dc-e2f1bf956c0e" providerId="ADAL" clId="{C5BDFCE9-5E2C-47A1-ABBA-FD92D71A1FA8}" dt="2024-03-25T18:12:22.121" v="258" actId="478"/>
          <ac:picMkLst>
            <pc:docMk/>
            <pc:sldMk cId="1865359042" sldId="260"/>
            <ac:picMk id="11" creationId="{796BFB34-B080-42E8-9B64-204848487DD9}"/>
          </ac:picMkLst>
        </pc:picChg>
        <pc:picChg chg="add del mod modCrop">
          <ac:chgData name="Greg Kurzepa" userId="a919b55a-8d36-40e3-b3dc-e2f1bf956c0e" providerId="ADAL" clId="{C5BDFCE9-5E2C-47A1-ABBA-FD92D71A1FA8}" dt="2024-03-25T18:12:20.941" v="257" actId="478"/>
          <ac:picMkLst>
            <pc:docMk/>
            <pc:sldMk cId="1865359042" sldId="260"/>
            <ac:picMk id="13" creationId="{E66F6459-D314-9E23-0D1D-EF88C8FB3568}"/>
          </ac:picMkLst>
        </pc:picChg>
        <pc:cxnChg chg="add del mod">
          <ac:chgData name="Greg Kurzepa" userId="a919b55a-8d36-40e3-b3dc-e2f1bf956c0e" providerId="ADAL" clId="{C5BDFCE9-5E2C-47A1-ABBA-FD92D71A1FA8}" dt="2024-03-25T18:24:18.464" v="762" actId="478"/>
          <ac:cxnSpMkLst>
            <pc:docMk/>
            <pc:sldMk cId="1865359042" sldId="260"/>
            <ac:cxnSpMk id="25" creationId="{6BC424F3-4C12-8348-C198-4BC5E2EB3116}"/>
          </ac:cxnSpMkLst>
        </pc:cxnChg>
        <pc:cxnChg chg="add mod">
          <ac:chgData name="Greg Kurzepa" userId="a919b55a-8d36-40e3-b3dc-e2f1bf956c0e" providerId="ADAL" clId="{C5BDFCE9-5E2C-47A1-ABBA-FD92D71A1FA8}" dt="2024-03-25T18:33:57.338" v="945" actId="14100"/>
          <ac:cxnSpMkLst>
            <pc:docMk/>
            <pc:sldMk cId="1865359042" sldId="260"/>
            <ac:cxnSpMk id="26" creationId="{DFC7738D-C3B5-1242-7211-5CD349917213}"/>
          </ac:cxnSpMkLst>
        </pc:cxnChg>
        <pc:cxnChg chg="add del mod">
          <ac:chgData name="Greg Kurzepa" userId="a919b55a-8d36-40e3-b3dc-e2f1bf956c0e" providerId="ADAL" clId="{C5BDFCE9-5E2C-47A1-ABBA-FD92D71A1FA8}" dt="2024-03-25T18:24:54.993" v="782" actId="478"/>
          <ac:cxnSpMkLst>
            <pc:docMk/>
            <pc:sldMk cId="1865359042" sldId="260"/>
            <ac:cxnSpMk id="31" creationId="{0197634E-D2CE-64F1-C8EC-2EA462CCB26C}"/>
          </ac:cxnSpMkLst>
        </pc:cxnChg>
      </pc:sldChg>
      <pc:sldChg chg="addSp delSp modSp new mod">
        <pc:chgData name="Greg Kurzepa" userId="a919b55a-8d36-40e3-b3dc-e2f1bf956c0e" providerId="ADAL" clId="{C5BDFCE9-5E2C-47A1-ABBA-FD92D71A1FA8}" dt="2024-03-27T20:46:51.262" v="1181" actId="1038"/>
        <pc:sldMkLst>
          <pc:docMk/>
          <pc:sldMk cId="1942259256" sldId="261"/>
        </pc:sldMkLst>
        <pc:spChg chg="del">
          <ac:chgData name="Greg Kurzepa" userId="a919b55a-8d36-40e3-b3dc-e2f1bf956c0e" providerId="ADAL" clId="{C5BDFCE9-5E2C-47A1-ABBA-FD92D71A1FA8}" dt="2024-03-27T20:39:07.520" v="948" actId="478"/>
          <ac:spMkLst>
            <pc:docMk/>
            <pc:sldMk cId="1942259256" sldId="261"/>
            <ac:spMk id="2" creationId="{9FE5AF3F-E756-2CF8-A5B6-9EF4724F8CAF}"/>
          </ac:spMkLst>
        </pc:spChg>
        <pc:spChg chg="del">
          <ac:chgData name="Greg Kurzepa" userId="a919b55a-8d36-40e3-b3dc-e2f1bf956c0e" providerId="ADAL" clId="{C5BDFCE9-5E2C-47A1-ABBA-FD92D71A1FA8}" dt="2024-03-27T20:39:07.199" v="947" actId="478"/>
          <ac:spMkLst>
            <pc:docMk/>
            <pc:sldMk cId="1942259256" sldId="261"/>
            <ac:spMk id="3" creationId="{9103A58A-58DB-8E4A-8A51-2077386E9201}"/>
          </ac:spMkLst>
        </pc:spChg>
        <pc:spChg chg="add del mod">
          <ac:chgData name="Greg Kurzepa" userId="a919b55a-8d36-40e3-b3dc-e2f1bf956c0e" providerId="ADAL" clId="{C5BDFCE9-5E2C-47A1-ABBA-FD92D71A1FA8}" dt="2024-03-27T20:42:09.144" v="990" actId="478"/>
          <ac:spMkLst>
            <pc:docMk/>
            <pc:sldMk cId="1942259256" sldId="261"/>
            <ac:spMk id="8" creationId="{2E3B0179-9E3B-40D6-FA89-3BA7B9145BDA}"/>
          </ac:spMkLst>
        </pc:spChg>
        <pc:spChg chg="add mod">
          <ac:chgData name="Greg Kurzepa" userId="a919b55a-8d36-40e3-b3dc-e2f1bf956c0e" providerId="ADAL" clId="{C5BDFCE9-5E2C-47A1-ABBA-FD92D71A1FA8}" dt="2024-03-27T20:45:28.272" v="1029" actId="1076"/>
          <ac:spMkLst>
            <pc:docMk/>
            <pc:sldMk cId="1942259256" sldId="261"/>
            <ac:spMk id="9" creationId="{C9E20360-FB13-CB35-C6D2-8E6957C2E4B5}"/>
          </ac:spMkLst>
        </pc:spChg>
        <pc:spChg chg="add mod">
          <ac:chgData name="Greg Kurzepa" userId="a919b55a-8d36-40e3-b3dc-e2f1bf956c0e" providerId="ADAL" clId="{C5BDFCE9-5E2C-47A1-ABBA-FD92D71A1FA8}" dt="2024-03-27T20:46:04.590" v="1099" actId="1035"/>
          <ac:spMkLst>
            <pc:docMk/>
            <pc:sldMk cId="1942259256" sldId="261"/>
            <ac:spMk id="10" creationId="{CF6B72D3-30AA-50EB-BA7D-67CDC3300584}"/>
          </ac:spMkLst>
        </pc:spChg>
        <pc:picChg chg="add mod modCrop">
          <ac:chgData name="Greg Kurzepa" userId="a919b55a-8d36-40e3-b3dc-e2f1bf956c0e" providerId="ADAL" clId="{C5BDFCE9-5E2C-47A1-ABBA-FD92D71A1FA8}" dt="2024-03-27T20:46:51.262" v="1181" actId="1038"/>
          <ac:picMkLst>
            <pc:docMk/>
            <pc:sldMk cId="1942259256" sldId="261"/>
            <ac:picMk id="5" creationId="{54415B18-E2EA-780B-F1ED-CFE02E7F38C7}"/>
          </ac:picMkLst>
        </pc:picChg>
        <pc:picChg chg="add mod modCrop">
          <ac:chgData name="Greg Kurzepa" userId="a919b55a-8d36-40e3-b3dc-e2f1bf956c0e" providerId="ADAL" clId="{C5BDFCE9-5E2C-47A1-ABBA-FD92D71A1FA8}" dt="2024-03-27T20:44:28.970" v="1024" actId="14100"/>
          <ac:picMkLst>
            <pc:docMk/>
            <pc:sldMk cId="1942259256" sldId="261"/>
            <ac:picMk id="7" creationId="{D0DB1EF2-0E71-1D16-2407-18A0CCBF66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ED3F-D073-204E-2CCE-2F4DEB4F0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25FD5-4A13-CF2F-4ED0-2ACFA2072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A6C5-AA59-3431-5851-E45374584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1A6B-1F30-13BA-436A-FC6F9071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A3CCD-56E6-3433-2603-E8949C0C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69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5150-CA0C-D165-E041-0AF61092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0DB14-CD20-F703-93AF-7225B05BD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F16C9-C5B3-680E-818A-076BCFF55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478B-DB17-1191-238C-55C68A0A4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68C1-6680-8CB2-C14C-F13DF4774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E5A1-062D-0A45-E33F-D687EA738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AE8AB-4B37-FA25-63D6-2D7B2738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D1C12-95B4-1C7A-8E61-FF432947D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6580-2552-1BB3-8C5F-1AFE9E40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350D9-C4C1-89D9-49FD-9C67C2B6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9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FB57-158A-B149-667C-1F239804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5C9C-FD69-E1A4-FB3D-ABA856F7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0D9F3-8681-FA1A-DEAB-3F6F1324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9302E-6511-F5D7-8423-14F63A54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9441-F50B-3810-64B9-1DE672D5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30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008C-B67E-F6F7-0340-A315F60C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83681-6CB1-6727-AD6A-5EBFF832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58AB6-36C8-3296-907E-41074B53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DDE3D-7AB5-75A7-35D6-F5E1D9AE0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936FA-9635-434B-78D5-E263AA07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75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017C-BF0E-BC24-A2EC-4F843E08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2343-6424-EE15-E3A5-845472520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4035F-F76B-89D5-2016-281A2DE4F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FC53D-EFB4-0A16-BCAB-3B7F7FA5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94844-98CA-21E5-8C75-50AF909F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EADF2-507D-D551-49DC-BFDA64F3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766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D99B-C5CE-6882-6A05-AF8E6C77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96B02-FDD4-9D6D-9A7A-3A4B8DCE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BDA1C4-6E5E-199B-026E-DAD9CDD35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D2C20A-D7F1-6E11-17D0-7FD6E5503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B1240E-85C7-5D46-5997-37B506004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87B0F-B830-E078-7E8E-B59C44933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34029-2662-A5A7-D5EC-9D4C2DE8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75C63-AC06-845A-E7A3-5DCD0F36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76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C032-77C5-CECE-4B11-9F7411F2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06E8D-9798-61F1-C02B-C025EBF1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92F49-8B6B-1F4F-2047-D6FA50F7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DFCD9-2BC1-C328-CEDD-CE99BA02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695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26168F-B443-88E0-9048-C9E7B6F2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E6926-88E3-76F8-1420-FBF11A3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D31D-BFFC-2924-257B-9A46D335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3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2902-BFCD-EABB-DA53-069F503B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6DC99-3BF5-DAB8-D199-96D6D55C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8F978-1319-2F56-4F9A-EE43C4955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4CFCB-2640-B7C2-CD24-FCB549C5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7BD09-C233-D38B-AB8B-5723F8C7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0D39A-8620-862E-952F-AEB70BA2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1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CA31-C969-982F-4D88-888B5578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B89B5F-62A8-222B-4D4D-9B28684C4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9BEAC-CD55-58D8-E1DA-52C6B21F3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866B5-A7E2-AB81-41D3-56030F8B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2825A-6D0B-FD7F-5B5A-6ED58CC9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AC2EF-FB1C-487A-5DE4-66707E33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57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D2560-6122-EEE7-179A-D610C2852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41C7A-0338-E00A-0D70-E0451BBF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3C0B-327D-B84F-4A1B-04E6D00C0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E9D87-91D3-44ED-A888-5B10C0E22CAD}" type="datetimeFigureOut">
              <a:rPr lang="en-GB" smtClean="0"/>
              <a:t>31/03/2024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5CEAE-C3D9-80A4-AA83-1EBCB5F91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14038-D8D9-3E6D-8FF7-BE5906A8B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D3A7B-CF30-4063-BB93-F1EFBA9389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4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4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8DCA1-01B1-E25C-1202-F35345569627}"/>
              </a:ext>
            </a:extLst>
          </p:cNvPr>
          <p:cNvSpPr/>
          <p:nvPr/>
        </p:nvSpPr>
        <p:spPr>
          <a:xfrm>
            <a:off x="2210304" y="1356461"/>
            <a:ext cx="7260699" cy="33790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9CAAA4-743E-0276-3C8E-EE509A8D61F4}"/>
              </a:ext>
            </a:extLst>
          </p:cNvPr>
          <p:cNvSpPr/>
          <p:nvPr/>
        </p:nvSpPr>
        <p:spPr>
          <a:xfrm>
            <a:off x="5113975" y="2319306"/>
            <a:ext cx="1453351" cy="1453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847DA1-A874-815D-378F-5D41BB86F12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210304" y="3045982"/>
            <a:ext cx="726069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F4E28B-9588-565F-6706-6584DF25317A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840654" y="1356461"/>
            <a:ext cx="0" cy="33790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5B77F-9152-1965-D1AF-8ED3E382487D}"/>
              </a:ext>
            </a:extLst>
          </p:cNvPr>
          <p:cNvCxnSpPr/>
          <p:nvPr/>
        </p:nvCxnSpPr>
        <p:spPr>
          <a:xfrm>
            <a:off x="2755312" y="1356461"/>
            <a:ext cx="0" cy="16895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91BDEC-FB8A-78B4-4FB6-E96A32D0C1F7}"/>
              </a:ext>
            </a:extLst>
          </p:cNvPr>
          <p:cNvCxnSpPr/>
          <p:nvPr/>
        </p:nvCxnSpPr>
        <p:spPr>
          <a:xfrm>
            <a:off x="2755312" y="3045982"/>
            <a:ext cx="0" cy="16895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378820-01C4-878E-2293-485BB7453D28}"/>
              </a:ext>
            </a:extLst>
          </p:cNvPr>
          <p:cNvCxnSpPr>
            <a:cxnSpLocks/>
          </p:cNvCxnSpPr>
          <p:nvPr/>
        </p:nvCxnSpPr>
        <p:spPr>
          <a:xfrm flipH="1">
            <a:off x="2210303" y="1126347"/>
            <a:ext cx="36303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C039B7-57B6-BEC3-0991-E32D66CE68C0}"/>
              </a:ext>
            </a:extLst>
          </p:cNvPr>
          <p:cNvCxnSpPr>
            <a:cxnSpLocks/>
          </p:cNvCxnSpPr>
          <p:nvPr/>
        </p:nvCxnSpPr>
        <p:spPr>
          <a:xfrm flipH="1">
            <a:off x="5840653" y="1126347"/>
            <a:ext cx="36303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237C05-DF9E-75AF-9BA2-71F9A383FB4E}"/>
                  </a:ext>
                </a:extLst>
              </p:cNvPr>
              <p:cNvSpPr txBox="1"/>
              <p:nvPr/>
            </p:nvSpPr>
            <p:spPr>
              <a:xfrm>
                <a:off x="3292343" y="707934"/>
                <a:ext cx="1663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=150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237C05-DF9E-75AF-9BA2-71F9A383F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343" y="707934"/>
                <a:ext cx="1663661" cy="369332"/>
              </a:xfrm>
              <a:prstGeom prst="rect">
                <a:avLst/>
              </a:prstGeom>
              <a:blipFill>
                <a:blip r:embed="rId2"/>
                <a:stretch>
                  <a:fillRect l="-4029" r="-4762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0AAD90-EA3A-5B2C-746E-E4E8FDA2B2C7}"/>
                  </a:ext>
                </a:extLst>
              </p:cNvPr>
              <p:cNvSpPr txBox="1"/>
              <p:nvPr/>
            </p:nvSpPr>
            <p:spPr>
              <a:xfrm>
                <a:off x="7431075" y="683818"/>
                <a:ext cx="232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0AAD90-EA3A-5B2C-746E-E4E8FDA2B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75" y="683818"/>
                <a:ext cx="232307" cy="369332"/>
              </a:xfrm>
              <a:prstGeom prst="rect">
                <a:avLst/>
              </a:prstGeom>
              <a:blipFill>
                <a:blip r:embed="rId3"/>
                <a:stretch>
                  <a:fillRect l="-31579" r="-31579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CAB064-B5F0-9DC0-BF53-173AAC04BAE9}"/>
                  </a:ext>
                </a:extLst>
              </p:cNvPr>
              <p:cNvSpPr txBox="1"/>
              <p:nvPr/>
            </p:nvSpPr>
            <p:spPr>
              <a:xfrm>
                <a:off x="2809072" y="2033286"/>
                <a:ext cx="1599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CAB064-B5F0-9DC0-BF53-173AAC04B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2" y="2033286"/>
                <a:ext cx="1599220" cy="369332"/>
              </a:xfrm>
              <a:prstGeom prst="rect">
                <a:avLst/>
              </a:prstGeom>
              <a:blipFill>
                <a:blip r:embed="rId4"/>
                <a:stretch>
                  <a:fillRect l="-4580" r="-496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DB0E39-0A59-A1BC-29CC-6AC78734BD21}"/>
                  </a:ext>
                </a:extLst>
              </p:cNvPr>
              <p:cNvSpPr txBox="1"/>
              <p:nvPr/>
            </p:nvSpPr>
            <p:spPr>
              <a:xfrm>
                <a:off x="2809072" y="3627792"/>
                <a:ext cx="346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DB0E39-0A59-A1BC-29CC-6AC78734B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2" y="3627792"/>
                <a:ext cx="346249" cy="369332"/>
              </a:xfrm>
              <a:prstGeom prst="rect">
                <a:avLst/>
              </a:prstGeom>
              <a:blipFill>
                <a:blip r:embed="rId5"/>
                <a:stretch>
                  <a:fillRect l="-22807" r="-19298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CBD137-86D6-F971-D7FD-74B672623E2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326813" y="3045981"/>
            <a:ext cx="513837" cy="5138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65410C-B8BD-A45C-B9FF-09005B58811B}"/>
                  </a:ext>
                </a:extLst>
              </p:cNvPr>
              <p:cNvSpPr txBox="1"/>
              <p:nvPr/>
            </p:nvSpPr>
            <p:spPr>
              <a:xfrm>
                <a:off x="4255325" y="3689347"/>
                <a:ext cx="17525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=14.8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65410C-B8BD-A45C-B9FF-09005B58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325" y="3689347"/>
                <a:ext cx="1752531" cy="369332"/>
              </a:xfrm>
              <a:prstGeom prst="rect">
                <a:avLst/>
              </a:prstGeom>
              <a:blipFill>
                <a:blip r:embed="rId6"/>
                <a:stretch>
                  <a:fillRect l="-3819" r="-4167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54C49-CE03-ACC6-62BE-BF8389A41137}"/>
              </a:ext>
            </a:extLst>
          </p:cNvPr>
          <p:cNvCxnSpPr/>
          <p:nvPr/>
        </p:nvCxnSpPr>
        <p:spPr>
          <a:xfrm flipH="1">
            <a:off x="1574464" y="1695576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137635-D23B-A0C8-6516-857FFE1266FE}"/>
              </a:ext>
            </a:extLst>
          </p:cNvPr>
          <p:cNvCxnSpPr/>
          <p:nvPr/>
        </p:nvCxnSpPr>
        <p:spPr>
          <a:xfrm flipH="1">
            <a:off x="1574464" y="2587812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79A91D-5738-551C-EA92-2B3C66018296}"/>
              </a:ext>
            </a:extLst>
          </p:cNvPr>
          <p:cNvCxnSpPr/>
          <p:nvPr/>
        </p:nvCxnSpPr>
        <p:spPr>
          <a:xfrm flipH="1">
            <a:off x="1548219" y="3476402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85F3F9-6006-A90B-703F-1027FB51DC05}"/>
              </a:ext>
            </a:extLst>
          </p:cNvPr>
          <p:cNvCxnSpPr/>
          <p:nvPr/>
        </p:nvCxnSpPr>
        <p:spPr>
          <a:xfrm flipH="1">
            <a:off x="1548219" y="4337381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DB2AC-9A19-6F73-94C8-62EDE2B844B6}"/>
              </a:ext>
            </a:extLst>
          </p:cNvPr>
          <p:cNvCxnSpPr>
            <a:cxnSpLocks/>
          </p:cNvCxnSpPr>
          <p:nvPr/>
        </p:nvCxnSpPr>
        <p:spPr>
          <a:xfrm>
            <a:off x="9471003" y="1695576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0672D0-39B9-1BD9-3DD1-59CF0B263696}"/>
              </a:ext>
            </a:extLst>
          </p:cNvPr>
          <p:cNvCxnSpPr>
            <a:cxnSpLocks/>
          </p:cNvCxnSpPr>
          <p:nvPr/>
        </p:nvCxnSpPr>
        <p:spPr>
          <a:xfrm>
            <a:off x="9471003" y="2587812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4948F8-C904-FD0D-4F1F-9C182AD81110}"/>
              </a:ext>
            </a:extLst>
          </p:cNvPr>
          <p:cNvCxnSpPr>
            <a:cxnSpLocks/>
          </p:cNvCxnSpPr>
          <p:nvPr/>
        </p:nvCxnSpPr>
        <p:spPr>
          <a:xfrm>
            <a:off x="9444758" y="3476402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C886B9-398F-8D0D-AC15-CF658CEE5C1C}"/>
              </a:ext>
            </a:extLst>
          </p:cNvPr>
          <p:cNvCxnSpPr>
            <a:cxnSpLocks/>
          </p:cNvCxnSpPr>
          <p:nvPr/>
        </p:nvCxnSpPr>
        <p:spPr>
          <a:xfrm>
            <a:off x="9444758" y="4337381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C5AC53-F9BF-9B70-63FE-BFC5F6769300}"/>
                  </a:ext>
                </a:extLst>
              </p:cNvPr>
              <p:cNvSpPr txBox="1"/>
              <p:nvPr/>
            </p:nvSpPr>
            <p:spPr>
              <a:xfrm>
                <a:off x="1152322" y="2796551"/>
                <a:ext cx="240097" cy="369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C5AC53-F9BF-9B70-63FE-BFC5F676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22" y="2796551"/>
                <a:ext cx="240097" cy="369333"/>
              </a:xfrm>
              <a:prstGeom prst="rect">
                <a:avLst/>
              </a:prstGeom>
              <a:blipFill>
                <a:blip r:embed="rId7"/>
                <a:stretch>
                  <a:fillRect l="-30769" r="-51282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2703FF-CE24-A064-75E7-B4B20FD82F94}"/>
                  </a:ext>
                </a:extLst>
              </p:cNvPr>
              <p:cNvSpPr txBox="1"/>
              <p:nvPr/>
            </p:nvSpPr>
            <p:spPr>
              <a:xfrm>
                <a:off x="10169348" y="2796551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2703FF-CE24-A064-75E7-B4B20FD82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9348" y="2796551"/>
                <a:ext cx="363626" cy="369332"/>
              </a:xfrm>
              <a:prstGeom prst="rect">
                <a:avLst/>
              </a:prstGeom>
              <a:blipFill>
                <a:blip r:embed="rId8"/>
                <a:stretch>
                  <a:fillRect l="-11667" r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8F1439-BE5C-6F91-7133-760EC219598E}"/>
              </a:ext>
            </a:extLst>
          </p:cNvPr>
          <p:cNvCxnSpPr>
            <a:cxnSpLocks/>
          </p:cNvCxnSpPr>
          <p:nvPr/>
        </p:nvCxnSpPr>
        <p:spPr>
          <a:xfrm flipV="1">
            <a:off x="5840650" y="2652366"/>
            <a:ext cx="0" cy="393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779E1F-01D0-1B70-2464-57E441830131}"/>
              </a:ext>
            </a:extLst>
          </p:cNvPr>
          <p:cNvCxnSpPr>
            <a:cxnSpLocks/>
          </p:cNvCxnSpPr>
          <p:nvPr/>
        </p:nvCxnSpPr>
        <p:spPr>
          <a:xfrm>
            <a:off x="5840650" y="3045981"/>
            <a:ext cx="387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461DFB-5AF5-70C1-24EA-34FFD346062D}"/>
                  </a:ext>
                </a:extLst>
              </p:cNvPr>
              <p:cNvSpPr txBox="1"/>
              <p:nvPr/>
            </p:nvSpPr>
            <p:spPr>
              <a:xfrm>
                <a:off x="6119050" y="2970753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461DFB-5AF5-70C1-24EA-34FFD346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9050" y="2970753"/>
                <a:ext cx="196912" cy="307777"/>
              </a:xfrm>
              <a:prstGeom prst="rect">
                <a:avLst/>
              </a:prstGeom>
              <a:blipFill>
                <a:blip r:embed="rId9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82B057-5018-84EA-182F-A0039930C160}"/>
                  </a:ext>
                </a:extLst>
              </p:cNvPr>
              <p:cNvSpPr txBox="1"/>
              <p:nvPr/>
            </p:nvSpPr>
            <p:spPr>
              <a:xfrm>
                <a:off x="5890558" y="2439229"/>
                <a:ext cx="20153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82B057-5018-84EA-182F-A0039930C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0558" y="2439229"/>
                <a:ext cx="201530" cy="307777"/>
              </a:xfrm>
              <a:prstGeom prst="rect">
                <a:avLst/>
              </a:prstGeom>
              <a:blipFill>
                <a:blip r:embed="rId10"/>
                <a:stretch>
                  <a:fillRect l="-33333" r="-30303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E126D006-025D-A251-436F-A3AFD05053EA}"/>
              </a:ext>
            </a:extLst>
          </p:cNvPr>
          <p:cNvSpPr/>
          <p:nvPr/>
        </p:nvSpPr>
        <p:spPr>
          <a:xfrm>
            <a:off x="5840650" y="1356461"/>
            <a:ext cx="3630343" cy="1689517"/>
          </a:xfrm>
          <a:prstGeom prst="rect">
            <a:avLst/>
          </a:prstGeom>
          <a:solidFill>
            <a:srgbClr val="00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5AAD4C4-2578-AA7B-638E-255033159600}"/>
              </a:ext>
            </a:extLst>
          </p:cNvPr>
          <p:cNvSpPr/>
          <p:nvPr/>
        </p:nvSpPr>
        <p:spPr>
          <a:xfrm>
            <a:off x="5775421" y="2253610"/>
            <a:ext cx="130457" cy="13045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C86636D-2492-2EB2-91C9-B6949B6C3C0E}"/>
              </a:ext>
            </a:extLst>
          </p:cNvPr>
          <p:cNvSpPr/>
          <p:nvPr/>
        </p:nvSpPr>
        <p:spPr>
          <a:xfrm>
            <a:off x="6498231" y="2981217"/>
            <a:ext cx="130457" cy="13045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C2C4F-735C-4B29-702A-E3F09BF99486}"/>
                  </a:ext>
                </a:extLst>
              </p:cNvPr>
              <p:cNvSpPr txBox="1"/>
              <p:nvPr/>
            </p:nvSpPr>
            <p:spPr>
              <a:xfrm>
                <a:off x="5891096" y="1989019"/>
                <a:ext cx="1946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C5C2C4F-735C-4B29-702A-E3F09BF99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096" y="1989019"/>
                <a:ext cx="194604" cy="276999"/>
              </a:xfrm>
              <a:prstGeom prst="rect">
                <a:avLst/>
              </a:prstGeom>
              <a:blipFill>
                <a:blip r:embed="rId11"/>
                <a:stretch>
                  <a:fillRect l="-28125" r="-31250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4FA784E-D482-44AD-83BD-B17AFAD2CAB6}"/>
                  </a:ext>
                </a:extLst>
              </p:cNvPr>
              <p:cNvSpPr txBox="1"/>
              <p:nvPr/>
            </p:nvSpPr>
            <p:spPr>
              <a:xfrm>
                <a:off x="6610522" y="2722207"/>
                <a:ext cx="2049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4FA784E-D482-44AD-83BD-B17AFAD2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22" y="2722207"/>
                <a:ext cx="204992" cy="276999"/>
              </a:xfrm>
              <a:prstGeom prst="rect">
                <a:avLst/>
              </a:prstGeom>
              <a:blipFill>
                <a:blip r:embed="rId12"/>
                <a:stretch>
                  <a:fillRect l="-26471" r="-26471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89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98DCA1-01B1-E25C-1202-F35345569627}"/>
              </a:ext>
            </a:extLst>
          </p:cNvPr>
          <p:cNvSpPr/>
          <p:nvPr/>
        </p:nvSpPr>
        <p:spPr>
          <a:xfrm>
            <a:off x="2210304" y="1356461"/>
            <a:ext cx="7260699" cy="337904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9CAAA4-743E-0276-3C8E-EE509A8D61F4}"/>
              </a:ext>
            </a:extLst>
          </p:cNvPr>
          <p:cNvSpPr/>
          <p:nvPr/>
        </p:nvSpPr>
        <p:spPr>
          <a:xfrm>
            <a:off x="5113977" y="2605328"/>
            <a:ext cx="1453351" cy="145335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847DA1-A874-815D-378F-5D41BB86F12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2210304" y="3045982"/>
            <a:ext cx="726069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F4E28B-9588-565F-6706-6584DF25317A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5840654" y="1356461"/>
            <a:ext cx="0" cy="3379041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B5B77F-9152-1965-D1AF-8ED3E382487D}"/>
              </a:ext>
            </a:extLst>
          </p:cNvPr>
          <p:cNvCxnSpPr/>
          <p:nvPr/>
        </p:nvCxnSpPr>
        <p:spPr>
          <a:xfrm>
            <a:off x="2755312" y="1356461"/>
            <a:ext cx="0" cy="168952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91BDEC-FB8A-78B4-4FB6-E96A32D0C1F7}"/>
              </a:ext>
            </a:extLst>
          </p:cNvPr>
          <p:cNvCxnSpPr/>
          <p:nvPr/>
        </p:nvCxnSpPr>
        <p:spPr>
          <a:xfrm>
            <a:off x="2755312" y="3045982"/>
            <a:ext cx="0" cy="16895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378820-01C4-878E-2293-485BB7453D28}"/>
              </a:ext>
            </a:extLst>
          </p:cNvPr>
          <p:cNvCxnSpPr>
            <a:cxnSpLocks/>
          </p:cNvCxnSpPr>
          <p:nvPr/>
        </p:nvCxnSpPr>
        <p:spPr>
          <a:xfrm flipH="1">
            <a:off x="2210303" y="1126347"/>
            <a:ext cx="36303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C039B7-57B6-BEC3-0991-E32D66CE68C0}"/>
              </a:ext>
            </a:extLst>
          </p:cNvPr>
          <p:cNvCxnSpPr>
            <a:cxnSpLocks/>
          </p:cNvCxnSpPr>
          <p:nvPr/>
        </p:nvCxnSpPr>
        <p:spPr>
          <a:xfrm flipH="1">
            <a:off x="5840653" y="1126347"/>
            <a:ext cx="363035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237C05-DF9E-75AF-9BA2-71F9A383FB4E}"/>
                  </a:ext>
                </a:extLst>
              </p:cNvPr>
              <p:cNvSpPr txBox="1"/>
              <p:nvPr/>
            </p:nvSpPr>
            <p:spPr>
              <a:xfrm>
                <a:off x="3404312" y="687919"/>
                <a:ext cx="1663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=150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237C05-DF9E-75AF-9BA2-71F9A383F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312" y="687919"/>
                <a:ext cx="1663661" cy="369332"/>
              </a:xfrm>
              <a:prstGeom prst="rect">
                <a:avLst/>
              </a:prstGeom>
              <a:blipFill>
                <a:blip r:embed="rId2"/>
                <a:stretch>
                  <a:fillRect l="-4029" r="-476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0AAD90-EA3A-5B2C-746E-E4E8FDA2B2C7}"/>
                  </a:ext>
                </a:extLst>
              </p:cNvPr>
              <p:cNvSpPr txBox="1"/>
              <p:nvPr/>
            </p:nvSpPr>
            <p:spPr>
              <a:xfrm>
                <a:off x="7453417" y="687919"/>
                <a:ext cx="2323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30AAD90-EA3A-5B2C-746E-E4E8FDA2B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417" y="687919"/>
                <a:ext cx="232307" cy="369332"/>
              </a:xfrm>
              <a:prstGeom prst="rect">
                <a:avLst/>
              </a:prstGeom>
              <a:blipFill>
                <a:blip r:embed="rId3"/>
                <a:stretch>
                  <a:fillRect l="-34211" r="-28947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CAB064-B5F0-9DC0-BF53-173AAC04BAE9}"/>
                  </a:ext>
                </a:extLst>
              </p:cNvPr>
              <p:cNvSpPr txBox="1"/>
              <p:nvPr/>
            </p:nvSpPr>
            <p:spPr>
              <a:xfrm>
                <a:off x="2809072" y="2033286"/>
                <a:ext cx="159922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GB" sz="2400" b="0" i="0" smtClean="0">
                          <a:latin typeface="Cambria Math" panose="02040503050406030204" pitchFamily="18" charset="0"/>
                        </a:rPr>
                        <m:t>=50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mm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CAB064-B5F0-9DC0-BF53-173AAC04B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2" y="2033286"/>
                <a:ext cx="1599220" cy="369332"/>
              </a:xfrm>
              <a:prstGeom prst="rect">
                <a:avLst/>
              </a:prstGeom>
              <a:blipFill>
                <a:blip r:embed="rId4"/>
                <a:stretch>
                  <a:fillRect l="-4580" r="-496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DB0E39-0A59-A1BC-29CC-6AC78734BD21}"/>
                  </a:ext>
                </a:extLst>
              </p:cNvPr>
              <p:cNvSpPr txBox="1"/>
              <p:nvPr/>
            </p:nvSpPr>
            <p:spPr>
              <a:xfrm>
                <a:off x="2809072" y="3627792"/>
                <a:ext cx="3462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DB0E39-0A59-A1BC-29CC-6AC78734B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2" y="3627792"/>
                <a:ext cx="346249" cy="369332"/>
              </a:xfrm>
              <a:prstGeom prst="rect">
                <a:avLst/>
              </a:prstGeom>
              <a:blipFill>
                <a:blip r:embed="rId5"/>
                <a:stretch>
                  <a:fillRect l="-22807" r="-19298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CBD137-86D6-F971-D7FD-74B672623E21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326815" y="3332003"/>
            <a:ext cx="513837" cy="51383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65410C-B8BD-A45C-B9FF-09005B58811B}"/>
                  </a:ext>
                </a:extLst>
              </p:cNvPr>
              <p:cNvSpPr txBox="1"/>
              <p:nvPr/>
            </p:nvSpPr>
            <p:spPr>
              <a:xfrm>
                <a:off x="3752990" y="3879384"/>
                <a:ext cx="176099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=14.8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865410C-B8BD-A45C-B9FF-09005B58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990" y="3879384"/>
                <a:ext cx="1760995" cy="369332"/>
              </a:xfrm>
              <a:prstGeom prst="rect">
                <a:avLst/>
              </a:prstGeom>
              <a:blipFill>
                <a:blip r:embed="rId6"/>
                <a:stretch>
                  <a:fillRect l="-4152" r="-3806"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A854C49-CE03-ACC6-62BE-BF8389A41137}"/>
              </a:ext>
            </a:extLst>
          </p:cNvPr>
          <p:cNvCxnSpPr/>
          <p:nvPr/>
        </p:nvCxnSpPr>
        <p:spPr>
          <a:xfrm flipH="1">
            <a:off x="1574464" y="1695576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137635-D23B-A0C8-6516-857FFE1266FE}"/>
              </a:ext>
            </a:extLst>
          </p:cNvPr>
          <p:cNvCxnSpPr/>
          <p:nvPr/>
        </p:nvCxnSpPr>
        <p:spPr>
          <a:xfrm flipH="1">
            <a:off x="1574464" y="2587812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79A91D-5738-551C-EA92-2B3C66018296}"/>
              </a:ext>
            </a:extLst>
          </p:cNvPr>
          <p:cNvCxnSpPr/>
          <p:nvPr/>
        </p:nvCxnSpPr>
        <p:spPr>
          <a:xfrm flipH="1">
            <a:off x="1559105" y="3476402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85F3F9-6006-A90B-703F-1027FB51DC05}"/>
              </a:ext>
            </a:extLst>
          </p:cNvPr>
          <p:cNvCxnSpPr/>
          <p:nvPr/>
        </p:nvCxnSpPr>
        <p:spPr>
          <a:xfrm flipH="1">
            <a:off x="1559105" y="4337381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EDB2AC-9A19-6F73-94C8-62EDE2B844B6}"/>
              </a:ext>
            </a:extLst>
          </p:cNvPr>
          <p:cNvCxnSpPr>
            <a:cxnSpLocks/>
          </p:cNvCxnSpPr>
          <p:nvPr/>
        </p:nvCxnSpPr>
        <p:spPr>
          <a:xfrm>
            <a:off x="9471003" y="1695576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70672D0-39B9-1BD9-3DD1-59CF0B263696}"/>
              </a:ext>
            </a:extLst>
          </p:cNvPr>
          <p:cNvCxnSpPr>
            <a:cxnSpLocks/>
          </p:cNvCxnSpPr>
          <p:nvPr/>
        </p:nvCxnSpPr>
        <p:spPr>
          <a:xfrm>
            <a:off x="9471003" y="2587812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4948F8-C904-FD0D-4F1F-9C182AD81110}"/>
              </a:ext>
            </a:extLst>
          </p:cNvPr>
          <p:cNvCxnSpPr>
            <a:cxnSpLocks/>
          </p:cNvCxnSpPr>
          <p:nvPr/>
        </p:nvCxnSpPr>
        <p:spPr>
          <a:xfrm>
            <a:off x="9455644" y="3476402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DC886B9-398F-8D0D-AC15-CF658CEE5C1C}"/>
              </a:ext>
            </a:extLst>
          </p:cNvPr>
          <p:cNvCxnSpPr>
            <a:cxnSpLocks/>
          </p:cNvCxnSpPr>
          <p:nvPr/>
        </p:nvCxnSpPr>
        <p:spPr>
          <a:xfrm>
            <a:off x="9455644" y="4337381"/>
            <a:ext cx="6358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C5AC53-F9BF-9B70-63FE-BFC5F6769300}"/>
                  </a:ext>
                </a:extLst>
              </p:cNvPr>
              <p:cNvSpPr txBox="1"/>
              <p:nvPr/>
            </p:nvSpPr>
            <p:spPr>
              <a:xfrm>
                <a:off x="500149" y="2566217"/>
                <a:ext cx="1410643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=0.1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𝑀𝑃𝑎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EC5AC53-F9BF-9B70-63FE-BFC5F676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49" y="2566217"/>
                <a:ext cx="1410643" cy="738664"/>
              </a:xfrm>
              <a:prstGeom prst="rect">
                <a:avLst/>
              </a:prstGeom>
              <a:blipFill>
                <a:blip r:embed="rId7"/>
                <a:stretch>
                  <a:fillRect l="-2165" r="-5195" b="-1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2703FF-CE24-A064-75E7-B4B20FD82F94}"/>
                  </a:ext>
                </a:extLst>
              </p:cNvPr>
              <p:cNvSpPr txBox="1"/>
              <p:nvPr/>
            </p:nvSpPr>
            <p:spPr>
              <a:xfrm>
                <a:off x="10141977" y="2779503"/>
                <a:ext cx="3636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82703FF-CE24-A064-75E7-B4B20FD82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977" y="2779503"/>
                <a:ext cx="363626" cy="369332"/>
              </a:xfrm>
              <a:prstGeom prst="rect">
                <a:avLst/>
              </a:prstGeom>
              <a:blipFill>
                <a:blip r:embed="rId8"/>
                <a:stretch>
                  <a:fillRect l="-13559" r="-8475"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08F1439-BE5C-6F91-7133-760EC219598E}"/>
              </a:ext>
            </a:extLst>
          </p:cNvPr>
          <p:cNvCxnSpPr>
            <a:cxnSpLocks/>
          </p:cNvCxnSpPr>
          <p:nvPr/>
        </p:nvCxnSpPr>
        <p:spPr>
          <a:xfrm flipV="1">
            <a:off x="5836587" y="4384352"/>
            <a:ext cx="0" cy="3936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779E1F-01D0-1B70-2464-57E441830131}"/>
              </a:ext>
            </a:extLst>
          </p:cNvPr>
          <p:cNvCxnSpPr>
            <a:cxnSpLocks/>
          </p:cNvCxnSpPr>
          <p:nvPr/>
        </p:nvCxnSpPr>
        <p:spPr>
          <a:xfrm>
            <a:off x="5813706" y="4736476"/>
            <a:ext cx="387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461DFB-5AF5-70C1-24EA-34FFD346062D}"/>
                  </a:ext>
                </a:extLst>
              </p:cNvPr>
              <p:cNvSpPr txBox="1"/>
              <p:nvPr/>
            </p:nvSpPr>
            <p:spPr>
              <a:xfrm>
                <a:off x="6059841" y="4696660"/>
                <a:ext cx="2353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E461DFB-5AF5-70C1-24EA-34FFD3460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841" y="4696660"/>
                <a:ext cx="235321" cy="369332"/>
              </a:xfrm>
              <a:prstGeom prst="rect">
                <a:avLst/>
              </a:prstGeom>
              <a:blipFill>
                <a:blip r:embed="rId9"/>
                <a:stretch>
                  <a:fillRect l="-17949" r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82B057-5018-84EA-182F-A0039930C160}"/>
                  </a:ext>
                </a:extLst>
              </p:cNvPr>
              <p:cNvSpPr txBox="1"/>
              <p:nvPr/>
            </p:nvSpPr>
            <p:spPr>
              <a:xfrm>
                <a:off x="5883681" y="4155794"/>
                <a:ext cx="2392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D82B057-5018-84EA-182F-A0039930C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681" y="4155794"/>
                <a:ext cx="239296" cy="369332"/>
              </a:xfrm>
              <a:prstGeom prst="rect">
                <a:avLst/>
              </a:prstGeom>
              <a:blipFill>
                <a:blip r:embed="rId10"/>
                <a:stretch>
                  <a:fillRect l="-33333" r="-30769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49F202-149E-343A-A59A-D81D7C3BF614}"/>
              </a:ext>
            </a:extLst>
          </p:cNvPr>
          <p:cNvCxnSpPr>
            <a:cxnSpLocks/>
          </p:cNvCxnSpPr>
          <p:nvPr/>
        </p:nvCxnSpPr>
        <p:spPr>
          <a:xfrm>
            <a:off x="5848578" y="3332003"/>
            <a:ext cx="133526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947D139-68EA-0685-E172-E2850DF3B873}"/>
              </a:ext>
            </a:extLst>
          </p:cNvPr>
          <p:cNvCxnSpPr/>
          <p:nvPr/>
        </p:nvCxnSpPr>
        <p:spPr>
          <a:xfrm flipV="1">
            <a:off x="7175921" y="3032021"/>
            <a:ext cx="0" cy="2860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38BFB7-56E8-B5C1-9F3D-8D7A2321F987}"/>
                  </a:ext>
                </a:extLst>
              </p:cNvPr>
              <p:cNvSpPr txBox="1"/>
              <p:nvPr/>
            </p:nvSpPr>
            <p:spPr>
              <a:xfrm>
                <a:off x="7280364" y="3059668"/>
                <a:ext cx="14829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538BFB7-56E8-B5C1-9F3D-8D7A2321F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364" y="3059668"/>
                <a:ext cx="1482970" cy="369332"/>
              </a:xfrm>
              <a:prstGeom prst="rect">
                <a:avLst/>
              </a:prstGeom>
              <a:blipFill>
                <a:blip r:embed="rId11"/>
                <a:stretch>
                  <a:fillRect l="-2459" r="-4508"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C74256F-29C7-F625-1357-AFE9F1EF1505}"/>
              </a:ext>
            </a:extLst>
          </p:cNvPr>
          <p:cNvSpPr/>
          <p:nvPr/>
        </p:nvSpPr>
        <p:spPr>
          <a:xfrm>
            <a:off x="5837969" y="1360785"/>
            <a:ext cx="3630343" cy="3379034"/>
          </a:xfrm>
          <a:prstGeom prst="rect">
            <a:avLst/>
          </a:prstGeom>
          <a:solidFill>
            <a:srgbClr val="0000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6B15DF-2C1C-7101-D517-E56903C1A08A}"/>
              </a:ext>
            </a:extLst>
          </p:cNvPr>
          <p:cNvSpPr/>
          <p:nvPr/>
        </p:nvSpPr>
        <p:spPr>
          <a:xfrm>
            <a:off x="5771359" y="3992985"/>
            <a:ext cx="130457" cy="13045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3C4207-75C7-D0E9-ABE5-2FB6AEFAB74D}"/>
              </a:ext>
            </a:extLst>
          </p:cNvPr>
          <p:cNvSpPr/>
          <p:nvPr/>
        </p:nvSpPr>
        <p:spPr>
          <a:xfrm>
            <a:off x="5771359" y="4658526"/>
            <a:ext cx="130457" cy="130457"/>
          </a:xfrm>
          <a:prstGeom prst="ellipse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4626F8-1A46-7CD2-8612-999F309C5170}"/>
                  </a:ext>
                </a:extLst>
              </p:cNvPr>
              <p:cNvSpPr txBox="1"/>
              <p:nvPr/>
            </p:nvSpPr>
            <p:spPr>
              <a:xfrm>
                <a:off x="5616877" y="4061333"/>
                <a:ext cx="194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84626F8-1A46-7CD2-8612-999F309C5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877" y="4061333"/>
                <a:ext cx="194476" cy="276999"/>
              </a:xfrm>
              <a:prstGeom prst="rect">
                <a:avLst/>
              </a:prstGeom>
              <a:blipFill>
                <a:blip r:embed="rId12"/>
                <a:stretch>
                  <a:fillRect l="-28125" r="-28125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87C19E-E1E8-5164-A17E-55BD8EC4D2E6}"/>
                  </a:ext>
                </a:extLst>
              </p:cNvPr>
              <p:cNvSpPr txBox="1"/>
              <p:nvPr/>
            </p:nvSpPr>
            <p:spPr>
              <a:xfrm>
                <a:off x="5609945" y="4442661"/>
                <a:ext cx="213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A87C19E-E1E8-5164-A17E-55BD8EC4D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945" y="4442661"/>
                <a:ext cx="213520" cy="276999"/>
              </a:xfrm>
              <a:prstGeom prst="rect">
                <a:avLst/>
              </a:prstGeom>
              <a:blipFill>
                <a:blip r:embed="rId13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01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le with black lines&#10;&#10;Description automatically generated">
            <a:extLst>
              <a:ext uri="{FF2B5EF4-FFF2-40B4-BE49-F238E27FC236}">
                <a16:creationId xmlns:a16="http://schemas.microsoft.com/office/drawing/2014/main" id="{95F5E8FC-AD6F-3009-DE15-3092EF3D3C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7" t="34614" r="15475" b="34481"/>
          <a:stretch/>
        </p:blipFill>
        <p:spPr>
          <a:xfrm>
            <a:off x="996872" y="1451845"/>
            <a:ext cx="5099128" cy="1642279"/>
          </a:xfrm>
          <a:prstGeom prst="rect">
            <a:avLst/>
          </a:prstGeom>
        </p:spPr>
      </p:pic>
      <p:pic>
        <p:nvPicPr>
          <p:cNvPr id="7" name="Picture 6" descr="A blue rectangular object with black triangles&#10;&#10;Description automatically generated">
            <a:extLst>
              <a:ext uri="{FF2B5EF4-FFF2-40B4-BE49-F238E27FC236}">
                <a16:creationId xmlns:a16="http://schemas.microsoft.com/office/drawing/2014/main" id="{06E4D80B-0235-BBD0-D446-A4BDA40F54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6" t="34391" r="15476" b="34704"/>
          <a:stretch/>
        </p:blipFill>
        <p:spPr>
          <a:xfrm>
            <a:off x="6544117" y="1346879"/>
            <a:ext cx="5099128" cy="1642279"/>
          </a:xfrm>
          <a:prstGeom prst="rect">
            <a:avLst/>
          </a:prstGeom>
        </p:spPr>
      </p:pic>
      <p:pic>
        <p:nvPicPr>
          <p:cNvPr id="9" name="Picture 8" descr="A black fabric with a curved edge&#10;&#10;Description automatically generated">
            <a:extLst>
              <a:ext uri="{FF2B5EF4-FFF2-40B4-BE49-F238E27FC236}">
                <a16:creationId xmlns:a16="http://schemas.microsoft.com/office/drawing/2014/main" id="{34831321-8890-4D58-3424-FBB477809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9" t="34603" r="15793" b="34492"/>
          <a:stretch/>
        </p:blipFill>
        <p:spPr>
          <a:xfrm>
            <a:off x="996872" y="3063195"/>
            <a:ext cx="5099128" cy="1642279"/>
          </a:xfrm>
          <a:prstGeom prst="rect">
            <a:avLst/>
          </a:prstGeom>
        </p:spPr>
      </p:pic>
      <p:pic>
        <p:nvPicPr>
          <p:cNvPr id="13" name="Picture 12" descr="A blue rectangular object with black triangles&#10;&#10;Description automatically generated">
            <a:extLst>
              <a:ext uri="{FF2B5EF4-FFF2-40B4-BE49-F238E27FC236}">
                <a16:creationId xmlns:a16="http://schemas.microsoft.com/office/drawing/2014/main" id="{D8E04949-A4DB-92BB-A5BA-4DA7198E87F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5" t="34581" r="15396" b="34514"/>
          <a:stretch/>
        </p:blipFill>
        <p:spPr>
          <a:xfrm>
            <a:off x="6544117" y="2996415"/>
            <a:ext cx="5099128" cy="17177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A56590-8B92-EC82-1D90-F04230D71186}"/>
              </a:ext>
            </a:extLst>
          </p:cNvPr>
          <p:cNvSpPr txBox="1"/>
          <p:nvPr/>
        </p:nvSpPr>
        <p:spPr>
          <a:xfrm>
            <a:off x="548755" y="1415994"/>
            <a:ext cx="4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C6A7CC-A133-2C66-D610-9E03B92070BB}"/>
              </a:ext>
            </a:extLst>
          </p:cNvPr>
          <p:cNvSpPr txBox="1"/>
          <p:nvPr/>
        </p:nvSpPr>
        <p:spPr>
          <a:xfrm>
            <a:off x="548755" y="2996415"/>
            <a:ext cx="4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38AF8-B221-9E9D-D37A-29124D3D4FC9}"/>
              </a:ext>
            </a:extLst>
          </p:cNvPr>
          <p:cNvSpPr txBox="1"/>
          <p:nvPr/>
        </p:nvSpPr>
        <p:spPr>
          <a:xfrm>
            <a:off x="6095999" y="1385065"/>
            <a:ext cx="448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F062C-AAF3-998A-92D3-06FC5555B357}"/>
              </a:ext>
            </a:extLst>
          </p:cNvPr>
          <p:cNvSpPr txBox="1"/>
          <p:nvPr/>
        </p:nvSpPr>
        <p:spPr>
          <a:xfrm>
            <a:off x="6095999" y="2999900"/>
            <a:ext cx="626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513829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ormalized stress&#10;&#10;Description automatically generated">
            <a:extLst>
              <a:ext uri="{FF2B5EF4-FFF2-40B4-BE49-F238E27FC236}">
                <a16:creationId xmlns:a16="http://schemas.microsoft.com/office/drawing/2014/main" id="{911B338E-3315-7175-9572-D8BCE7851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08" y="0"/>
            <a:ext cx="3991231" cy="3136459"/>
          </a:xfrm>
          <a:prstGeom prst="rect">
            <a:avLst/>
          </a:prstGeom>
        </p:spPr>
      </p:pic>
      <p:pic>
        <p:nvPicPr>
          <p:cNvPr id="9" name="Picture 8" descr="A graph of a normalized stress&#10;&#10;Description automatically generated">
            <a:extLst>
              <a:ext uri="{FF2B5EF4-FFF2-40B4-BE49-F238E27FC236}">
                <a16:creationId xmlns:a16="http://schemas.microsoft.com/office/drawing/2014/main" id="{6E218C9E-4D5D-A42D-99FD-9398DDAC0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708" y="3429000"/>
            <a:ext cx="3991231" cy="3136459"/>
          </a:xfrm>
          <a:prstGeom prst="rect">
            <a:avLst/>
          </a:prstGeom>
        </p:spPr>
      </p:pic>
      <p:pic>
        <p:nvPicPr>
          <p:cNvPr id="5" name="Content Placeholder 4" descr="A graph of a normalized stress&#10;&#10;Description automatically generated">
            <a:extLst>
              <a:ext uri="{FF2B5EF4-FFF2-40B4-BE49-F238E27FC236}">
                <a16:creationId xmlns:a16="http://schemas.microsoft.com/office/drawing/2014/main" id="{E4709E3D-6328-85A5-BCB2-8348BB976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61" y="0"/>
            <a:ext cx="3908511" cy="3136459"/>
          </a:xfrm>
        </p:spPr>
      </p:pic>
      <p:pic>
        <p:nvPicPr>
          <p:cNvPr id="11" name="Picture 10" descr="A graph of a normalized stress&#10;&#10;Description automatically generated">
            <a:extLst>
              <a:ext uri="{FF2B5EF4-FFF2-40B4-BE49-F238E27FC236}">
                <a16:creationId xmlns:a16="http://schemas.microsoft.com/office/drawing/2014/main" id="{146F4ACE-96BE-B357-4BB7-A41AB85CF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061" y="3429000"/>
            <a:ext cx="3908511" cy="3136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7214F6-0455-29A2-EE5A-2B588E99BD5A}"/>
              </a:ext>
            </a:extLst>
          </p:cNvPr>
          <p:cNvSpPr txBox="1"/>
          <p:nvPr/>
        </p:nvSpPr>
        <p:spPr>
          <a:xfrm>
            <a:off x="193780" y="3550928"/>
            <a:ext cx="215079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l1</a:t>
            </a:r>
          </a:p>
          <a:p>
            <a:pPr algn="r"/>
            <a:r>
              <a:rPr lang="en-GB" sz="2400" dirty="0"/>
              <a:t>linear</a:t>
            </a:r>
          </a:p>
          <a:p>
            <a:pPr algn="r"/>
            <a:r>
              <a:rPr lang="en-GB" dirty="0"/>
              <a:t>821 elements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F3F904-5F6E-BD19-7C0D-59327CA4356C}"/>
              </a:ext>
            </a:extLst>
          </p:cNvPr>
          <p:cNvSpPr txBox="1"/>
          <p:nvPr/>
        </p:nvSpPr>
        <p:spPr>
          <a:xfrm>
            <a:off x="254336" y="107070"/>
            <a:ext cx="209024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/>
              <a:t>q1</a:t>
            </a:r>
          </a:p>
          <a:p>
            <a:pPr algn="r"/>
            <a:r>
              <a:rPr lang="en-GB" sz="2400" dirty="0"/>
              <a:t>quadratic</a:t>
            </a:r>
          </a:p>
          <a:p>
            <a:pPr algn="r"/>
            <a:r>
              <a:rPr lang="en-GB" dirty="0"/>
              <a:t>259 elements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2AE52-164C-61E4-0668-C5BC4EF9954C}"/>
              </a:ext>
            </a:extLst>
          </p:cNvPr>
          <p:cNvSpPr txBox="1"/>
          <p:nvPr/>
        </p:nvSpPr>
        <p:spPr>
          <a:xfrm>
            <a:off x="4971978" y="1083959"/>
            <a:ext cx="98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Point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EA53E-824E-D76A-21E7-C068F5314705}"/>
              </a:ext>
            </a:extLst>
          </p:cNvPr>
          <p:cNvSpPr txBox="1"/>
          <p:nvPr/>
        </p:nvSpPr>
        <p:spPr>
          <a:xfrm>
            <a:off x="8772749" y="5929472"/>
            <a:ext cx="98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Point B</a:t>
            </a:r>
          </a:p>
        </p:txBody>
      </p:sp>
    </p:spTree>
    <p:extLst>
      <p:ext uri="{BB962C8B-B14F-4D97-AF65-F5344CB8AC3E}">
        <p14:creationId xmlns:p14="http://schemas.microsoft.com/office/powerpoint/2010/main" val="365198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1A85D4AC-4500-B0A6-D73A-A5802D974B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3" t="23069" r="19921" b="23387"/>
          <a:stretch/>
        </p:blipFill>
        <p:spPr>
          <a:xfrm>
            <a:off x="8186741" y="1012057"/>
            <a:ext cx="3909773" cy="2603087"/>
          </a:xfrm>
          <a:prstGeom prst="rect">
            <a:avLst/>
          </a:prstGeom>
        </p:spPr>
      </p:pic>
      <p:pic>
        <p:nvPicPr>
          <p:cNvPr id="7" name="Picture 6" descr="A blue rectangular object with black lines&#10;&#10;Description automatically generated">
            <a:extLst>
              <a:ext uri="{FF2B5EF4-FFF2-40B4-BE49-F238E27FC236}">
                <a16:creationId xmlns:a16="http://schemas.microsoft.com/office/drawing/2014/main" id="{B8D992DB-3E54-6AB0-2D9E-04A42C2A39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41" t="23175" r="19841" b="23280"/>
          <a:stretch/>
        </p:blipFill>
        <p:spPr>
          <a:xfrm>
            <a:off x="88912" y="1012057"/>
            <a:ext cx="3909774" cy="2603087"/>
          </a:xfrm>
          <a:prstGeom prst="rect">
            <a:avLst/>
          </a:prstGeom>
        </p:spPr>
      </p:pic>
      <p:pic>
        <p:nvPicPr>
          <p:cNvPr id="9" name="Picture 8" descr="A blue rectangular object with black triangles&#10;&#10;Description automatically generated">
            <a:extLst>
              <a:ext uri="{FF2B5EF4-FFF2-40B4-BE49-F238E27FC236}">
                <a16:creationId xmlns:a16="http://schemas.microsoft.com/office/drawing/2014/main" id="{C1023EE9-70DD-87B2-9C2D-8E9BFB114D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2" t="23386" r="19841" b="23280"/>
          <a:stretch/>
        </p:blipFill>
        <p:spPr>
          <a:xfrm>
            <a:off x="4127487" y="1012057"/>
            <a:ext cx="3930454" cy="26030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D84EA7-3B89-7C43-825B-53E1F979652B}"/>
              </a:ext>
            </a:extLst>
          </p:cNvPr>
          <p:cNvSpPr txBox="1"/>
          <p:nvPr/>
        </p:nvSpPr>
        <p:spPr>
          <a:xfrm>
            <a:off x="14178" y="592800"/>
            <a:ext cx="435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a)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6C84B0-CDAF-9B80-B2F2-C97CF678147B}"/>
              </a:ext>
            </a:extLst>
          </p:cNvPr>
          <p:cNvSpPr txBox="1"/>
          <p:nvPr/>
        </p:nvSpPr>
        <p:spPr>
          <a:xfrm>
            <a:off x="4055331" y="585064"/>
            <a:ext cx="5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318A4F-3B3F-D092-2491-E889911DE71B}"/>
              </a:ext>
            </a:extLst>
          </p:cNvPr>
          <p:cNvSpPr txBox="1"/>
          <p:nvPr/>
        </p:nvSpPr>
        <p:spPr>
          <a:xfrm>
            <a:off x="8152261" y="588651"/>
            <a:ext cx="565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F92F63F-2E3B-08D3-5E38-F7C43AAD221A}"/>
              </a:ext>
            </a:extLst>
          </p:cNvPr>
          <p:cNvSpPr txBox="1"/>
          <p:nvPr/>
        </p:nvSpPr>
        <p:spPr>
          <a:xfrm>
            <a:off x="878066" y="588651"/>
            <a:ext cx="4648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4791F8-3258-F5C8-5DEB-A448862C519F}"/>
                  </a:ext>
                </a:extLst>
              </p:cNvPr>
              <p:cNvSpPr txBox="1"/>
              <p:nvPr/>
            </p:nvSpPr>
            <p:spPr>
              <a:xfrm>
                <a:off x="378779" y="631230"/>
                <a:ext cx="35349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m:rPr>
                          <m:sty m:val="p"/>
                        </m:rPr>
                        <a:rPr lang="en-GB" sz="2400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⁡(1+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4791F8-3258-F5C8-5DEB-A448862C5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9" y="631230"/>
                <a:ext cx="3534942" cy="369332"/>
              </a:xfrm>
              <a:prstGeom prst="rect">
                <a:avLst/>
              </a:prstGeom>
              <a:blipFill>
                <a:blip r:embed="rId5"/>
                <a:stretch>
                  <a:fillRect l="-1724" t="-1667" r="-2759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7633D-38F3-C315-7F88-CE247FF920FF}"/>
                  </a:ext>
                </a:extLst>
              </p:cNvPr>
              <p:cNvSpPr txBox="1"/>
              <p:nvPr/>
            </p:nvSpPr>
            <p:spPr>
              <a:xfrm>
                <a:off x="4470243" y="617375"/>
                <a:ext cx="24876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37633D-38F3-C315-7F88-CE247FF92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243" y="617375"/>
                <a:ext cx="2487604" cy="369332"/>
              </a:xfrm>
              <a:prstGeom prst="rect">
                <a:avLst/>
              </a:prstGeom>
              <a:blipFill>
                <a:blip r:embed="rId6"/>
                <a:stretch>
                  <a:fillRect l="-2696" r="-735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DC5596-3B86-37A3-20F6-A4ADDB19CD0F}"/>
                  </a:ext>
                </a:extLst>
              </p:cNvPr>
              <p:cNvSpPr txBox="1"/>
              <p:nvPr/>
            </p:nvSpPr>
            <p:spPr>
              <a:xfrm>
                <a:off x="8581584" y="624089"/>
                <a:ext cx="248760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DC5596-3B86-37A3-20F6-A4ADDB19C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584" y="624089"/>
                <a:ext cx="2487604" cy="369332"/>
              </a:xfrm>
              <a:prstGeom prst="rect">
                <a:avLst/>
              </a:prstGeom>
              <a:blipFill>
                <a:blip r:embed="rId7"/>
                <a:stretch>
                  <a:fillRect l="-2696" r="-735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4031D1F-076D-B4D3-4DF5-71BCFEF65BE3}"/>
              </a:ext>
            </a:extLst>
          </p:cNvPr>
          <p:cNvSpPr/>
          <p:nvPr/>
        </p:nvSpPr>
        <p:spPr>
          <a:xfrm flipH="1">
            <a:off x="48589" y="2694754"/>
            <a:ext cx="80646" cy="7266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C7738D-C3B5-1242-7211-5CD349917213}"/>
              </a:ext>
            </a:extLst>
          </p:cNvPr>
          <p:cNvCxnSpPr>
            <a:cxnSpLocks/>
          </p:cNvCxnSpPr>
          <p:nvPr/>
        </p:nvCxnSpPr>
        <p:spPr>
          <a:xfrm flipV="1">
            <a:off x="88912" y="2440419"/>
            <a:ext cx="109098" cy="290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0ABC20-B375-1ED9-72F2-267C5FCD8353}"/>
                  </a:ext>
                </a:extLst>
              </p:cNvPr>
              <p:cNvSpPr txBox="1"/>
              <p:nvPr/>
            </p:nvSpPr>
            <p:spPr>
              <a:xfrm>
                <a:off x="157687" y="2490423"/>
                <a:ext cx="160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40ABC20-B375-1ED9-72F2-267C5FCD8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87" y="2490423"/>
                <a:ext cx="160557" cy="276999"/>
              </a:xfrm>
              <a:prstGeom prst="rect">
                <a:avLst/>
              </a:prstGeom>
              <a:blipFill>
                <a:blip r:embed="rId8"/>
                <a:stretch>
                  <a:fillRect l="-23077" r="-2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5359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ormalized stress&#10;&#10;Description automatically generated">
            <a:extLst>
              <a:ext uri="{FF2B5EF4-FFF2-40B4-BE49-F238E27FC236}">
                <a16:creationId xmlns:a16="http://schemas.microsoft.com/office/drawing/2014/main" id="{54415B18-E2EA-780B-F1ED-CFE02E7F38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9" t="6643" r="7478" b="1745"/>
          <a:stretch/>
        </p:blipFill>
        <p:spPr>
          <a:xfrm>
            <a:off x="5849261" y="1077427"/>
            <a:ext cx="5188857" cy="4015620"/>
          </a:xfrm>
          <a:prstGeom prst="rect">
            <a:avLst/>
          </a:prstGeom>
        </p:spPr>
      </p:pic>
      <p:pic>
        <p:nvPicPr>
          <p:cNvPr id="7" name="Picture 6" descr="A graph of a normalized stress&#10;&#10;Description automatically generated">
            <a:extLst>
              <a:ext uri="{FF2B5EF4-FFF2-40B4-BE49-F238E27FC236}">
                <a16:creationId xmlns:a16="http://schemas.microsoft.com/office/drawing/2014/main" id="{D0DB1EF2-0E71-1D16-2407-18A0CCBF66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" t="5953" r="9299" b="1056"/>
          <a:stretch/>
        </p:blipFill>
        <p:spPr>
          <a:xfrm>
            <a:off x="1132113" y="1043080"/>
            <a:ext cx="4875069" cy="40814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E20360-FB13-CB35-C6D2-8E6957C2E4B5}"/>
              </a:ext>
            </a:extLst>
          </p:cNvPr>
          <p:cNvSpPr/>
          <p:nvPr/>
        </p:nvSpPr>
        <p:spPr>
          <a:xfrm>
            <a:off x="2869474" y="4920343"/>
            <a:ext cx="2155372" cy="1436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B72D3-30AA-50EB-BA7D-67CDC3300584}"/>
              </a:ext>
            </a:extLst>
          </p:cNvPr>
          <p:cNvSpPr txBox="1"/>
          <p:nvPr/>
        </p:nvSpPr>
        <p:spPr>
          <a:xfrm>
            <a:off x="2795025" y="4860637"/>
            <a:ext cx="2968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horizontal distance from hole centre (mm)</a:t>
            </a:r>
          </a:p>
        </p:txBody>
      </p:sp>
    </p:spTree>
    <p:extLst>
      <p:ext uri="{BB962C8B-B14F-4D97-AF65-F5344CB8AC3E}">
        <p14:creationId xmlns:p14="http://schemas.microsoft.com/office/powerpoint/2010/main" val="194225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94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Greg Kurzepa</dc:creator>
  <cp:lastModifiedBy>Greg Kurzepa</cp:lastModifiedBy>
  <cp:revision>1</cp:revision>
  <dcterms:created xsi:type="dcterms:W3CDTF">2024-03-20T12:09:35Z</dcterms:created>
  <dcterms:modified xsi:type="dcterms:W3CDTF">2024-03-31T21:36:01Z</dcterms:modified>
</cp:coreProperties>
</file>