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1" r:id="rId6"/>
    <p:sldId id="262" r:id="rId7"/>
    <p:sldId id="260"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C92B9D-0BC1-4346-A6B0-8FACAFEEEBE7}" v="845" dt="2025-06-06T08:14:13.4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97" autoAdjust="0"/>
  </p:normalViewPr>
  <p:slideViewPr>
    <p:cSldViewPr snapToGrid="0">
      <p:cViewPr varScale="1">
        <p:scale>
          <a:sx n="73" d="100"/>
          <a:sy n="73" d="100"/>
        </p:scale>
        <p:origin x="8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Kurzepa" userId="a919b55a-8d36-40e3-b3dc-e2f1bf956c0e" providerId="ADAL" clId="{FDC92B9D-0BC1-4346-A6B0-8FACAFEEEBE7}"/>
    <pc:docChg chg="undo redo custSel addSld delSld modSld sldOrd">
      <pc:chgData name="Greg Kurzepa" userId="a919b55a-8d36-40e3-b3dc-e2f1bf956c0e" providerId="ADAL" clId="{FDC92B9D-0BC1-4346-A6B0-8FACAFEEEBE7}" dt="2025-06-06T08:52:49.299" v="6307" actId="20577"/>
      <pc:docMkLst>
        <pc:docMk/>
      </pc:docMkLst>
      <pc:sldChg chg="addSp delSp modSp new mod">
        <pc:chgData name="Greg Kurzepa" userId="a919b55a-8d36-40e3-b3dc-e2f1bf956c0e" providerId="ADAL" clId="{FDC92B9D-0BC1-4346-A6B0-8FACAFEEEBE7}" dt="2025-06-06T01:42:00.691" v="72" actId="1076"/>
        <pc:sldMkLst>
          <pc:docMk/>
          <pc:sldMk cId="840527931" sldId="256"/>
        </pc:sldMkLst>
        <pc:spChg chg="mod">
          <ac:chgData name="Greg Kurzepa" userId="a919b55a-8d36-40e3-b3dc-e2f1bf956c0e" providerId="ADAL" clId="{FDC92B9D-0BC1-4346-A6B0-8FACAFEEEBE7}" dt="2025-06-06T01:41:35.794" v="69" actId="20577"/>
          <ac:spMkLst>
            <pc:docMk/>
            <pc:sldMk cId="840527931" sldId="256"/>
            <ac:spMk id="2" creationId="{517D944C-096C-14E7-6661-3321C5BFD681}"/>
          </ac:spMkLst>
        </pc:spChg>
        <pc:spChg chg="del">
          <ac:chgData name="Greg Kurzepa" userId="a919b55a-8d36-40e3-b3dc-e2f1bf956c0e" providerId="ADAL" clId="{FDC92B9D-0BC1-4346-A6B0-8FACAFEEEBE7}" dt="2025-06-06T01:41:44.986" v="70" actId="478"/>
          <ac:spMkLst>
            <pc:docMk/>
            <pc:sldMk cId="840527931" sldId="256"/>
            <ac:spMk id="3" creationId="{AE9B3CA8-AA20-94DA-8BE2-04A00522217E}"/>
          </ac:spMkLst>
        </pc:spChg>
        <pc:spChg chg="add mod">
          <ac:chgData name="Greg Kurzepa" userId="a919b55a-8d36-40e3-b3dc-e2f1bf956c0e" providerId="ADAL" clId="{FDC92B9D-0BC1-4346-A6B0-8FACAFEEEBE7}" dt="2025-06-06T01:42:00.691" v="72" actId="1076"/>
          <ac:spMkLst>
            <pc:docMk/>
            <pc:sldMk cId="840527931" sldId="256"/>
            <ac:spMk id="4" creationId="{5FA12378-54C3-9BED-51D7-599C4CD0BE2D}"/>
          </ac:spMkLst>
        </pc:spChg>
      </pc:sldChg>
      <pc:sldChg chg="addSp delSp modSp new mod modNotesTx">
        <pc:chgData name="Greg Kurzepa" userId="a919b55a-8d36-40e3-b3dc-e2f1bf956c0e" providerId="ADAL" clId="{FDC92B9D-0BC1-4346-A6B0-8FACAFEEEBE7}" dt="2025-06-06T08:05:42.048" v="4961" actId="20577"/>
        <pc:sldMkLst>
          <pc:docMk/>
          <pc:sldMk cId="2018399524" sldId="257"/>
        </pc:sldMkLst>
        <pc:spChg chg="mod">
          <ac:chgData name="Greg Kurzepa" userId="a919b55a-8d36-40e3-b3dc-e2f1bf956c0e" providerId="ADAL" clId="{FDC92B9D-0BC1-4346-A6B0-8FACAFEEEBE7}" dt="2025-06-06T01:43:26.357" v="90" actId="1076"/>
          <ac:spMkLst>
            <pc:docMk/>
            <pc:sldMk cId="2018399524" sldId="257"/>
            <ac:spMk id="2" creationId="{189CE3F3-8B56-1475-A941-C8E822297D8B}"/>
          </ac:spMkLst>
        </pc:spChg>
        <pc:spChg chg="del">
          <ac:chgData name="Greg Kurzepa" userId="a919b55a-8d36-40e3-b3dc-e2f1bf956c0e" providerId="ADAL" clId="{FDC92B9D-0BC1-4346-A6B0-8FACAFEEEBE7}" dt="2025-06-06T01:43:11.913" v="74" actId="478"/>
          <ac:spMkLst>
            <pc:docMk/>
            <pc:sldMk cId="2018399524" sldId="257"/>
            <ac:spMk id="3" creationId="{6E5B51AE-52DB-AB8C-136C-BDC73DB76AFF}"/>
          </ac:spMkLst>
        </pc:spChg>
        <pc:spChg chg="add del mod">
          <ac:chgData name="Greg Kurzepa" userId="a919b55a-8d36-40e3-b3dc-e2f1bf956c0e" providerId="ADAL" clId="{FDC92B9D-0BC1-4346-A6B0-8FACAFEEEBE7}" dt="2025-06-06T01:43:14.132" v="76" actId="478"/>
          <ac:spMkLst>
            <pc:docMk/>
            <pc:sldMk cId="2018399524" sldId="257"/>
            <ac:spMk id="4" creationId="{2A8D9B6A-AC76-E088-9581-2EBB8F09E120}"/>
          </ac:spMkLst>
        </pc:spChg>
        <pc:spChg chg="add mod">
          <ac:chgData name="Greg Kurzepa" userId="a919b55a-8d36-40e3-b3dc-e2f1bf956c0e" providerId="ADAL" clId="{FDC92B9D-0BC1-4346-A6B0-8FACAFEEEBE7}" dt="2025-06-06T01:45:16.358" v="124" actId="1076"/>
          <ac:spMkLst>
            <pc:docMk/>
            <pc:sldMk cId="2018399524" sldId="257"/>
            <ac:spMk id="7" creationId="{62707289-66B3-CF53-0FE9-080BF56CAF16}"/>
          </ac:spMkLst>
        </pc:spChg>
        <pc:spChg chg="add del mod">
          <ac:chgData name="Greg Kurzepa" userId="a919b55a-8d36-40e3-b3dc-e2f1bf956c0e" providerId="ADAL" clId="{FDC92B9D-0BC1-4346-A6B0-8FACAFEEEBE7}" dt="2025-06-06T01:45:47.421" v="156" actId="478"/>
          <ac:spMkLst>
            <pc:docMk/>
            <pc:sldMk cId="2018399524" sldId="257"/>
            <ac:spMk id="8" creationId="{8D91A2E8-1B04-A605-8E9C-DB969A91AA1B}"/>
          </ac:spMkLst>
        </pc:spChg>
        <pc:spChg chg="add mod">
          <ac:chgData name="Greg Kurzepa" userId="a919b55a-8d36-40e3-b3dc-e2f1bf956c0e" providerId="ADAL" clId="{FDC92B9D-0BC1-4346-A6B0-8FACAFEEEBE7}" dt="2025-06-06T01:47:03.996" v="237" actId="1076"/>
          <ac:spMkLst>
            <pc:docMk/>
            <pc:sldMk cId="2018399524" sldId="257"/>
            <ac:spMk id="9" creationId="{282F7310-83E5-DBD1-9B3A-86FC71B2987C}"/>
          </ac:spMkLst>
        </pc:spChg>
        <pc:spChg chg="add mod">
          <ac:chgData name="Greg Kurzepa" userId="a919b55a-8d36-40e3-b3dc-e2f1bf956c0e" providerId="ADAL" clId="{FDC92B9D-0BC1-4346-A6B0-8FACAFEEEBE7}" dt="2025-06-06T01:47:03.996" v="237" actId="1076"/>
          <ac:spMkLst>
            <pc:docMk/>
            <pc:sldMk cId="2018399524" sldId="257"/>
            <ac:spMk id="10" creationId="{028A70C3-695B-BD5A-9F28-007BCEE55A48}"/>
          </ac:spMkLst>
        </pc:spChg>
        <pc:spChg chg="add mod">
          <ac:chgData name="Greg Kurzepa" userId="a919b55a-8d36-40e3-b3dc-e2f1bf956c0e" providerId="ADAL" clId="{FDC92B9D-0BC1-4346-A6B0-8FACAFEEEBE7}" dt="2025-06-06T01:48:11.489" v="304" actId="1076"/>
          <ac:spMkLst>
            <pc:docMk/>
            <pc:sldMk cId="2018399524" sldId="257"/>
            <ac:spMk id="11" creationId="{008A54E7-2893-F888-1CC1-BF827B4164DF}"/>
          </ac:spMkLst>
        </pc:spChg>
        <pc:picChg chg="add mod">
          <ac:chgData name="Greg Kurzepa" userId="a919b55a-8d36-40e3-b3dc-e2f1bf956c0e" providerId="ADAL" clId="{FDC92B9D-0BC1-4346-A6B0-8FACAFEEEBE7}" dt="2025-06-06T01:48:55.815" v="308" actId="1076"/>
          <ac:picMkLst>
            <pc:docMk/>
            <pc:sldMk cId="2018399524" sldId="257"/>
            <ac:picMk id="6" creationId="{264F02CA-F427-C97E-B2B5-B83AF416EE6E}"/>
          </ac:picMkLst>
        </pc:picChg>
        <pc:cxnChg chg="add mod">
          <ac:chgData name="Greg Kurzepa" userId="a919b55a-8d36-40e3-b3dc-e2f1bf956c0e" providerId="ADAL" clId="{FDC92B9D-0BC1-4346-A6B0-8FACAFEEEBE7}" dt="2025-06-06T01:48:54.902" v="307" actId="14100"/>
          <ac:cxnSpMkLst>
            <pc:docMk/>
            <pc:sldMk cId="2018399524" sldId="257"/>
            <ac:cxnSpMk id="13" creationId="{3903FFA6-539C-335A-1836-16E36E106DEE}"/>
          </ac:cxnSpMkLst>
        </pc:cxnChg>
        <pc:cxnChg chg="add mod">
          <ac:chgData name="Greg Kurzepa" userId="a919b55a-8d36-40e3-b3dc-e2f1bf956c0e" providerId="ADAL" clId="{FDC92B9D-0BC1-4346-A6B0-8FACAFEEEBE7}" dt="2025-06-06T01:49:00.748" v="310" actId="1076"/>
          <ac:cxnSpMkLst>
            <pc:docMk/>
            <pc:sldMk cId="2018399524" sldId="257"/>
            <ac:cxnSpMk id="16" creationId="{156837FB-36AC-F72D-8427-5C25D2FB0A52}"/>
          </ac:cxnSpMkLst>
        </pc:cxnChg>
        <pc:cxnChg chg="add mod">
          <ac:chgData name="Greg Kurzepa" userId="a919b55a-8d36-40e3-b3dc-e2f1bf956c0e" providerId="ADAL" clId="{FDC92B9D-0BC1-4346-A6B0-8FACAFEEEBE7}" dt="2025-06-06T01:49:04.072" v="312" actId="1076"/>
          <ac:cxnSpMkLst>
            <pc:docMk/>
            <pc:sldMk cId="2018399524" sldId="257"/>
            <ac:cxnSpMk id="17" creationId="{DE281865-F1F3-A6BF-916E-61B9E7041EC3}"/>
          </ac:cxnSpMkLst>
        </pc:cxnChg>
        <pc:cxnChg chg="add mod">
          <ac:chgData name="Greg Kurzepa" userId="a919b55a-8d36-40e3-b3dc-e2f1bf956c0e" providerId="ADAL" clId="{FDC92B9D-0BC1-4346-A6B0-8FACAFEEEBE7}" dt="2025-06-06T01:49:06.888" v="314" actId="1076"/>
          <ac:cxnSpMkLst>
            <pc:docMk/>
            <pc:sldMk cId="2018399524" sldId="257"/>
            <ac:cxnSpMk id="18" creationId="{3413354A-86B6-EA56-C2F9-AA48D6D1A1A4}"/>
          </ac:cxnSpMkLst>
        </pc:cxnChg>
        <pc:cxnChg chg="add mod">
          <ac:chgData name="Greg Kurzepa" userId="a919b55a-8d36-40e3-b3dc-e2f1bf956c0e" providerId="ADAL" clId="{FDC92B9D-0BC1-4346-A6B0-8FACAFEEEBE7}" dt="2025-06-06T01:49:09.580" v="316" actId="1076"/>
          <ac:cxnSpMkLst>
            <pc:docMk/>
            <pc:sldMk cId="2018399524" sldId="257"/>
            <ac:cxnSpMk id="19" creationId="{70521A8F-EB21-F249-9B58-6008844D0D52}"/>
          </ac:cxnSpMkLst>
        </pc:cxnChg>
        <pc:cxnChg chg="add mod">
          <ac:chgData name="Greg Kurzepa" userId="a919b55a-8d36-40e3-b3dc-e2f1bf956c0e" providerId="ADAL" clId="{FDC92B9D-0BC1-4346-A6B0-8FACAFEEEBE7}" dt="2025-06-06T01:49:14.340" v="318" actId="1076"/>
          <ac:cxnSpMkLst>
            <pc:docMk/>
            <pc:sldMk cId="2018399524" sldId="257"/>
            <ac:cxnSpMk id="20" creationId="{BB756239-16CE-A012-4CA2-910D91D95EAF}"/>
          </ac:cxnSpMkLst>
        </pc:cxnChg>
        <pc:cxnChg chg="add mod">
          <ac:chgData name="Greg Kurzepa" userId="a919b55a-8d36-40e3-b3dc-e2f1bf956c0e" providerId="ADAL" clId="{FDC92B9D-0BC1-4346-A6B0-8FACAFEEEBE7}" dt="2025-06-06T01:49:17.433" v="320" actId="1076"/>
          <ac:cxnSpMkLst>
            <pc:docMk/>
            <pc:sldMk cId="2018399524" sldId="257"/>
            <ac:cxnSpMk id="21" creationId="{58B50F0E-6E36-2F52-A737-24F21DBAF0B9}"/>
          </ac:cxnSpMkLst>
        </pc:cxnChg>
        <pc:cxnChg chg="add mod">
          <ac:chgData name="Greg Kurzepa" userId="a919b55a-8d36-40e3-b3dc-e2f1bf956c0e" providerId="ADAL" clId="{FDC92B9D-0BC1-4346-A6B0-8FACAFEEEBE7}" dt="2025-06-06T01:49:20.843" v="322" actId="1076"/>
          <ac:cxnSpMkLst>
            <pc:docMk/>
            <pc:sldMk cId="2018399524" sldId="257"/>
            <ac:cxnSpMk id="22" creationId="{E1303802-A6BC-EBFA-5B6B-E940FD30481B}"/>
          </ac:cxnSpMkLst>
        </pc:cxnChg>
        <pc:cxnChg chg="add mod">
          <ac:chgData name="Greg Kurzepa" userId="a919b55a-8d36-40e3-b3dc-e2f1bf956c0e" providerId="ADAL" clId="{FDC92B9D-0BC1-4346-A6B0-8FACAFEEEBE7}" dt="2025-06-06T01:49:34.540" v="337" actId="1038"/>
          <ac:cxnSpMkLst>
            <pc:docMk/>
            <pc:sldMk cId="2018399524" sldId="257"/>
            <ac:cxnSpMk id="23" creationId="{BD2FFE05-6514-9213-5B72-1D944E376EAC}"/>
          </ac:cxnSpMkLst>
        </pc:cxnChg>
        <pc:cxnChg chg="add mod">
          <ac:chgData name="Greg Kurzepa" userId="a919b55a-8d36-40e3-b3dc-e2f1bf956c0e" providerId="ADAL" clId="{FDC92B9D-0BC1-4346-A6B0-8FACAFEEEBE7}" dt="2025-06-06T01:49:33.788" v="336" actId="1036"/>
          <ac:cxnSpMkLst>
            <pc:docMk/>
            <pc:sldMk cId="2018399524" sldId="257"/>
            <ac:cxnSpMk id="24" creationId="{595DE4D3-E8D3-323F-31D0-C458C32F6EE4}"/>
          </ac:cxnSpMkLst>
        </pc:cxnChg>
        <pc:cxnChg chg="add mod">
          <ac:chgData name="Greg Kurzepa" userId="a919b55a-8d36-40e3-b3dc-e2f1bf956c0e" providerId="ADAL" clId="{FDC92B9D-0BC1-4346-A6B0-8FACAFEEEBE7}" dt="2025-06-06T01:49:39.129" v="343" actId="1036"/>
          <ac:cxnSpMkLst>
            <pc:docMk/>
            <pc:sldMk cId="2018399524" sldId="257"/>
            <ac:cxnSpMk id="25" creationId="{7C460295-7059-D805-ACAE-4F2C1E3D610D}"/>
          </ac:cxnSpMkLst>
        </pc:cxnChg>
        <pc:cxnChg chg="add mod">
          <ac:chgData name="Greg Kurzepa" userId="a919b55a-8d36-40e3-b3dc-e2f1bf956c0e" providerId="ADAL" clId="{FDC92B9D-0BC1-4346-A6B0-8FACAFEEEBE7}" dt="2025-06-06T01:49:42.284" v="345" actId="1076"/>
          <ac:cxnSpMkLst>
            <pc:docMk/>
            <pc:sldMk cId="2018399524" sldId="257"/>
            <ac:cxnSpMk id="26" creationId="{296A38C7-F78C-2F7A-617F-F9F7C125262F}"/>
          </ac:cxnSpMkLst>
        </pc:cxnChg>
      </pc:sldChg>
      <pc:sldChg chg="new del">
        <pc:chgData name="Greg Kurzepa" userId="a919b55a-8d36-40e3-b3dc-e2f1bf956c0e" providerId="ADAL" clId="{FDC92B9D-0BC1-4346-A6B0-8FACAFEEEBE7}" dt="2025-06-06T01:50:15.036" v="347" actId="47"/>
        <pc:sldMkLst>
          <pc:docMk/>
          <pc:sldMk cId="1366694485" sldId="258"/>
        </pc:sldMkLst>
      </pc:sldChg>
      <pc:sldChg chg="addSp delSp modSp add mod addAnim delAnim modAnim modNotesTx">
        <pc:chgData name="Greg Kurzepa" userId="a919b55a-8d36-40e3-b3dc-e2f1bf956c0e" providerId="ADAL" clId="{FDC92B9D-0BC1-4346-A6B0-8FACAFEEEBE7}" dt="2025-06-06T08:04:35.542" v="4751" actId="20577"/>
        <pc:sldMkLst>
          <pc:docMk/>
          <pc:sldMk cId="3146141055" sldId="258"/>
        </pc:sldMkLst>
        <pc:spChg chg="add del mod">
          <ac:chgData name="Greg Kurzepa" userId="a919b55a-8d36-40e3-b3dc-e2f1bf956c0e" providerId="ADAL" clId="{FDC92B9D-0BC1-4346-A6B0-8FACAFEEEBE7}" dt="2025-06-06T04:02:30.443" v="3883" actId="1076"/>
          <ac:spMkLst>
            <pc:docMk/>
            <pc:sldMk cId="3146141055" sldId="258"/>
            <ac:spMk id="2" creationId="{2DD7D45A-4B5D-5CD9-4969-E867DD4E170F}"/>
          </ac:spMkLst>
        </pc:spChg>
        <pc:spChg chg="add del mod">
          <ac:chgData name="Greg Kurzepa" userId="a919b55a-8d36-40e3-b3dc-e2f1bf956c0e" providerId="ADAL" clId="{FDC92B9D-0BC1-4346-A6B0-8FACAFEEEBE7}" dt="2025-06-06T01:58:22.028" v="657" actId="478"/>
          <ac:spMkLst>
            <pc:docMk/>
            <pc:sldMk cId="3146141055" sldId="258"/>
            <ac:spMk id="3" creationId="{90979788-EA65-C3DD-AC45-A7DF28AB59EB}"/>
          </ac:spMkLst>
        </pc:spChg>
        <pc:spChg chg="add del mod">
          <ac:chgData name="Greg Kurzepa" userId="a919b55a-8d36-40e3-b3dc-e2f1bf956c0e" providerId="ADAL" clId="{FDC92B9D-0BC1-4346-A6B0-8FACAFEEEBE7}" dt="2025-06-06T02:07:43.639" v="925" actId="1076"/>
          <ac:spMkLst>
            <pc:docMk/>
            <pc:sldMk cId="3146141055" sldId="258"/>
            <ac:spMk id="4" creationId="{E81BC611-0088-74BF-234D-20CF4442492B}"/>
          </ac:spMkLst>
        </pc:spChg>
        <pc:spChg chg="add del mod">
          <ac:chgData name="Greg Kurzepa" userId="a919b55a-8d36-40e3-b3dc-e2f1bf956c0e" providerId="ADAL" clId="{FDC92B9D-0BC1-4346-A6B0-8FACAFEEEBE7}" dt="2025-06-06T01:56:06.857" v="529" actId="478"/>
          <ac:spMkLst>
            <pc:docMk/>
            <pc:sldMk cId="3146141055" sldId="258"/>
            <ac:spMk id="5" creationId="{05A3C22D-5ECE-4E01-6CE3-AA019410701B}"/>
          </ac:spMkLst>
        </pc:spChg>
        <pc:spChg chg="del">
          <ac:chgData name="Greg Kurzepa" userId="a919b55a-8d36-40e3-b3dc-e2f1bf956c0e" providerId="ADAL" clId="{FDC92B9D-0BC1-4346-A6B0-8FACAFEEEBE7}" dt="2025-06-06T01:51:16.448" v="428" actId="478"/>
          <ac:spMkLst>
            <pc:docMk/>
            <pc:sldMk cId="3146141055" sldId="258"/>
            <ac:spMk id="7" creationId="{69DBDE92-E7AA-D208-608D-EA81D6D619C9}"/>
          </ac:spMkLst>
        </pc:spChg>
        <pc:spChg chg="add del mod">
          <ac:chgData name="Greg Kurzepa" userId="a919b55a-8d36-40e3-b3dc-e2f1bf956c0e" providerId="ADAL" clId="{FDC92B9D-0BC1-4346-A6B0-8FACAFEEEBE7}" dt="2025-06-06T01:56:06.857" v="529" actId="478"/>
          <ac:spMkLst>
            <pc:docMk/>
            <pc:sldMk cId="3146141055" sldId="258"/>
            <ac:spMk id="8" creationId="{A2AC6E89-C858-867C-82DA-AD84D8853979}"/>
          </ac:spMkLst>
        </pc:spChg>
        <pc:spChg chg="del">
          <ac:chgData name="Greg Kurzepa" userId="a919b55a-8d36-40e3-b3dc-e2f1bf956c0e" providerId="ADAL" clId="{FDC92B9D-0BC1-4346-A6B0-8FACAFEEEBE7}" dt="2025-06-06T01:51:16.448" v="428" actId="478"/>
          <ac:spMkLst>
            <pc:docMk/>
            <pc:sldMk cId="3146141055" sldId="258"/>
            <ac:spMk id="9" creationId="{E330583E-6548-0F99-E05D-CEC30C219320}"/>
          </ac:spMkLst>
        </pc:spChg>
        <pc:spChg chg="del">
          <ac:chgData name="Greg Kurzepa" userId="a919b55a-8d36-40e3-b3dc-e2f1bf956c0e" providerId="ADAL" clId="{FDC92B9D-0BC1-4346-A6B0-8FACAFEEEBE7}" dt="2025-06-06T01:51:16.448" v="428" actId="478"/>
          <ac:spMkLst>
            <pc:docMk/>
            <pc:sldMk cId="3146141055" sldId="258"/>
            <ac:spMk id="10" creationId="{95760289-0730-150F-A64C-ACC269412FC3}"/>
          </ac:spMkLst>
        </pc:spChg>
        <pc:spChg chg="del">
          <ac:chgData name="Greg Kurzepa" userId="a919b55a-8d36-40e3-b3dc-e2f1bf956c0e" providerId="ADAL" clId="{FDC92B9D-0BC1-4346-A6B0-8FACAFEEEBE7}" dt="2025-06-06T01:51:16.448" v="428" actId="478"/>
          <ac:spMkLst>
            <pc:docMk/>
            <pc:sldMk cId="3146141055" sldId="258"/>
            <ac:spMk id="11" creationId="{AF0F8ABB-9D9F-A2B9-190D-E6E5D370461D}"/>
          </ac:spMkLst>
        </pc:spChg>
        <pc:spChg chg="add mod">
          <ac:chgData name="Greg Kurzepa" userId="a919b55a-8d36-40e3-b3dc-e2f1bf956c0e" providerId="ADAL" clId="{FDC92B9D-0BC1-4346-A6B0-8FACAFEEEBE7}" dt="2025-06-06T03:46:26.703" v="2895" actId="1076"/>
          <ac:spMkLst>
            <pc:docMk/>
            <pc:sldMk cId="3146141055" sldId="258"/>
            <ac:spMk id="12" creationId="{F2C71894-4B33-19E1-E3A1-1A4237C0E138}"/>
          </ac:spMkLst>
        </pc:spChg>
        <pc:spChg chg="add mod">
          <ac:chgData name="Greg Kurzepa" userId="a919b55a-8d36-40e3-b3dc-e2f1bf956c0e" providerId="ADAL" clId="{FDC92B9D-0BC1-4346-A6B0-8FACAFEEEBE7}" dt="2025-06-06T03:46:35.935" v="2897" actId="20577"/>
          <ac:spMkLst>
            <pc:docMk/>
            <pc:sldMk cId="3146141055" sldId="258"/>
            <ac:spMk id="14" creationId="{AB36C934-354B-8FCD-61B0-C67005F4826A}"/>
          </ac:spMkLst>
        </pc:spChg>
        <pc:spChg chg="add del mod">
          <ac:chgData name="Greg Kurzepa" userId="a919b55a-8d36-40e3-b3dc-e2f1bf956c0e" providerId="ADAL" clId="{FDC92B9D-0BC1-4346-A6B0-8FACAFEEEBE7}" dt="2025-06-06T01:58:18.493" v="655" actId="478"/>
          <ac:spMkLst>
            <pc:docMk/>
            <pc:sldMk cId="3146141055" sldId="258"/>
            <ac:spMk id="15" creationId="{F84A2A06-050B-20D0-C88A-52D4D37EDFF9}"/>
          </ac:spMkLst>
        </pc:spChg>
        <pc:spChg chg="add mod">
          <ac:chgData name="Greg Kurzepa" userId="a919b55a-8d36-40e3-b3dc-e2f1bf956c0e" providerId="ADAL" clId="{FDC92B9D-0BC1-4346-A6B0-8FACAFEEEBE7}" dt="2025-06-06T03:55:03" v="3317" actId="20577"/>
          <ac:spMkLst>
            <pc:docMk/>
            <pc:sldMk cId="3146141055" sldId="258"/>
            <ac:spMk id="27" creationId="{C1B111C0-2889-A29F-EEDA-D6A90B0FBA9C}"/>
          </ac:spMkLst>
        </pc:spChg>
        <pc:spChg chg="add mod">
          <ac:chgData name="Greg Kurzepa" userId="a919b55a-8d36-40e3-b3dc-e2f1bf956c0e" providerId="ADAL" clId="{FDC92B9D-0BC1-4346-A6B0-8FACAFEEEBE7}" dt="2025-06-06T02:07:43.639" v="925" actId="1076"/>
          <ac:spMkLst>
            <pc:docMk/>
            <pc:sldMk cId="3146141055" sldId="258"/>
            <ac:spMk id="38" creationId="{BADFA3AC-3D66-3A29-4D67-08A491C00BB6}"/>
          </ac:spMkLst>
        </pc:spChg>
        <pc:spChg chg="add mod">
          <ac:chgData name="Greg Kurzepa" userId="a919b55a-8d36-40e3-b3dc-e2f1bf956c0e" providerId="ADAL" clId="{FDC92B9D-0BC1-4346-A6B0-8FACAFEEEBE7}" dt="2025-06-06T02:07:43.639" v="925" actId="1076"/>
          <ac:spMkLst>
            <pc:docMk/>
            <pc:sldMk cId="3146141055" sldId="258"/>
            <ac:spMk id="39" creationId="{6E0F9038-6670-DF35-5C57-3F004D8E7BF7}"/>
          </ac:spMkLst>
        </pc:spChg>
        <pc:spChg chg="add mod">
          <ac:chgData name="Greg Kurzepa" userId="a919b55a-8d36-40e3-b3dc-e2f1bf956c0e" providerId="ADAL" clId="{FDC92B9D-0BC1-4346-A6B0-8FACAFEEEBE7}" dt="2025-06-06T03:54:57.385" v="3314" actId="20577"/>
          <ac:spMkLst>
            <pc:docMk/>
            <pc:sldMk cId="3146141055" sldId="258"/>
            <ac:spMk id="40" creationId="{5DFB4FA5-B2B4-F499-4B66-08C031702D44}"/>
          </ac:spMkLst>
        </pc:spChg>
        <pc:spChg chg="add mod">
          <ac:chgData name="Greg Kurzepa" userId="a919b55a-8d36-40e3-b3dc-e2f1bf956c0e" providerId="ADAL" clId="{FDC92B9D-0BC1-4346-A6B0-8FACAFEEEBE7}" dt="2025-06-06T02:08:32.403" v="937" actId="1076"/>
          <ac:spMkLst>
            <pc:docMk/>
            <pc:sldMk cId="3146141055" sldId="258"/>
            <ac:spMk id="49" creationId="{E9539FE9-8C63-424B-E183-22D1C973C595}"/>
          </ac:spMkLst>
        </pc:spChg>
        <pc:spChg chg="add mod">
          <ac:chgData name="Greg Kurzepa" userId="a919b55a-8d36-40e3-b3dc-e2f1bf956c0e" providerId="ADAL" clId="{FDC92B9D-0BC1-4346-A6B0-8FACAFEEEBE7}" dt="2025-06-06T02:08:32.403" v="937" actId="1076"/>
          <ac:spMkLst>
            <pc:docMk/>
            <pc:sldMk cId="3146141055" sldId="258"/>
            <ac:spMk id="52" creationId="{9BF6A08C-B5E2-2690-6AA2-9F3E41155E42}"/>
          </ac:spMkLst>
        </pc:spChg>
        <pc:spChg chg="add mod">
          <ac:chgData name="Greg Kurzepa" userId="a919b55a-8d36-40e3-b3dc-e2f1bf956c0e" providerId="ADAL" clId="{FDC92B9D-0BC1-4346-A6B0-8FACAFEEEBE7}" dt="2025-06-06T03:37:34.922" v="2559" actId="1076"/>
          <ac:spMkLst>
            <pc:docMk/>
            <pc:sldMk cId="3146141055" sldId="258"/>
            <ac:spMk id="53" creationId="{7BFDDC61-0876-B6DE-13FF-57579827B003}"/>
          </ac:spMkLst>
        </pc:spChg>
        <pc:spChg chg="add mod">
          <ac:chgData name="Greg Kurzepa" userId="a919b55a-8d36-40e3-b3dc-e2f1bf956c0e" providerId="ADAL" clId="{FDC92B9D-0BC1-4346-A6B0-8FACAFEEEBE7}" dt="2025-06-06T03:37:28.265" v="2558"/>
          <ac:spMkLst>
            <pc:docMk/>
            <pc:sldMk cId="3146141055" sldId="258"/>
            <ac:spMk id="54" creationId="{D25254E0-0C60-A230-40C6-0AAF959F74D2}"/>
          </ac:spMkLst>
        </pc:spChg>
        <pc:spChg chg="add del mod">
          <ac:chgData name="Greg Kurzepa" userId="a919b55a-8d36-40e3-b3dc-e2f1bf956c0e" providerId="ADAL" clId="{FDC92B9D-0BC1-4346-A6B0-8FACAFEEEBE7}" dt="2025-06-06T03:45:59.306" v="2886" actId="478"/>
          <ac:spMkLst>
            <pc:docMk/>
            <pc:sldMk cId="3146141055" sldId="258"/>
            <ac:spMk id="55" creationId="{C4566BD0-72B1-FAF8-A01E-C4455271395B}"/>
          </ac:spMkLst>
        </pc:spChg>
        <pc:spChg chg="add del mod">
          <ac:chgData name="Greg Kurzepa" userId="a919b55a-8d36-40e3-b3dc-e2f1bf956c0e" providerId="ADAL" clId="{FDC92B9D-0BC1-4346-A6B0-8FACAFEEEBE7}" dt="2025-06-06T03:45:58.251" v="2885" actId="478"/>
          <ac:spMkLst>
            <pc:docMk/>
            <pc:sldMk cId="3146141055" sldId="258"/>
            <ac:spMk id="57" creationId="{347AC12B-779B-107B-D6A7-3DCCD9ADF219}"/>
          </ac:spMkLst>
        </pc:spChg>
        <pc:picChg chg="del">
          <ac:chgData name="Greg Kurzepa" userId="a919b55a-8d36-40e3-b3dc-e2f1bf956c0e" providerId="ADAL" clId="{FDC92B9D-0BC1-4346-A6B0-8FACAFEEEBE7}" dt="2025-06-06T01:51:13.826" v="426" actId="478"/>
          <ac:picMkLst>
            <pc:docMk/>
            <pc:sldMk cId="3146141055" sldId="258"/>
            <ac:picMk id="6" creationId="{881C1E60-F13C-213C-6AA1-C4CC10DA1B9C}"/>
          </ac:picMkLst>
        </pc:picChg>
        <pc:picChg chg="add mod">
          <ac:chgData name="Greg Kurzepa" userId="a919b55a-8d36-40e3-b3dc-e2f1bf956c0e" providerId="ADAL" clId="{FDC92B9D-0BC1-4346-A6B0-8FACAFEEEBE7}" dt="2025-06-06T02:04:04.238" v="883" actId="1076"/>
          <ac:picMkLst>
            <pc:docMk/>
            <pc:sldMk cId="3146141055" sldId="258"/>
            <ac:picMk id="44" creationId="{B5D40E3E-A45A-7C7D-74CA-860CEFE21AD7}"/>
          </ac:picMkLst>
        </pc:picChg>
        <pc:picChg chg="add mod">
          <ac:chgData name="Greg Kurzepa" userId="a919b55a-8d36-40e3-b3dc-e2f1bf956c0e" providerId="ADAL" clId="{FDC92B9D-0BC1-4346-A6B0-8FACAFEEEBE7}" dt="2025-06-06T02:07:43.639" v="925" actId="1076"/>
          <ac:picMkLst>
            <pc:docMk/>
            <pc:sldMk cId="3146141055" sldId="258"/>
            <ac:picMk id="45" creationId="{D2D0FB12-FE03-986E-79B5-1F6FC6F6FE3C}"/>
          </ac:picMkLst>
        </pc:picChg>
        <pc:picChg chg="add mod">
          <ac:chgData name="Greg Kurzepa" userId="a919b55a-8d36-40e3-b3dc-e2f1bf956c0e" providerId="ADAL" clId="{FDC92B9D-0BC1-4346-A6B0-8FACAFEEEBE7}" dt="2025-06-06T02:07:49.703" v="928" actId="1076"/>
          <ac:picMkLst>
            <pc:docMk/>
            <pc:sldMk cId="3146141055" sldId="258"/>
            <ac:picMk id="51" creationId="{99943C7D-31AB-8743-FA3B-3BB7F22D2EA7}"/>
          </ac:picMkLst>
        </pc:picChg>
        <pc:cxnChg chg="del">
          <ac:chgData name="Greg Kurzepa" userId="a919b55a-8d36-40e3-b3dc-e2f1bf956c0e" providerId="ADAL" clId="{FDC92B9D-0BC1-4346-A6B0-8FACAFEEEBE7}" dt="2025-06-06T01:51:14.851" v="427" actId="478"/>
          <ac:cxnSpMkLst>
            <pc:docMk/>
            <pc:sldMk cId="3146141055" sldId="258"/>
            <ac:cxnSpMk id="13" creationId="{8E0A7CBE-E96A-4C99-01EF-D3B0ACE2F462}"/>
          </ac:cxnSpMkLst>
        </pc:cxnChg>
        <pc:cxnChg chg="del">
          <ac:chgData name="Greg Kurzepa" userId="a919b55a-8d36-40e3-b3dc-e2f1bf956c0e" providerId="ADAL" clId="{FDC92B9D-0BC1-4346-A6B0-8FACAFEEEBE7}" dt="2025-06-06T01:51:14.851" v="427" actId="478"/>
          <ac:cxnSpMkLst>
            <pc:docMk/>
            <pc:sldMk cId="3146141055" sldId="258"/>
            <ac:cxnSpMk id="16" creationId="{383E15AD-C39D-E64A-9542-858BD0368BFF}"/>
          </ac:cxnSpMkLst>
        </pc:cxnChg>
        <pc:cxnChg chg="del">
          <ac:chgData name="Greg Kurzepa" userId="a919b55a-8d36-40e3-b3dc-e2f1bf956c0e" providerId="ADAL" clId="{FDC92B9D-0BC1-4346-A6B0-8FACAFEEEBE7}" dt="2025-06-06T01:51:14.851" v="427" actId="478"/>
          <ac:cxnSpMkLst>
            <pc:docMk/>
            <pc:sldMk cId="3146141055" sldId="258"/>
            <ac:cxnSpMk id="17" creationId="{83678109-79EB-037E-FB31-E365363690FC}"/>
          </ac:cxnSpMkLst>
        </pc:cxnChg>
        <pc:cxnChg chg="del">
          <ac:chgData name="Greg Kurzepa" userId="a919b55a-8d36-40e3-b3dc-e2f1bf956c0e" providerId="ADAL" clId="{FDC92B9D-0BC1-4346-A6B0-8FACAFEEEBE7}" dt="2025-06-06T01:51:14.851" v="427" actId="478"/>
          <ac:cxnSpMkLst>
            <pc:docMk/>
            <pc:sldMk cId="3146141055" sldId="258"/>
            <ac:cxnSpMk id="18" creationId="{A64D6582-D017-EA47-4FAC-1BD0D00F33CB}"/>
          </ac:cxnSpMkLst>
        </pc:cxnChg>
        <pc:cxnChg chg="del">
          <ac:chgData name="Greg Kurzepa" userId="a919b55a-8d36-40e3-b3dc-e2f1bf956c0e" providerId="ADAL" clId="{FDC92B9D-0BC1-4346-A6B0-8FACAFEEEBE7}" dt="2025-06-06T01:51:14.851" v="427" actId="478"/>
          <ac:cxnSpMkLst>
            <pc:docMk/>
            <pc:sldMk cId="3146141055" sldId="258"/>
            <ac:cxnSpMk id="20" creationId="{94401C3F-6DCF-3007-36C4-F11BDC0AED2F}"/>
          </ac:cxnSpMkLst>
        </pc:cxnChg>
        <pc:cxnChg chg="del">
          <ac:chgData name="Greg Kurzepa" userId="a919b55a-8d36-40e3-b3dc-e2f1bf956c0e" providerId="ADAL" clId="{FDC92B9D-0BC1-4346-A6B0-8FACAFEEEBE7}" dt="2025-06-06T01:51:14.851" v="427" actId="478"/>
          <ac:cxnSpMkLst>
            <pc:docMk/>
            <pc:sldMk cId="3146141055" sldId="258"/>
            <ac:cxnSpMk id="21" creationId="{5480F856-3381-D9A8-06E8-2253C3C1680A}"/>
          </ac:cxnSpMkLst>
        </pc:cxnChg>
        <pc:cxnChg chg="del">
          <ac:chgData name="Greg Kurzepa" userId="a919b55a-8d36-40e3-b3dc-e2f1bf956c0e" providerId="ADAL" clId="{FDC92B9D-0BC1-4346-A6B0-8FACAFEEEBE7}" dt="2025-06-06T01:51:14.851" v="427" actId="478"/>
          <ac:cxnSpMkLst>
            <pc:docMk/>
            <pc:sldMk cId="3146141055" sldId="258"/>
            <ac:cxnSpMk id="22" creationId="{94346A94-844F-49BF-561F-5FAAACC1F4CA}"/>
          </ac:cxnSpMkLst>
        </pc:cxnChg>
        <pc:cxnChg chg="del">
          <ac:chgData name="Greg Kurzepa" userId="a919b55a-8d36-40e3-b3dc-e2f1bf956c0e" providerId="ADAL" clId="{FDC92B9D-0BC1-4346-A6B0-8FACAFEEEBE7}" dt="2025-06-06T01:51:14.851" v="427" actId="478"/>
          <ac:cxnSpMkLst>
            <pc:docMk/>
            <pc:sldMk cId="3146141055" sldId="258"/>
            <ac:cxnSpMk id="23" creationId="{B6098CFE-0ECB-8EF2-0932-05057C75F857}"/>
          </ac:cxnSpMkLst>
        </pc:cxnChg>
        <pc:cxnChg chg="del">
          <ac:chgData name="Greg Kurzepa" userId="a919b55a-8d36-40e3-b3dc-e2f1bf956c0e" providerId="ADAL" clId="{FDC92B9D-0BC1-4346-A6B0-8FACAFEEEBE7}" dt="2025-06-06T01:51:14.851" v="427" actId="478"/>
          <ac:cxnSpMkLst>
            <pc:docMk/>
            <pc:sldMk cId="3146141055" sldId="258"/>
            <ac:cxnSpMk id="25" creationId="{53264A36-107C-62D8-53B6-8634E5DEEAF8}"/>
          </ac:cxnSpMkLst>
        </pc:cxnChg>
        <pc:cxnChg chg="del">
          <ac:chgData name="Greg Kurzepa" userId="a919b55a-8d36-40e3-b3dc-e2f1bf956c0e" providerId="ADAL" clId="{FDC92B9D-0BC1-4346-A6B0-8FACAFEEEBE7}" dt="2025-06-06T01:51:14.851" v="427" actId="478"/>
          <ac:cxnSpMkLst>
            <pc:docMk/>
            <pc:sldMk cId="3146141055" sldId="258"/>
            <ac:cxnSpMk id="26" creationId="{DD60F7EB-D073-EAA5-08B2-2BD524D90653}"/>
          </ac:cxnSpMkLst>
        </pc:cxnChg>
        <pc:cxnChg chg="add mod">
          <ac:chgData name="Greg Kurzepa" userId="a919b55a-8d36-40e3-b3dc-e2f1bf956c0e" providerId="ADAL" clId="{FDC92B9D-0BC1-4346-A6B0-8FACAFEEEBE7}" dt="2025-06-06T03:46:26.703" v="2895" actId="1076"/>
          <ac:cxnSpMkLst>
            <pc:docMk/>
            <pc:sldMk cId="3146141055" sldId="258"/>
            <ac:cxnSpMk id="29" creationId="{7E7C6D24-DD09-73FE-C052-A146C23DC183}"/>
          </ac:cxnSpMkLst>
        </pc:cxnChg>
        <pc:cxnChg chg="add mod">
          <ac:chgData name="Greg Kurzepa" userId="a919b55a-8d36-40e3-b3dc-e2f1bf956c0e" providerId="ADAL" clId="{FDC92B9D-0BC1-4346-A6B0-8FACAFEEEBE7}" dt="2025-06-06T03:46:26.703" v="2895" actId="1076"/>
          <ac:cxnSpMkLst>
            <pc:docMk/>
            <pc:sldMk cId="3146141055" sldId="258"/>
            <ac:cxnSpMk id="30" creationId="{759F30E5-445B-EDF7-3F7D-762DC8BC446A}"/>
          </ac:cxnSpMkLst>
        </pc:cxnChg>
        <pc:cxnChg chg="add mod">
          <ac:chgData name="Greg Kurzepa" userId="a919b55a-8d36-40e3-b3dc-e2f1bf956c0e" providerId="ADAL" clId="{FDC92B9D-0BC1-4346-A6B0-8FACAFEEEBE7}" dt="2025-06-06T03:46:26.703" v="2895" actId="1076"/>
          <ac:cxnSpMkLst>
            <pc:docMk/>
            <pc:sldMk cId="3146141055" sldId="258"/>
            <ac:cxnSpMk id="34" creationId="{00016E72-3321-466A-42EC-CCA11D6E1C2D}"/>
          </ac:cxnSpMkLst>
        </pc:cxnChg>
        <pc:cxnChg chg="add mod">
          <ac:chgData name="Greg Kurzepa" userId="a919b55a-8d36-40e3-b3dc-e2f1bf956c0e" providerId="ADAL" clId="{FDC92B9D-0BC1-4346-A6B0-8FACAFEEEBE7}" dt="2025-06-06T03:46:26.703" v="2895" actId="1076"/>
          <ac:cxnSpMkLst>
            <pc:docMk/>
            <pc:sldMk cId="3146141055" sldId="258"/>
            <ac:cxnSpMk id="36" creationId="{43621233-18A4-62E5-9392-D91213AB9F6E}"/>
          </ac:cxnSpMkLst>
        </pc:cxnChg>
        <pc:cxnChg chg="add mod">
          <ac:chgData name="Greg Kurzepa" userId="a919b55a-8d36-40e3-b3dc-e2f1bf956c0e" providerId="ADAL" clId="{FDC92B9D-0BC1-4346-A6B0-8FACAFEEEBE7}" dt="2025-06-06T02:03:42.801" v="876" actId="1582"/>
          <ac:cxnSpMkLst>
            <pc:docMk/>
            <pc:sldMk cId="3146141055" sldId="258"/>
            <ac:cxnSpMk id="42" creationId="{CB1C533D-3BBD-3A68-EE0C-CD68A086DA64}"/>
          </ac:cxnSpMkLst>
        </pc:cxnChg>
        <pc:cxnChg chg="add mod">
          <ac:chgData name="Greg Kurzepa" userId="a919b55a-8d36-40e3-b3dc-e2f1bf956c0e" providerId="ADAL" clId="{FDC92B9D-0BC1-4346-A6B0-8FACAFEEEBE7}" dt="2025-06-06T02:03:47.781" v="878" actId="1076"/>
          <ac:cxnSpMkLst>
            <pc:docMk/>
            <pc:sldMk cId="3146141055" sldId="258"/>
            <ac:cxnSpMk id="43" creationId="{9243C9B7-37C5-C0E5-D68A-949ECCCF28C0}"/>
          </ac:cxnSpMkLst>
        </pc:cxnChg>
        <pc:cxnChg chg="add mod">
          <ac:chgData name="Greg Kurzepa" userId="a919b55a-8d36-40e3-b3dc-e2f1bf956c0e" providerId="ADAL" clId="{FDC92B9D-0BC1-4346-A6B0-8FACAFEEEBE7}" dt="2025-06-06T03:46:29.496" v="2896" actId="14100"/>
          <ac:cxnSpMkLst>
            <pc:docMk/>
            <pc:sldMk cId="3146141055" sldId="258"/>
            <ac:cxnSpMk id="46" creationId="{5CAC46B8-5161-056F-DA84-F3849797914E}"/>
          </ac:cxnSpMkLst>
        </pc:cxnChg>
      </pc:sldChg>
      <pc:sldChg chg="addSp delSp modSp add mod ord modAnim modNotesTx">
        <pc:chgData name="Greg Kurzepa" userId="a919b55a-8d36-40e3-b3dc-e2f1bf956c0e" providerId="ADAL" clId="{FDC92B9D-0BC1-4346-A6B0-8FACAFEEEBE7}" dt="2025-06-06T08:14:45.557" v="5923" actId="20577"/>
        <pc:sldMkLst>
          <pc:docMk/>
          <pc:sldMk cId="327622249" sldId="259"/>
        </pc:sldMkLst>
        <pc:spChg chg="mod">
          <ac:chgData name="Greg Kurzepa" userId="a919b55a-8d36-40e3-b3dc-e2f1bf956c0e" providerId="ADAL" clId="{FDC92B9D-0BC1-4346-A6B0-8FACAFEEEBE7}" dt="2025-06-06T03:02:57.798" v="1921" actId="1076"/>
          <ac:spMkLst>
            <pc:docMk/>
            <pc:sldMk cId="327622249" sldId="259"/>
            <ac:spMk id="2" creationId="{BA0C2FF8-377D-18B6-7CB2-CE5D93E7B665}"/>
          </ac:spMkLst>
        </pc:spChg>
        <pc:spChg chg="add mod">
          <ac:chgData name="Greg Kurzepa" userId="a919b55a-8d36-40e3-b3dc-e2f1bf956c0e" providerId="ADAL" clId="{FDC92B9D-0BC1-4346-A6B0-8FACAFEEEBE7}" dt="2025-06-06T08:14:08.144" v="5891" actId="1076"/>
          <ac:spMkLst>
            <pc:docMk/>
            <pc:sldMk cId="327622249" sldId="259"/>
            <ac:spMk id="3" creationId="{102EAED5-6E5B-7A9E-78B7-38E0AA865BF3}"/>
          </ac:spMkLst>
        </pc:spChg>
        <pc:spChg chg="del">
          <ac:chgData name="Greg Kurzepa" userId="a919b55a-8d36-40e3-b3dc-e2f1bf956c0e" providerId="ADAL" clId="{FDC92B9D-0BC1-4346-A6B0-8FACAFEEEBE7}" dt="2025-06-06T02:09:34.355" v="988" actId="478"/>
          <ac:spMkLst>
            <pc:docMk/>
            <pc:sldMk cId="327622249" sldId="259"/>
            <ac:spMk id="7" creationId="{643FB0CC-BADB-260B-13B9-A021279A2945}"/>
          </ac:spMkLst>
        </pc:spChg>
        <pc:spChg chg="del">
          <ac:chgData name="Greg Kurzepa" userId="a919b55a-8d36-40e3-b3dc-e2f1bf956c0e" providerId="ADAL" clId="{FDC92B9D-0BC1-4346-A6B0-8FACAFEEEBE7}" dt="2025-06-06T02:09:20.033" v="985" actId="478"/>
          <ac:spMkLst>
            <pc:docMk/>
            <pc:sldMk cId="327622249" sldId="259"/>
            <ac:spMk id="9" creationId="{4AEFA65B-A618-F343-CE3E-C9FF982F7252}"/>
          </ac:spMkLst>
        </pc:spChg>
        <pc:spChg chg="del">
          <ac:chgData name="Greg Kurzepa" userId="a919b55a-8d36-40e3-b3dc-e2f1bf956c0e" providerId="ADAL" clId="{FDC92B9D-0BC1-4346-A6B0-8FACAFEEEBE7}" dt="2025-06-06T02:09:20.033" v="985" actId="478"/>
          <ac:spMkLst>
            <pc:docMk/>
            <pc:sldMk cId="327622249" sldId="259"/>
            <ac:spMk id="10" creationId="{47E408BC-08BB-E5CA-128F-302A977409B4}"/>
          </ac:spMkLst>
        </pc:spChg>
        <pc:spChg chg="del">
          <ac:chgData name="Greg Kurzepa" userId="a919b55a-8d36-40e3-b3dc-e2f1bf956c0e" providerId="ADAL" clId="{FDC92B9D-0BC1-4346-A6B0-8FACAFEEEBE7}" dt="2025-06-06T02:09:20.033" v="985" actId="478"/>
          <ac:spMkLst>
            <pc:docMk/>
            <pc:sldMk cId="327622249" sldId="259"/>
            <ac:spMk id="11" creationId="{7624B67D-8EDB-A859-2922-420D6775EF85}"/>
          </ac:spMkLst>
        </pc:spChg>
        <pc:spChg chg="del mod topLvl">
          <ac:chgData name="Greg Kurzepa" userId="a919b55a-8d36-40e3-b3dc-e2f1bf956c0e" providerId="ADAL" clId="{FDC92B9D-0BC1-4346-A6B0-8FACAFEEEBE7}" dt="2025-06-06T02:15:58.595" v="1042" actId="478"/>
          <ac:spMkLst>
            <pc:docMk/>
            <pc:sldMk cId="327622249" sldId="259"/>
            <ac:spMk id="15" creationId="{7781DC8D-1222-E441-0876-B61CBC7210DB}"/>
          </ac:spMkLst>
        </pc:spChg>
        <pc:spChg chg="del mod topLvl">
          <ac:chgData name="Greg Kurzepa" userId="a919b55a-8d36-40e3-b3dc-e2f1bf956c0e" providerId="ADAL" clId="{FDC92B9D-0BC1-4346-A6B0-8FACAFEEEBE7}" dt="2025-06-06T02:15:58.595" v="1042" actId="478"/>
          <ac:spMkLst>
            <pc:docMk/>
            <pc:sldMk cId="327622249" sldId="259"/>
            <ac:spMk id="27" creationId="{D9038CC9-62B3-41A7-F8D9-2942304C8A20}"/>
          </ac:spMkLst>
        </pc:spChg>
        <pc:spChg chg="del mod topLvl">
          <ac:chgData name="Greg Kurzepa" userId="a919b55a-8d36-40e3-b3dc-e2f1bf956c0e" providerId="ADAL" clId="{FDC92B9D-0BC1-4346-A6B0-8FACAFEEEBE7}" dt="2025-06-06T02:15:58.595" v="1042" actId="478"/>
          <ac:spMkLst>
            <pc:docMk/>
            <pc:sldMk cId="327622249" sldId="259"/>
            <ac:spMk id="28" creationId="{14F248D8-CD24-71F1-F4D9-10969E44920A}"/>
          </ac:spMkLst>
        </pc:spChg>
        <pc:spChg chg="del mod topLvl">
          <ac:chgData name="Greg Kurzepa" userId="a919b55a-8d36-40e3-b3dc-e2f1bf956c0e" providerId="ADAL" clId="{FDC92B9D-0BC1-4346-A6B0-8FACAFEEEBE7}" dt="2025-06-06T02:15:58.595" v="1042" actId="478"/>
          <ac:spMkLst>
            <pc:docMk/>
            <pc:sldMk cId="327622249" sldId="259"/>
            <ac:spMk id="31" creationId="{89B8A105-F50D-B831-B115-919DD233ED54}"/>
          </ac:spMkLst>
        </pc:spChg>
        <pc:spChg chg="del mod topLvl">
          <ac:chgData name="Greg Kurzepa" userId="a919b55a-8d36-40e3-b3dc-e2f1bf956c0e" providerId="ADAL" clId="{FDC92B9D-0BC1-4346-A6B0-8FACAFEEEBE7}" dt="2025-06-06T02:16:02.521" v="1043" actId="478"/>
          <ac:spMkLst>
            <pc:docMk/>
            <pc:sldMk cId="327622249" sldId="259"/>
            <ac:spMk id="32" creationId="{4534D9C0-B843-1C59-59E4-A922687975C2}"/>
          </ac:spMkLst>
        </pc:spChg>
        <pc:spChg chg="mod">
          <ac:chgData name="Greg Kurzepa" userId="a919b55a-8d36-40e3-b3dc-e2f1bf956c0e" providerId="ADAL" clId="{FDC92B9D-0BC1-4346-A6B0-8FACAFEEEBE7}" dt="2025-06-06T02:15:29.869" v="1039"/>
          <ac:spMkLst>
            <pc:docMk/>
            <pc:sldMk cId="327622249" sldId="259"/>
            <ac:spMk id="40" creationId="{74CB48DC-12E1-DC9C-E688-4ECE20A6192B}"/>
          </ac:spMkLst>
        </pc:spChg>
        <pc:spChg chg="mod">
          <ac:chgData name="Greg Kurzepa" userId="a919b55a-8d36-40e3-b3dc-e2f1bf956c0e" providerId="ADAL" clId="{FDC92B9D-0BC1-4346-A6B0-8FACAFEEEBE7}" dt="2025-06-06T02:15:29.869" v="1039"/>
          <ac:spMkLst>
            <pc:docMk/>
            <pc:sldMk cId="327622249" sldId="259"/>
            <ac:spMk id="41" creationId="{07265899-CE94-CC69-FBC4-615B0B0D9D2E}"/>
          </ac:spMkLst>
        </pc:spChg>
        <pc:spChg chg="mod">
          <ac:chgData name="Greg Kurzepa" userId="a919b55a-8d36-40e3-b3dc-e2f1bf956c0e" providerId="ADAL" clId="{FDC92B9D-0BC1-4346-A6B0-8FACAFEEEBE7}" dt="2025-06-06T02:15:29.869" v="1039"/>
          <ac:spMkLst>
            <pc:docMk/>
            <pc:sldMk cId="327622249" sldId="259"/>
            <ac:spMk id="42" creationId="{20C3A6F3-6AA5-DF79-02BB-A72700F84F06}"/>
          </ac:spMkLst>
        </pc:spChg>
        <pc:spChg chg="mod">
          <ac:chgData name="Greg Kurzepa" userId="a919b55a-8d36-40e3-b3dc-e2f1bf956c0e" providerId="ADAL" clId="{FDC92B9D-0BC1-4346-A6B0-8FACAFEEEBE7}" dt="2025-06-06T02:15:29.869" v="1039"/>
          <ac:spMkLst>
            <pc:docMk/>
            <pc:sldMk cId="327622249" sldId="259"/>
            <ac:spMk id="45" creationId="{0E493A38-5A43-740E-2442-8E3E6CFD8478}"/>
          </ac:spMkLst>
        </pc:spChg>
        <pc:spChg chg="mod">
          <ac:chgData name="Greg Kurzepa" userId="a919b55a-8d36-40e3-b3dc-e2f1bf956c0e" providerId="ADAL" clId="{FDC92B9D-0BC1-4346-A6B0-8FACAFEEEBE7}" dt="2025-06-06T02:15:29.869" v="1039"/>
          <ac:spMkLst>
            <pc:docMk/>
            <pc:sldMk cId="327622249" sldId="259"/>
            <ac:spMk id="46" creationId="{934F6123-1D88-D445-0071-4F5CC0460DEC}"/>
          </ac:spMkLst>
        </pc:spChg>
        <pc:spChg chg="add mod">
          <ac:chgData name="Greg Kurzepa" userId="a919b55a-8d36-40e3-b3dc-e2f1bf956c0e" providerId="ADAL" clId="{FDC92B9D-0BC1-4346-A6B0-8FACAFEEEBE7}" dt="2025-06-06T08:13:54.032" v="5869" actId="1076"/>
          <ac:spMkLst>
            <pc:docMk/>
            <pc:sldMk cId="327622249" sldId="259"/>
            <ac:spMk id="56" creationId="{0D23D242-8D6D-F8F2-5EEC-3C8309A09656}"/>
          </ac:spMkLst>
        </pc:spChg>
        <pc:spChg chg="add mod">
          <ac:chgData name="Greg Kurzepa" userId="a919b55a-8d36-40e3-b3dc-e2f1bf956c0e" providerId="ADAL" clId="{FDC92B9D-0BC1-4346-A6B0-8FACAFEEEBE7}" dt="2025-06-06T02:23:48.699" v="1168" actId="1076"/>
          <ac:spMkLst>
            <pc:docMk/>
            <pc:sldMk cId="327622249" sldId="259"/>
            <ac:spMk id="57" creationId="{B864874D-4907-BF85-5F2C-FAB1907E0269}"/>
          </ac:spMkLst>
        </pc:spChg>
        <pc:spChg chg="add mod">
          <ac:chgData name="Greg Kurzepa" userId="a919b55a-8d36-40e3-b3dc-e2f1bf956c0e" providerId="ADAL" clId="{FDC92B9D-0BC1-4346-A6B0-8FACAFEEEBE7}" dt="2025-06-06T08:13:54.032" v="5869" actId="1076"/>
          <ac:spMkLst>
            <pc:docMk/>
            <pc:sldMk cId="327622249" sldId="259"/>
            <ac:spMk id="60" creationId="{C2EDEF92-A210-BCB6-2908-609FA7821D81}"/>
          </ac:spMkLst>
        </pc:spChg>
        <pc:spChg chg="add mod">
          <ac:chgData name="Greg Kurzepa" userId="a919b55a-8d36-40e3-b3dc-e2f1bf956c0e" providerId="ADAL" clId="{FDC92B9D-0BC1-4346-A6B0-8FACAFEEEBE7}" dt="2025-06-06T08:13:54.032" v="5869" actId="1076"/>
          <ac:spMkLst>
            <pc:docMk/>
            <pc:sldMk cId="327622249" sldId="259"/>
            <ac:spMk id="61" creationId="{7235D47A-65E5-DBF7-960D-4C8CF554989B}"/>
          </ac:spMkLst>
        </pc:spChg>
        <pc:grpChg chg="add del mod">
          <ac:chgData name="Greg Kurzepa" userId="a919b55a-8d36-40e3-b3dc-e2f1bf956c0e" providerId="ADAL" clId="{FDC92B9D-0BC1-4346-A6B0-8FACAFEEEBE7}" dt="2025-06-06T02:14:28.042" v="1034" actId="165"/>
          <ac:grpSpMkLst>
            <pc:docMk/>
            <pc:sldMk cId="327622249" sldId="259"/>
            <ac:grpSpMk id="3" creationId="{B9EFE6EF-BB43-2D5B-708B-BF95CB5726C4}"/>
          </ac:grpSpMkLst>
        </pc:grpChg>
        <pc:grpChg chg="add del mod">
          <ac:chgData name="Greg Kurzepa" userId="a919b55a-8d36-40e3-b3dc-e2f1bf956c0e" providerId="ADAL" clId="{FDC92B9D-0BC1-4346-A6B0-8FACAFEEEBE7}" dt="2025-06-06T02:15:31.464" v="1040" actId="478"/>
          <ac:grpSpMkLst>
            <pc:docMk/>
            <pc:sldMk cId="327622249" sldId="259"/>
            <ac:grpSpMk id="34" creationId="{8BF9C63C-83F0-9AD4-E986-97ECCB100F3E}"/>
          </ac:grpSpMkLst>
        </pc:grpChg>
        <pc:picChg chg="del mod topLvl">
          <ac:chgData name="Greg Kurzepa" userId="a919b55a-8d36-40e3-b3dc-e2f1bf956c0e" providerId="ADAL" clId="{FDC92B9D-0BC1-4346-A6B0-8FACAFEEEBE7}" dt="2025-06-06T02:14:29.938" v="1035" actId="478"/>
          <ac:picMkLst>
            <pc:docMk/>
            <pc:sldMk cId="327622249" sldId="259"/>
            <ac:picMk id="4" creationId="{F42377D9-3E5B-ECE8-B287-7443DE5CBCFE}"/>
          </ac:picMkLst>
        </pc:picChg>
        <pc:picChg chg="del mod topLvl">
          <ac:chgData name="Greg Kurzepa" userId="a919b55a-8d36-40e3-b3dc-e2f1bf956c0e" providerId="ADAL" clId="{FDC92B9D-0BC1-4346-A6B0-8FACAFEEEBE7}" dt="2025-06-06T02:14:30.845" v="1036" actId="478"/>
          <ac:picMkLst>
            <pc:docMk/>
            <pc:sldMk cId="327622249" sldId="259"/>
            <ac:picMk id="5" creationId="{0EAC2F16-B16E-DD0F-9259-6F9E17DE1A71}"/>
          </ac:picMkLst>
        </pc:picChg>
        <pc:picChg chg="del">
          <ac:chgData name="Greg Kurzepa" userId="a919b55a-8d36-40e3-b3dc-e2f1bf956c0e" providerId="ADAL" clId="{FDC92B9D-0BC1-4346-A6B0-8FACAFEEEBE7}" dt="2025-06-06T02:09:18.787" v="984" actId="478"/>
          <ac:picMkLst>
            <pc:docMk/>
            <pc:sldMk cId="327622249" sldId="259"/>
            <ac:picMk id="6" creationId="{283F826A-D470-C544-ED0A-7A45120F239C}"/>
          </ac:picMkLst>
        </pc:picChg>
        <pc:picChg chg="del mod topLvl">
          <ac:chgData name="Greg Kurzepa" userId="a919b55a-8d36-40e3-b3dc-e2f1bf956c0e" providerId="ADAL" clId="{FDC92B9D-0BC1-4346-A6B0-8FACAFEEEBE7}" dt="2025-06-06T02:15:58.595" v="1042" actId="478"/>
          <ac:picMkLst>
            <pc:docMk/>
            <pc:sldMk cId="327622249" sldId="259"/>
            <ac:picMk id="8" creationId="{19E29579-4F51-D6C9-A381-475D20BA5B26}"/>
          </ac:picMkLst>
        </pc:picChg>
        <pc:picChg chg="del mod topLvl">
          <ac:chgData name="Greg Kurzepa" userId="a919b55a-8d36-40e3-b3dc-e2f1bf956c0e" providerId="ADAL" clId="{FDC92B9D-0BC1-4346-A6B0-8FACAFEEEBE7}" dt="2025-06-06T02:15:58.595" v="1042" actId="478"/>
          <ac:picMkLst>
            <pc:docMk/>
            <pc:sldMk cId="327622249" sldId="259"/>
            <ac:picMk id="12" creationId="{A7CB9FF5-487A-BA39-8C7C-AC6523AA1D5B}"/>
          </ac:picMkLst>
        </pc:picChg>
        <pc:picChg chg="mod">
          <ac:chgData name="Greg Kurzepa" userId="a919b55a-8d36-40e3-b3dc-e2f1bf956c0e" providerId="ADAL" clId="{FDC92B9D-0BC1-4346-A6B0-8FACAFEEEBE7}" dt="2025-06-06T02:15:29.869" v="1039"/>
          <ac:picMkLst>
            <pc:docMk/>
            <pc:sldMk cId="327622249" sldId="259"/>
            <ac:picMk id="35" creationId="{3577843B-CED8-0917-072C-51942C43F41F}"/>
          </ac:picMkLst>
        </pc:picChg>
        <pc:picChg chg="mod">
          <ac:chgData name="Greg Kurzepa" userId="a919b55a-8d36-40e3-b3dc-e2f1bf956c0e" providerId="ADAL" clId="{FDC92B9D-0BC1-4346-A6B0-8FACAFEEEBE7}" dt="2025-06-06T02:15:29.869" v="1039"/>
          <ac:picMkLst>
            <pc:docMk/>
            <pc:sldMk cId="327622249" sldId="259"/>
            <ac:picMk id="36" creationId="{A3FB389B-A751-445C-680A-A7E754ACB9AA}"/>
          </ac:picMkLst>
        </pc:picChg>
        <pc:picChg chg="mod">
          <ac:chgData name="Greg Kurzepa" userId="a919b55a-8d36-40e3-b3dc-e2f1bf956c0e" providerId="ADAL" clId="{FDC92B9D-0BC1-4346-A6B0-8FACAFEEEBE7}" dt="2025-06-06T02:15:29.869" v="1039"/>
          <ac:picMkLst>
            <pc:docMk/>
            <pc:sldMk cId="327622249" sldId="259"/>
            <ac:picMk id="37" creationId="{9E08129D-ECD0-9D84-2793-A2F3F7DB39E6}"/>
          </ac:picMkLst>
        </pc:picChg>
        <pc:picChg chg="mod">
          <ac:chgData name="Greg Kurzepa" userId="a919b55a-8d36-40e3-b3dc-e2f1bf956c0e" providerId="ADAL" clId="{FDC92B9D-0BC1-4346-A6B0-8FACAFEEEBE7}" dt="2025-06-06T02:15:29.869" v="1039"/>
          <ac:picMkLst>
            <pc:docMk/>
            <pc:sldMk cId="327622249" sldId="259"/>
            <ac:picMk id="38" creationId="{4195E0C1-0C6D-72CB-C274-D619FFDBE007}"/>
          </ac:picMkLst>
        </pc:picChg>
        <pc:picChg chg="add del mod">
          <ac:chgData name="Greg Kurzepa" userId="a919b55a-8d36-40e3-b3dc-e2f1bf956c0e" providerId="ADAL" clId="{FDC92B9D-0BC1-4346-A6B0-8FACAFEEEBE7}" dt="2025-06-06T08:13:54.032" v="5869" actId="1076"/>
          <ac:picMkLst>
            <pc:docMk/>
            <pc:sldMk cId="327622249" sldId="259"/>
            <ac:picMk id="49" creationId="{2CD6B41C-A1CC-4DC2-E4EF-44C2F5FCB3F6}"/>
          </ac:picMkLst>
        </pc:picChg>
        <pc:picChg chg="add mod">
          <ac:chgData name="Greg Kurzepa" userId="a919b55a-8d36-40e3-b3dc-e2f1bf956c0e" providerId="ADAL" clId="{FDC92B9D-0BC1-4346-A6B0-8FACAFEEEBE7}" dt="2025-06-06T02:18:25.890" v="1081"/>
          <ac:picMkLst>
            <pc:docMk/>
            <pc:sldMk cId="327622249" sldId="259"/>
            <ac:picMk id="51" creationId="{189A3217-2177-F25E-C224-5355C36EDD5D}"/>
          </ac:picMkLst>
        </pc:picChg>
        <pc:picChg chg="add del mod modCrop">
          <ac:chgData name="Greg Kurzepa" userId="a919b55a-8d36-40e3-b3dc-e2f1bf956c0e" providerId="ADAL" clId="{FDC92B9D-0BC1-4346-A6B0-8FACAFEEEBE7}" dt="2025-06-06T02:18:47.874" v="1090" actId="478"/>
          <ac:picMkLst>
            <pc:docMk/>
            <pc:sldMk cId="327622249" sldId="259"/>
            <ac:picMk id="53" creationId="{16965C3B-14E7-5140-BA8E-5ED0791C3F22}"/>
          </ac:picMkLst>
        </pc:picChg>
        <pc:picChg chg="add mod">
          <ac:chgData name="Greg Kurzepa" userId="a919b55a-8d36-40e3-b3dc-e2f1bf956c0e" providerId="ADAL" clId="{FDC92B9D-0BC1-4346-A6B0-8FACAFEEEBE7}" dt="2025-06-06T08:13:54.032" v="5869" actId="1076"/>
          <ac:picMkLst>
            <pc:docMk/>
            <pc:sldMk cId="327622249" sldId="259"/>
            <ac:picMk id="55" creationId="{ECFDB4DA-4469-07D6-43EA-7CF643BA889C}"/>
          </ac:picMkLst>
        </pc:picChg>
        <pc:picChg chg="add mod">
          <ac:chgData name="Greg Kurzepa" userId="a919b55a-8d36-40e3-b3dc-e2f1bf956c0e" providerId="ADAL" clId="{FDC92B9D-0BC1-4346-A6B0-8FACAFEEEBE7}" dt="2025-06-06T08:13:54.032" v="5869" actId="1076"/>
          <ac:picMkLst>
            <pc:docMk/>
            <pc:sldMk cId="327622249" sldId="259"/>
            <ac:picMk id="59" creationId="{5AFE100D-FCB3-0408-5242-3BFEBC3CD06B}"/>
          </ac:picMkLst>
        </pc:picChg>
        <pc:cxnChg chg="del mod">
          <ac:chgData name="Greg Kurzepa" userId="a919b55a-8d36-40e3-b3dc-e2f1bf956c0e" providerId="ADAL" clId="{FDC92B9D-0BC1-4346-A6B0-8FACAFEEEBE7}" dt="2025-06-06T02:15:58.595" v="1042" actId="478"/>
          <ac:cxnSpMkLst>
            <pc:docMk/>
            <pc:sldMk cId="327622249" sldId="259"/>
            <ac:cxnSpMk id="14" creationId="{6010F402-7E55-D821-7A74-38F995B863B3}"/>
          </ac:cxnSpMkLst>
        </pc:cxnChg>
        <pc:cxnChg chg="del">
          <ac:chgData name="Greg Kurzepa" userId="a919b55a-8d36-40e3-b3dc-e2f1bf956c0e" providerId="ADAL" clId="{FDC92B9D-0BC1-4346-A6B0-8FACAFEEEBE7}" dt="2025-06-06T02:09:20.973" v="986" actId="478"/>
          <ac:cxnSpMkLst>
            <pc:docMk/>
            <pc:sldMk cId="327622249" sldId="259"/>
            <ac:cxnSpMk id="16" creationId="{EBDA0A1A-6C01-C8DB-17AF-1530F5D41143}"/>
          </ac:cxnSpMkLst>
        </pc:cxnChg>
        <pc:cxnChg chg="del">
          <ac:chgData name="Greg Kurzepa" userId="a919b55a-8d36-40e3-b3dc-e2f1bf956c0e" providerId="ADAL" clId="{FDC92B9D-0BC1-4346-A6B0-8FACAFEEEBE7}" dt="2025-06-06T02:09:20.973" v="986" actId="478"/>
          <ac:cxnSpMkLst>
            <pc:docMk/>
            <pc:sldMk cId="327622249" sldId="259"/>
            <ac:cxnSpMk id="17" creationId="{6948B5AA-9EA4-2C88-9149-0D0B01B95283}"/>
          </ac:cxnSpMkLst>
        </pc:cxnChg>
        <pc:cxnChg chg="del">
          <ac:chgData name="Greg Kurzepa" userId="a919b55a-8d36-40e3-b3dc-e2f1bf956c0e" providerId="ADAL" clId="{FDC92B9D-0BC1-4346-A6B0-8FACAFEEEBE7}" dt="2025-06-06T02:09:20.973" v="986" actId="478"/>
          <ac:cxnSpMkLst>
            <pc:docMk/>
            <pc:sldMk cId="327622249" sldId="259"/>
            <ac:cxnSpMk id="18" creationId="{A7693C5F-4EDB-98BB-B4A3-FB4BB53A4C06}"/>
          </ac:cxnSpMkLst>
        </pc:cxnChg>
        <pc:cxnChg chg="del">
          <ac:chgData name="Greg Kurzepa" userId="a919b55a-8d36-40e3-b3dc-e2f1bf956c0e" providerId="ADAL" clId="{FDC92B9D-0BC1-4346-A6B0-8FACAFEEEBE7}" dt="2025-06-06T02:09:20.973" v="986" actId="478"/>
          <ac:cxnSpMkLst>
            <pc:docMk/>
            <pc:sldMk cId="327622249" sldId="259"/>
            <ac:cxnSpMk id="19" creationId="{E0389C57-78B8-2CC4-5510-2A296924B034}"/>
          </ac:cxnSpMkLst>
        </pc:cxnChg>
        <pc:cxnChg chg="del">
          <ac:chgData name="Greg Kurzepa" userId="a919b55a-8d36-40e3-b3dc-e2f1bf956c0e" providerId="ADAL" clId="{FDC92B9D-0BC1-4346-A6B0-8FACAFEEEBE7}" dt="2025-06-06T02:09:20.973" v="986" actId="478"/>
          <ac:cxnSpMkLst>
            <pc:docMk/>
            <pc:sldMk cId="327622249" sldId="259"/>
            <ac:cxnSpMk id="20" creationId="{357039D8-52F9-C5AB-A184-202016CFE93B}"/>
          </ac:cxnSpMkLst>
        </pc:cxnChg>
        <pc:cxnChg chg="del">
          <ac:chgData name="Greg Kurzepa" userId="a919b55a-8d36-40e3-b3dc-e2f1bf956c0e" providerId="ADAL" clId="{FDC92B9D-0BC1-4346-A6B0-8FACAFEEEBE7}" dt="2025-06-06T02:09:20.973" v="986" actId="478"/>
          <ac:cxnSpMkLst>
            <pc:docMk/>
            <pc:sldMk cId="327622249" sldId="259"/>
            <ac:cxnSpMk id="21" creationId="{45EC8903-6164-9715-789E-249FF7C16E4C}"/>
          </ac:cxnSpMkLst>
        </pc:cxnChg>
        <pc:cxnChg chg="del">
          <ac:chgData name="Greg Kurzepa" userId="a919b55a-8d36-40e3-b3dc-e2f1bf956c0e" providerId="ADAL" clId="{FDC92B9D-0BC1-4346-A6B0-8FACAFEEEBE7}" dt="2025-06-06T02:09:20.973" v="986" actId="478"/>
          <ac:cxnSpMkLst>
            <pc:docMk/>
            <pc:sldMk cId="327622249" sldId="259"/>
            <ac:cxnSpMk id="22" creationId="{1A0250B8-17E7-3F39-A883-A767858AC5B8}"/>
          </ac:cxnSpMkLst>
        </pc:cxnChg>
        <pc:cxnChg chg="del">
          <ac:chgData name="Greg Kurzepa" userId="a919b55a-8d36-40e3-b3dc-e2f1bf956c0e" providerId="ADAL" clId="{FDC92B9D-0BC1-4346-A6B0-8FACAFEEEBE7}" dt="2025-06-06T02:09:20.973" v="986" actId="478"/>
          <ac:cxnSpMkLst>
            <pc:docMk/>
            <pc:sldMk cId="327622249" sldId="259"/>
            <ac:cxnSpMk id="23" creationId="{0704CABD-A355-7C9D-9BE3-E6E96EB0FF25}"/>
          </ac:cxnSpMkLst>
        </pc:cxnChg>
        <pc:cxnChg chg="del">
          <ac:chgData name="Greg Kurzepa" userId="a919b55a-8d36-40e3-b3dc-e2f1bf956c0e" providerId="ADAL" clId="{FDC92B9D-0BC1-4346-A6B0-8FACAFEEEBE7}" dt="2025-06-06T02:09:20.973" v="986" actId="478"/>
          <ac:cxnSpMkLst>
            <pc:docMk/>
            <pc:sldMk cId="327622249" sldId="259"/>
            <ac:cxnSpMk id="24" creationId="{BB9C19AD-45A7-A759-E3B4-19472BCE34DB}"/>
          </ac:cxnSpMkLst>
        </pc:cxnChg>
        <pc:cxnChg chg="del">
          <ac:chgData name="Greg Kurzepa" userId="a919b55a-8d36-40e3-b3dc-e2f1bf956c0e" providerId="ADAL" clId="{FDC92B9D-0BC1-4346-A6B0-8FACAFEEEBE7}" dt="2025-06-06T02:09:20.973" v="986" actId="478"/>
          <ac:cxnSpMkLst>
            <pc:docMk/>
            <pc:sldMk cId="327622249" sldId="259"/>
            <ac:cxnSpMk id="26" creationId="{4C31BF33-D1EC-18E3-30AA-D875423428C9}"/>
          </ac:cxnSpMkLst>
        </pc:cxnChg>
        <pc:cxnChg chg="del mod">
          <ac:chgData name="Greg Kurzepa" userId="a919b55a-8d36-40e3-b3dc-e2f1bf956c0e" providerId="ADAL" clId="{FDC92B9D-0BC1-4346-A6B0-8FACAFEEEBE7}" dt="2025-06-06T02:15:58.595" v="1042" actId="478"/>
          <ac:cxnSpMkLst>
            <pc:docMk/>
            <pc:sldMk cId="327622249" sldId="259"/>
            <ac:cxnSpMk id="29" creationId="{3F04C261-3BA0-AA10-0CA2-652E426AC396}"/>
          </ac:cxnSpMkLst>
        </pc:cxnChg>
        <pc:cxnChg chg="del mod">
          <ac:chgData name="Greg Kurzepa" userId="a919b55a-8d36-40e3-b3dc-e2f1bf956c0e" providerId="ADAL" clId="{FDC92B9D-0BC1-4346-A6B0-8FACAFEEEBE7}" dt="2025-06-06T02:15:58.595" v="1042" actId="478"/>
          <ac:cxnSpMkLst>
            <pc:docMk/>
            <pc:sldMk cId="327622249" sldId="259"/>
            <ac:cxnSpMk id="30" creationId="{B1B1D831-CC42-9F27-4D48-430773FED7CA}"/>
          </ac:cxnSpMkLst>
        </pc:cxnChg>
        <pc:cxnChg chg="del mod">
          <ac:chgData name="Greg Kurzepa" userId="a919b55a-8d36-40e3-b3dc-e2f1bf956c0e" providerId="ADAL" clId="{FDC92B9D-0BC1-4346-A6B0-8FACAFEEEBE7}" dt="2025-06-06T02:15:58.595" v="1042" actId="478"/>
          <ac:cxnSpMkLst>
            <pc:docMk/>
            <pc:sldMk cId="327622249" sldId="259"/>
            <ac:cxnSpMk id="33" creationId="{CE243749-744C-53F7-C2E9-74CB0C4E317E}"/>
          </ac:cxnSpMkLst>
        </pc:cxnChg>
      </pc:sldChg>
      <pc:sldChg chg="addSp delSp modSp add mod ord modAnim">
        <pc:chgData name="Greg Kurzepa" userId="a919b55a-8d36-40e3-b3dc-e2f1bf956c0e" providerId="ADAL" clId="{FDC92B9D-0BC1-4346-A6B0-8FACAFEEEBE7}" dt="2025-06-06T04:04:01.808" v="3893"/>
        <pc:sldMkLst>
          <pc:docMk/>
          <pc:sldMk cId="2129469776" sldId="260"/>
        </pc:sldMkLst>
        <pc:spChg chg="add mod">
          <ac:chgData name="Greg Kurzepa" userId="a919b55a-8d36-40e3-b3dc-e2f1bf956c0e" providerId="ADAL" clId="{FDC92B9D-0BC1-4346-A6B0-8FACAFEEEBE7}" dt="2025-06-06T03:54:41.675" v="3301" actId="20577"/>
          <ac:spMkLst>
            <pc:docMk/>
            <pc:sldMk cId="2129469776" sldId="260"/>
            <ac:spMk id="3" creationId="{A11641E2-9329-6FD6-2A87-C523E4256A51}"/>
          </ac:spMkLst>
        </pc:spChg>
        <pc:spChg chg="add mod">
          <ac:chgData name="Greg Kurzepa" userId="a919b55a-8d36-40e3-b3dc-e2f1bf956c0e" providerId="ADAL" clId="{FDC92B9D-0BC1-4346-A6B0-8FACAFEEEBE7}" dt="2025-06-06T03:55:12.939" v="3318" actId="1076"/>
          <ac:spMkLst>
            <pc:docMk/>
            <pc:sldMk cId="2129469776" sldId="260"/>
            <ac:spMk id="6" creationId="{CC27D9DF-4845-864B-DCEC-AAD35DCA0AC3}"/>
          </ac:spMkLst>
        </pc:spChg>
        <pc:spChg chg="add del mod">
          <ac:chgData name="Greg Kurzepa" userId="a919b55a-8d36-40e3-b3dc-e2f1bf956c0e" providerId="ADAL" clId="{FDC92B9D-0BC1-4346-A6B0-8FACAFEEEBE7}" dt="2025-06-06T03:52:42.697" v="3099" actId="478"/>
          <ac:spMkLst>
            <pc:docMk/>
            <pc:sldMk cId="2129469776" sldId="260"/>
            <ac:spMk id="7" creationId="{7C92E9E8-73EB-90E1-2E2C-FAA08A653524}"/>
          </ac:spMkLst>
        </pc:spChg>
        <pc:spChg chg="add mod">
          <ac:chgData name="Greg Kurzepa" userId="a919b55a-8d36-40e3-b3dc-e2f1bf956c0e" providerId="ADAL" clId="{FDC92B9D-0BC1-4346-A6B0-8FACAFEEEBE7}" dt="2025-06-06T03:53:31.109" v="3202" actId="14100"/>
          <ac:spMkLst>
            <pc:docMk/>
            <pc:sldMk cId="2129469776" sldId="260"/>
            <ac:spMk id="8" creationId="{0FB5FAD4-C1D3-F337-C50F-8E2DB00BBD8B}"/>
          </ac:spMkLst>
        </pc:spChg>
        <pc:spChg chg="add del mod">
          <ac:chgData name="Greg Kurzepa" userId="a919b55a-8d36-40e3-b3dc-e2f1bf956c0e" providerId="ADAL" clId="{FDC92B9D-0BC1-4346-A6B0-8FACAFEEEBE7}" dt="2025-06-06T03:53:43.665" v="3207" actId="478"/>
          <ac:spMkLst>
            <pc:docMk/>
            <pc:sldMk cId="2129469776" sldId="260"/>
            <ac:spMk id="9" creationId="{034E49D7-CCF3-63A1-2AE7-6FAC87E01F55}"/>
          </ac:spMkLst>
        </pc:spChg>
        <pc:picChg chg="add mod">
          <ac:chgData name="Greg Kurzepa" userId="a919b55a-8d36-40e3-b3dc-e2f1bf956c0e" providerId="ADAL" clId="{FDC92B9D-0BC1-4346-A6B0-8FACAFEEEBE7}" dt="2025-06-06T03:54:26.414" v="3295" actId="1076"/>
          <ac:picMkLst>
            <pc:docMk/>
            <pc:sldMk cId="2129469776" sldId="260"/>
            <ac:picMk id="5" creationId="{A4735D35-A801-BDC4-A4BA-A9B1867EFEE5}"/>
          </ac:picMkLst>
        </pc:picChg>
      </pc:sldChg>
      <pc:sldChg chg="modSp add del mod">
        <pc:chgData name="Greg Kurzepa" userId="a919b55a-8d36-40e3-b3dc-e2f1bf956c0e" providerId="ADAL" clId="{FDC92B9D-0BC1-4346-A6B0-8FACAFEEEBE7}" dt="2025-06-06T02:09:37.069" v="991" actId="47"/>
        <pc:sldMkLst>
          <pc:docMk/>
          <pc:sldMk cId="3248591202" sldId="260"/>
        </pc:sldMkLst>
        <pc:picChg chg="mod">
          <ac:chgData name="Greg Kurzepa" userId="a919b55a-8d36-40e3-b3dc-e2f1bf956c0e" providerId="ADAL" clId="{FDC92B9D-0BC1-4346-A6B0-8FACAFEEEBE7}" dt="2025-06-06T02:09:36.363" v="990" actId="1076"/>
          <ac:picMkLst>
            <pc:docMk/>
            <pc:sldMk cId="3248591202" sldId="260"/>
            <ac:picMk id="6" creationId="{78D8C4AB-4C02-6E4A-02A1-5DD9CF7EE770}"/>
          </ac:picMkLst>
        </pc:picChg>
      </pc:sldChg>
      <pc:sldChg chg="addSp delSp modSp add mod modAnim modNotesTx">
        <pc:chgData name="Greg Kurzepa" userId="a919b55a-8d36-40e3-b3dc-e2f1bf956c0e" providerId="ADAL" clId="{FDC92B9D-0BC1-4346-A6B0-8FACAFEEEBE7}" dt="2025-06-06T08:16:15.379" v="6182" actId="20577"/>
        <pc:sldMkLst>
          <pc:docMk/>
          <pc:sldMk cId="2020313352" sldId="261"/>
        </pc:sldMkLst>
        <pc:spChg chg="mod">
          <ac:chgData name="Greg Kurzepa" userId="a919b55a-8d36-40e3-b3dc-e2f1bf956c0e" providerId="ADAL" clId="{FDC92B9D-0BC1-4346-A6B0-8FACAFEEEBE7}" dt="2025-06-06T02:27:40.642" v="1230" actId="20577"/>
          <ac:spMkLst>
            <pc:docMk/>
            <pc:sldMk cId="2020313352" sldId="261"/>
            <ac:spMk id="2" creationId="{98C64D51-7306-4F6A-0606-0C3F61B49D7C}"/>
          </ac:spMkLst>
        </pc:spChg>
        <pc:spChg chg="add mod">
          <ac:chgData name="Greg Kurzepa" userId="a919b55a-8d36-40e3-b3dc-e2f1bf956c0e" providerId="ADAL" clId="{FDC92B9D-0BC1-4346-A6B0-8FACAFEEEBE7}" dt="2025-06-06T03:14:49.507" v="2323" actId="20577"/>
          <ac:spMkLst>
            <pc:docMk/>
            <pc:sldMk cId="2020313352" sldId="261"/>
            <ac:spMk id="7" creationId="{DD353870-787A-4AA2-5747-7939FBEAE884}"/>
          </ac:spMkLst>
        </pc:spChg>
        <pc:spChg chg="add mod">
          <ac:chgData name="Greg Kurzepa" userId="a919b55a-8d36-40e3-b3dc-e2f1bf956c0e" providerId="ADAL" clId="{FDC92B9D-0BC1-4346-A6B0-8FACAFEEEBE7}" dt="2025-06-06T02:33:13.513" v="1520" actId="1076"/>
          <ac:spMkLst>
            <pc:docMk/>
            <pc:sldMk cId="2020313352" sldId="261"/>
            <ac:spMk id="8" creationId="{FC56DD33-655E-15EE-BDF1-B7A0079C6316}"/>
          </ac:spMkLst>
        </pc:spChg>
        <pc:spChg chg="add mod">
          <ac:chgData name="Greg Kurzepa" userId="a919b55a-8d36-40e3-b3dc-e2f1bf956c0e" providerId="ADAL" clId="{FDC92B9D-0BC1-4346-A6B0-8FACAFEEEBE7}" dt="2025-06-06T03:09:09.819" v="2244" actId="1076"/>
          <ac:spMkLst>
            <pc:docMk/>
            <pc:sldMk cId="2020313352" sldId="261"/>
            <ac:spMk id="13" creationId="{D4E3E346-D9E8-4CF0-FA98-F216F6963EB9}"/>
          </ac:spMkLst>
        </pc:spChg>
        <pc:spChg chg="add del mod">
          <ac:chgData name="Greg Kurzepa" userId="a919b55a-8d36-40e3-b3dc-e2f1bf956c0e" providerId="ADAL" clId="{FDC92B9D-0BC1-4346-A6B0-8FACAFEEEBE7}" dt="2025-06-06T03:53:38.160" v="3206" actId="478"/>
          <ac:spMkLst>
            <pc:docMk/>
            <pc:sldMk cId="2020313352" sldId="261"/>
            <ac:spMk id="22" creationId="{7934974C-E9C1-F3AF-871D-672904AAE25B}"/>
          </ac:spMkLst>
        </pc:spChg>
        <pc:spChg chg="del">
          <ac:chgData name="Greg Kurzepa" userId="a919b55a-8d36-40e3-b3dc-e2f1bf956c0e" providerId="ADAL" clId="{FDC92B9D-0BC1-4346-A6B0-8FACAFEEEBE7}" dt="2025-06-06T02:25:53.182" v="1188" actId="478"/>
          <ac:spMkLst>
            <pc:docMk/>
            <pc:sldMk cId="2020313352" sldId="261"/>
            <ac:spMk id="56" creationId="{2EFD70A1-450C-A8F8-5CE9-9F467B977122}"/>
          </ac:spMkLst>
        </pc:spChg>
        <pc:spChg chg="del">
          <ac:chgData name="Greg Kurzepa" userId="a919b55a-8d36-40e3-b3dc-e2f1bf956c0e" providerId="ADAL" clId="{FDC92B9D-0BC1-4346-A6B0-8FACAFEEEBE7}" dt="2025-06-06T02:27:57.798" v="1231" actId="478"/>
          <ac:spMkLst>
            <pc:docMk/>
            <pc:sldMk cId="2020313352" sldId="261"/>
            <ac:spMk id="57" creationId="{B8D30719-B97B-E8EC-8F4A-6C73BCCCE7BA}"/>
          </ac:spMkLst>
        </pc:spChg>
        <pc:picChg chg="add del mod">
          <ac:chgData name="Greg Kurzepa" userId="a919b55a-8d36-40e3-b3dc-e2f1bf956c0e" providerId="ADAL" clId="{FDC92B9D-0BC1-4346-A6B0-8FACAFEEEBE7}" dt="2025-06-06T02:31:48.915" v="1359" actId="478"/>
          <ac:picMkLst>
            <pc:docMk/>
            <pc:sldMk cId="2020313352" sldId="261"/>
            <ac:picMk id="4" creationId="{A9CC8EF0-388F-62F2-B1AD-1B6D9FA26DE9}"/>
          </ac:picMkLst>
        </pc:picChg>
        <pc:picChg chg="add mod">
          <ac:chgData name="Greg Kurzepa" userId="a919b55a-8d36-40e3-b3dc-e2f1bf956c0e" providerId="ADAL" clId="{FDC92B9D-0BC1-4346-A6B0-8FACAFEEEBE7}" dt="2025-06-06T03:14:51.085" v="2324" actId="1076"/>
          <ac:picMkLst>
            <pc:docMk/>
            <pc:sldMk cId="2020313352" sldId="261"/>
            <ac:picMk id="6" creationId="{D3806B78-5FEF-BD6C-78D2-B8CA673FD547}"/>
          </ac:picMkLst>
        </pc:picChg>
        <pc:picChg chg="add mod ord modCrop">
          <ac:chgData name="Greg Kurzepa" userId="a919b55a-8d36-40e3-b3dc-e2f1bf956c0e" providerId="ADAL" clId="{FDC92B9D-0BC1-4346-A6B0-8FACAFEEEBE7}" dt="2025-06-06T03:09:09.819" v="2244" actId="1076"/>
          <ac:picMkLst>
            <pc:docMk/>
            <pc:sldMk cId="2020313352" sldId="261"/>
            <ac:picMk id="10" creationId="{6C17B9A2-FBB8-98CA-D070-14697FE89011}"/>
          </ac:picMkLst>
        </pc:picChg>
        <pc:picChg chg="add mod ord">
          <ac:chgData name="Greg Kurzepa" userId="a919b55a-8d36-40e3-b3dc-e2f1bf956c0e" providerId="ADAL" clId="{FDC92B9D-0BC1-4346-A6B0-8FACAFEEEBE7}" dt="2025-06-06T03:09:09.819" v="2244" actId="1076"/>
          <ac:picMkLst>
            <pc:docMk/>
            <pc:sldMk cId="2020313352" sldId="261"/>
            <ac:picMk id="19" creationId="{093ACD22-4687-A3CC-EEAF-955481AAEE48}"/>
          </ac:picMkLst>
        </pc:picChg>
        <pc:picChg chg="del">
          <ac:chgData name="Greg Kurzepa" userId="a919b55a-8d36-40e3-b3dc-e2f1bf956c0e" providerId="ADAL" clId="{FDC92B9D-0BC1-4346-A6B0-8FACAFEEEBE7}" dt="2025-06-06T02:25:54.199" v="1189" actId="478"/>
          <ac:picMkLst>
            <pc:docMk/>
            <pc:sldMk cId="2020313352" sldId="261"/>
            <ac:picMk id="49" creationId="{D489C4B1-8B2A-8A9B-E42D-FC69F09EA323}"/>
          </ac:picMkLst>
        </pc:picChg>
        <pc:picChg chg="del">
          <ac:chgData name="Greg Kurzepa" userId="a919b55a-8d36-40e3-b3dc-e2f1bf956c0e" providerId="ADAL" clId="{FDC92B9D-0BC1-4346-A6B0-8FACAFEEEBE7}" dt="2025-06-06T02:25:52.389" v="1187" actId="478"/>
          <ac:picMkLst>
            <pc:docMk/>
            <pc:sldMk cId="2020313352" sldId="261"/>
            <ac:picMk id="55" creationId="{40DA3D6A-35E1-855F-72D6-208557B86FA3}"/>
          </ac:picMkLst>
        </pc:picChg>
        <pc:picChg chg="del">
          <ac:chgData name="Greg Kurzepa" userId="a919b55a-8d36-40e3-b3dc-e2f1bf956c0e" providerId="ADAL" clId="{FDC92B9D-0BC1-4346-A6B0-8FACAFEEEBE7}" dt="2025-06-06T02:25:51.999" v="1186" actId="478"/>
          <ac:picMkLst>
            <pc:docMk/>
            <pc:sldMk cId="2020313352" sldId="261"/>
            <ac:picMk id="59" creationId="{6C534FE8-5B53-1B89-F9B3-C5003822E80F}"/>
          </ac:picMkLst>
        </pc:picChg>
        <pc:cxnChg chg="add mod">
          <ac:chgData name="Greg Kurzepa" userId="a919b55a-8d36-40e3-b3dc-e2f1bf956c0e" providerId="ADAL" clId="{FDC92B9D-0BC1-4346-A6B0-8FACAFEEEBE7}" dt="2025-06-06T03:09:09.819" v="2244" actId="1076"/>
          <ac:cxnSpMkLst>
            <pc:docMk/>
            <pc:sldMk cId="2020313352" sldId="261"/>
            <ac:cxnSpMk id="12" creationId="{1E743FD2-F27C-82E2-BF77-F0A6DF69D45A}"/>
          </ac:cxnSpMkLst>
        </pc:cxnChg>
      </pc:sldChg>
      <pc:sldChg chg="addSp delSp modSp add mod ord modNotesTx">
        <pc:chgData name="Greg Kurzepa" userId="a919b55a-8d36-40e3-b3dc-e2f1bf956c0e" providerId="ADAL" clId="{FDC92B9D-0BC1-4346-A6B0-8FACAFEEEBE7}" dt="2025-06-06T08:52:49.299" v="6307" actId="20577"/>
        <pc:sldMkLst>
          <pc:docMk/>
          <pc:sldMk cId="430726086" sldId="262"/>
        </pc:sldMkLst>
        <pc:spChg chg="mod">
          <ac:chgData name="Greg Kurzepa" userId="a919b55a-8d36-40e3-b3dc-e2f1bf956c0e" providerId="ADAL" clId="{FDC92B9D-0BC1-4346-A6B0-8FACAFEEEBE7}" dt="2025-06-06T04:07:00.596" v="3900" actId="20577"/>
          <ac:spMkLst>
            <pc:docMk/>
            <pc:sldMk cId="430726086" sldId="262"/>
            <ac:spMk id="2" creationId="{41A86BE8-50BC-574B-4FDC-68023903FA34}"/>
          </ac:spMkLst>
        </pc:spChg>
        <pc:spChg chg="add mod">
          <ac:chgData name="Greg Kurzepa" userId="a919b55a-8d36-40e3-b3dc-e2f1bf956c0e" providerId="ADAL" clId="{FDC92B9D-0BC1-4346-A6B0-8FACAFEEEBE7}" dt="2025-06-06T03:05:55.640" v="2209" actId="1076"/>
          <ac:spMkLst>
            <pc:docMk/>
            <pc:sldMk cId="430726086" sldId="262"/>
            <ac:spMk id="7" creationId="{E901D36F-86EF-35C0-52A5-4CC4A3D1E02C}"/>
          </ac:spMkLst>
        </pc:spChg>
        <pc:spChg chg="add del mod">
          <ac:chgData name="Greg Kurzepa" userId="a919b55a-8d36-40e3-b3dc-e2f1bf956c0e" providerId="ADAL" clId="{FDC92B9D-0BC1-4346-A6B0-8FACAFEEEBE7}" dt="2025-06-06T03:05:58.487" v="2211" actId="478"/>
          <ac:spMkLst>
            <pc:docMk/>
            <pc:sldMk cId="430726086" sldId="262"/>
            <ac:spMk id="8" creationId="{F2F0BB54-9800-EA76-D04F-F5D1EEEB1662}"/>
          </ac:spMkLst>
        </pc:spChg>
        <pc:picChg chg="add mod modCrop">
          <ac:chgData name="Greg Kurzepa" userId="a919b55a-8d36-40e3-b3dc-e2f1bf956c0e" providerId="ADAL" clId="{FDC92B9D-0BC1-4346-A6B0-8FACAFEEEBE7}" dt="2025-06-06T04:07:08.148" v="3904" actId="1076"/>
          <ac:picMkLst>
            <pc:docMk/>
            <pc:sldMk cId="430726086" sldId="262"/>
            <ac:picMk id="4" creationId="{FC65D15F-6E97-9FA2-BD5A-8765D7B9D46F}"/>
          </ac:picMkLst>
        </pc:picChg>
        <pc:picChg chg="add mod modCrop">
          <ac:chgData name="Greg Kurzepa" userId="a919b55a-8d36-40e3-b3dc-e2f1bf956c0e" providerId="ADAL" clId="{FDC92B9D-0BC1-4346-A6B0-8FACAFEEEBE7}" dt="2025-06-06T04:07:04.851" v="3903" actId="14100"/>
          <ac:picMkLst>
            <pc:docMk/>
            <pc:sldMk cId="430726086" sldId="262"/>
            <ac:picMk id="6" creationId="{3F8D6268-11E4-053A-921F-70BF1ACE2ADA}"/>
          </ac:picMkLst>
        </pc:picChg>
      </pc:sldChg>
      <pc:sldChg chg="new del">
        <pc:chgData name="Greg Kurzepa" userId="a919b55a-8d36-40e3-b3dc-e2f1bf956c0e" providerId="ADAL" clId="{FDC92B9D-0BC1-4346-A6B0-8FACAFEEEBE7}" dt="2025-06-06T02:41:45.498" v="1561" actId="47"/>
        <pc:sldMkLst>
          <pc:docMk/>
          <pc:sldMk cId="1777333752" sldId="262"/>
        </pc:sldMkLst>
      </pc:sldChg>
      <pc:sldChg chg="addSp delSp modSp add mod modAnim">
        <pc:chgData name="Greg Kurzepa" userId="a919b55a-8d36-40e3-b3dc-e2f1bf956c0e" providerId="ADAL" clId="{FDC92B9D-0BC1-4346-A6B0-8FACAFEEEBE7}" dt="2025-06-06T04:04:16.731" v="3896"/>
        <pc:sldMkLst>
          <pc:docMk/>
          <pc:sldMk cId="2243474156" sldId="263"/>
        </pc:sldMkLst>
        <pc:spChg chg="mod">
          <ac:chgData name="Greg Kurzepa" userId="a919b55a-8d36-40e3-b3dc-e2f1bf956c0e" providerId="ADAL" clId="{FDC92B9D-0BC1-4346-A6B0-8FACAFEEEBE7}" dt="2025-06-06T03:42:43.916" v="2751" actId="20577"/>
          <ac:spMkLst>
            <pc:docMk/>
            <pc:sldMk cId="2243474156" sldId="263"/>
            <ac:spMk id="2" creationId="{C1E3ABC6-3E24-1C9C-BDBE-29A548BC04F0}"/>
          </ac:spMkLst>
        </pc:spChg>
        <pc:spChg chg="add del mod">
          <ac:chgData name="Greg Kurzepa" userId="a919b55a-8d36-40e3-b3dc-e2f1bf956c0e" providerId="ADAL" clId="{FDC92B9D-0BC1-4346-A6B0-8FACAFEEEBE7}" dt="2025-06-06T03:04:22.800" v="1931" actId="478"/>
          <ac:spMkLst>
            <pc:docMk/>
            <pc:sldMk cId="2243474156" sldId="263"/>
            <ac:spMk id="13" creationId="{54ED466D-A283-942E-5961-9A613A0570EB}"/>
          </ac:spMkLst>
        </pc:spChg>
        <pc:spChg chg="add mod">
          <ac:chgData name="Greg Kurzepa" userId="a919b55a-8d36-40e3-b3dc-e2f1bf956c0e" providerId="ADAL" clId="{FDC92B9D-0BC1-4346-A6B0-8FACAFEEEBE7}" dt="2025-06-06T03:07:30.556" v="2222" actId="1582"/>
          <ac:spMkLst>
            <pc:docMk/>
            <pc:sldMk cId="2243474156" sldId="263"/>
            <ac:spMk id="16" creationId="{1BC2A2B3-D5C0-AAEA-4877-A6C7F2149BCA}"/>
          </ac:spMkLst>
        </pc:spChg>
        <pc:spChg chg="add mod">
          <ac:chgData name="Greg Kurzepa" userId="a919b55a-8d36-40e3-b3dc-e2f1bf956c0e" providerId="ADAL" clId="{FDC92B9D-0BC1-4346-A6B0-8FACAFEEEBE7}" dt="2025-06-06T03:09:33.330" v="2252" actId="1036"/>
          <ac:spMkLst>
            <pc:docMk/>
            <pc:sldMk cId="2243474156" sldId="263"/>
            <ac:spMk id="19" creationId="{2DA35A99-D277-A503-4D77-495ACB75D648}"/>
          </ac:spMkLst>
        </pc:spChg>
        <pc:picChg chg="del">
          <ac:chgData name="Greg Kurzepa" userId="a919b55a-8d36-40e3-b3dc-e2f1bf956c0e" providerId="ADAL" clId="{FDC92B9D-0BC1-4346-A6B0-8FACAFEEEBE7}" dt="2025-06-06T02:49:15.453" v="1695" actId="478"/>
          <ac:picMkLst>
            <pc:docMk/>
            <pc:sldMk cId="2243474156" sldId="263"/>
            <ac:picMk id="4" creationId="{9AB1B4E8-1B26-9DD2-1374-0C525287631C}"/>
          </ac:picMkLst>
        </pc:picChg>
        <pc:picChg chg="add del mod">
          <ac:chgData name="Greg Kurzepa" userId="a919b55a-8d36-40e3-b3dc-e2f1bf956c0e" providerId="ADAL" clId="{FDC92B9D-0BC1-4346-A6B0-8FACAFEEEBE7}" dt="2025-06-06T02:51:39.152" v="1708" actId="478"/>
          <ac:picMkLst>
            <pc:docMk/>
            <pc:sldMk cId="2243474156" sldId="263"/>
            <ac:picMk id="5" creationId="{0A3E3287-E343-80A3-D769-F1A631BDCB4D}"/>
          </ac:picMkLst>
        </pc:picChg>
        <pc:picChg chg="del">
          <ac:chgData name="Greg Kurzepa" userId="a919b55a-8d36-40e3-b3dc-e2f1bf956c0e" providerId="ADAL" clId="{FDC92B9D-0BC1-4346-A6B0-8FACAFEEEBE7}" dt="2025-06-06T02:49:16.511" v="1696" actId="478"/>
          <ac:picMkLst>
            <pc:docMk/>
            <pc:sldMk cId="2243474156" sldId="263"/>
            <ac:picMk id="6" creationId="{7975A82C-CF92-869F-57AA-34730C9F6040}"/>
          </ac:picMkLst>
        </pc:picChg>
        <pc:picChg chg="add del mod">
          <ac:chgData name="Greg Kurzepa" userId="a919b55a-8d36-40e3-b3dc-e2f1bf956c0e" providerId="ADAL" clId="{FDC92B9D-0BC1-4346-A6B0-8FACAFEEEBE7}" dt="2025-06-06T02:51:39.508" v="1709" actId="478"/>
          <ac:picMkLst>
            <pc:docMk/>
            <pc:sldMk cId="2243474156" sldId="263"/>
            <ac:picMk id="8" creationId="{D00E692F-07D0-CC2E-D469-CE4BA003978D}"/>
          </ac:picMkLst>
        </pc:picChg>
        <pc:picChg chg="add mod">
          <ac:chgData name="Greg Kurzepa" userId="a919b55a-8d36-40e3-b3dc-e2f1bf956c0e" providerId="ADAL" clId="{FDC92B9D-0BC1-4346-A6B0-8FACAFEEEBE7}" dt="2025-06-06T03:09:23.757" v="2247" actId="1076"/>
          <ac:picMkLst>
            <pc:docMk/>
            <pc:sldMk cId="2243474156" sldId="263"/>
            <ac:picMk id="10" creationId="{B4D2B07A-F167-4720-B932-359833CC3115}"/>
          </ac:picMkLst>
        </pc:picChg>
        <pc:picChg chg="add mod">
          <ac:chgData name="Greg Kurzepa" userId="a919b55a-8d36-40e3-b3dc-e2f1bf956c0e" providerId="ADAL" clId="{FDC92B9D-0BC1-4346-A6B0-8FACAFEEEBE7}" dt="2025-06-06T03:11:06.574" v="2258" actId="1076"/>
          <ac:picMkLst>
            <pc:docMk/>
            <pc:sldMk cId="2243474156" sldId="263"/>
            <ac:picMk id="12" creationId="{DCD5C814-99E4-138B-75FD-F36D91349D14}"/>
          </ac:picMkLst>
        </pc:picChg>
        <pc:picChg chg="add del mod">
          <ac:chgData name="Greg Kurzepa" userId="a919b55a-8d36-40e3-b3dc-e2f1bf956c0e" providerId="ADAL" clId="{FDC92B9D-0BC1-4346-A6B0-8FACAFEEEBE7}" dt="2025-06-06T03:07:46.015" v="2226" actId="478"/>
          <ac:picMkLst>
            <pc:docMk/>
            <pc:sldMk cId="2243474156" sldId="263"/>
            <ac:picMk id="15" creationId="{C9B375E6-D718-D0F0-3FAF-AC65C4351A89}"/>
          </ac:picMkLst>
        </pc:picChg>
        <pc:picChg chg="add del">
          <ac:chgData name="Greg Kurzepa" userId="a919b55a-8d36-40e3-b3dc-e2f1bf956c0e" providerId="ADAL" clId="{FDC92B9D-0BC1-4346-A6B0-8FACAFEEEBE7}" dt="2025-06-06T03:08:14.029" v="2228" actId="22"/>
          <ac:picMkLst>
            <pc:docMk/>
            <pc:sldMk cId="2243474156" sldId="263"/>
            <ac:picMk id="18" creationId="{B9647E5A-B272-53DD-3C05-9AD2845AC3E7}"/>
          </ac:picMkLst>
        </pc:picChg>
        <pc:picChg chg="add mod modCrop">
          <ac:chgData name="Greg Kurzepa" userId="a919b55a-8d36-40e3-b3dc-e2f1bf956c0e" providerId="ADAL" clId="{FDC92B9D-0BC1-4346-A6B0-8FACAFEEEBE7}" dt="2025-06-06T03:11:13.810" v="2259" actId="732"/>
          <ac:picMkLst>
            <pc:docMk/>
            <pc:sldMk cId="2243474156" sldId="263"/>
            <ac:picMk id="21" creationId="{9EFECCC3-C681-B051-D243-4D5CCF11A1B7}"/>
          </ac:picMkLst>
        </pc:picChg>
      </pc:sldChg>
      <pc:sldChg chg="addSp delSp modSp add mod modAnim">
        <pc:chgData name="Greg Kurzepa" userId="a919b55a-8d36-40e3-b3dc-e2f1bf956c0e" providerId="ADAL" clId="{FDC92B9D-0BC1-4346-A6B0-8FACAFEEEBE7}" dt="2025-06-06T04:04:28.020" v="3898"/>
        <pc:sldMkLst>
          <pc:docMk/>
          <pc:sldMk cId="3046326042" sldId="264"/>
        </pc:sldMkLst>
        <pc:spChg chg="mod">
          <ac:chgData name="Greg Kurzepa" userId="a919b55a-8d36-40e3-b3dc-e2f1bf956c0e" providerId="ADAL" clId="{FDC92B9D-0BC1-4346-A6B0-8FACAFEEEBE7}" dt="2025-06-06T03:42:47.958" v="2759" actId="20577"/>
          <ac:spMkLst>
            <pc:docMk/>
            <pc:sldMk cId="3046326042" sldId="264"/>
            <ac:spMk id="2" creationId="{EA652975-8E85-B0C4-A60F-A4B4D84C5667}"/>
          </ac:spMkLst>
        </pc:spChg>
        <pc:spChg chg="del">
          <ac:chgData name="Greg Kurzepa" userId="a919b55a-8d36-40e3-b3dc-e2f1bf956c0e" providerId="ADAL" clId="{FDC92B9D-0BC1-4346-A6B0-8FACAFEEEBE7}" dt="2025-06-06T03:11:32.782" v="2261" actId="478"/>
          <ac:spMkLst>
            <pc:docMk/>
            <pc:sldMk cId="3046326042" sldId="264"/>
            <ac:spMk id="16" creationId="{D9CE3806-C824-1367-A51A-883A5A996379}"/>
          </ac:spMkLst>
        </pc:spChg>
        <pc:spChg chg="del">
          <ac:chgData name="Greg Kurzepa" userId="a919b55a-8d36-40e3-b3dc-e2f1bf956c0e" providerId="ADAL" clId="{FDC92B9D-0BC1-4346-A6B0-8FACAFEEEBE7}" dt="2025-06-06T03:11:33.805" v="2262" actId="478"/>
          <ac:spMkLst>
            <pc:docMk/>
            <pc:sldMk cId="3046326042" sldId="264"/>
            <ac:spMk id="19" creationId="{F9CD3F22-D102-8B0C-340B-F7279112714A}"/>
          </ac:spMkLst>
        </pc:spChg>
        <pc:picChg chg="add del mod">
          <ac:chgData name="Greg Kurzepa" userId="a919b55a-8d36-40e3-b3dc-e2f1bf956c0e" providerId="ADAL" clId="{FDC92B9D-0BC1-4346-A6B0-8FACAFEEEBE7}" dt="2025-06-06T03:50:05.780" v="2920" actId="478"/>
          <ac:picMkLst>
            <pc:docMk/>
            <pc:sldMk cId="3046326042" sldId="264"/>
            <ac:picMk id="4" creationId="{317C7FA5-50C0-2F3D-90B9-E30E5C8C0D15}"/>
          </ac:picMkLst>
        </pc:picChg>
        <pc:picChg chg="add del mod">
          <ac:chgData name="Greg Kurzepa" userId="a919b55a-8d36-40e3-b3dc-e2f1bf956c0e" providerId="ADAL" clId="{FDC92B9D-0BC1-4346-A6B0-8FACAFEEEBE7}" dt="2025-06-06T03:50:13.048" v="2924" actId="478"/>
          <ac:picMkLst>
            <pc:docMk/>
            <pc:sldMk cId="3046326042" sldId="264"/>
            <ac:picMk id="7" creationId="{E0986AB8-7B32-BE42-C14B-B1D6A35A35CE}"/>
          </ac:picMkLst>
        </pc:picChg>
        <pc:picChg chg="add mod">
          <ac:chgData name="Greg Kurzepa" userId="a919b55a-8d36-40e3-b3dc-e2f1bf956c0e" providerId="ADAL" clId="{FDC92B9D-0BC1-4346-A6B0-8FACAFEEEBE7}" dt="2025-06-06T03:50:12.408" v="2923" actId="1076"/>
          <ac:picMkLst>
            <pc:docMk/>
            <pc:sldMk cId="3046326042" sldId="264"/>
            <ac:picMk id="11" creationId="{498DAEE3-10C0-946B-1468-53C7A92BAB47}"/>
          </ac:picMkLst>
        </pc:picChg>
        <pc:picChg chg="del">
          <ac:chgData name="Greg Kurzepa" userId="a919b55a-8d36-40e3-b3dc-e2f1bf956c0e" providerId="ADAL" clId="{FDC92B9D-0BC1-4346-A6B0-8FACAFEEEBE7}" dt="2025-06-06T03:11:34.813" v="2264" actId="478"/>
          <ac:picMkLst>
            <pc:docMk/>
            <pc:sldMk cId="3046326042" sldId="264"/>
            <ac:picMk id="12" creationId="{F65C3ABF-1007-1FE2-3259-A9E5EE273C4C}"/>
          </ac:picMkLst>
        </pc:picChg>
        <pc:picChg chg="add mod">
          <ac:chgData name="Greg Kurzepa" userId="a919b55a-8d36-40e3-b3dc-e2f1bf956c0e" providerId="ADAL" clId="{FDC92B9D-0BC1-4346-A6B0-8FACAFEEEBE7}" dt="2025-06-06T03:50:50.971" v="2940" actId="1035"/>
          <ac:picMkLst>
            <pc:docMk/>
            <pc:sldMk cId="3046326042" sldId="264"/>
            <ac:picMk id="14" creationId="{43556C86-CEF1-9073-1AD9-F0456EF9F088}"/>
          </ac:picMkLst>
        </pc:picChg>
        <pc:picChg chg="del">
          <ac:chgData name="Greg Kurzepa" userId="a919b55a-8d36-40e3-b3dc-e2f1bf956c0e" providerId="ADAL" clId="{FDC92B9D-0BC1-4346-A6B0-8FACAFEEEBE7}" dt="2025-06-06T03:11:34.477" v="2263" actId="478"/>
          <ac:picMkLst>
            <pc:docMk/>
            <pc:sldMk cId="3046326042" sldId="264"/>
            <ac:picMk id="21" creationId="{B8AAD2DF-AC6F-506E-053C-9A77AE850E54}"/>
          </ac:picMkLst>
        </pc:picChg>
        <pc:cxnChg chg="add mod">
          <ac:chgData name="Greg Kurzepa" userId="a919b55a-8d36-40e3-b3dc-e2f1bf956c0e" providerId="ADAL" clId="{FDC92B9D-0BC1-4346-A6B0-8FACAFEEEBE7}" dt="2025-06-06T03:50:56.403" v="2945" actId="1035"/>
          <ac:cxnSpMkLst>
            <pc:docMk/>
            <pc:sldMk cId="3046326042" sldId="264"/>
            <ac:cxnSpMk id="5" creationId="{E990F7DD-0D42-5EC2-B5CD-068190327784}"/>
          </ac:cxnSpMkLst>
        </pc:cxnChg>
      </pc:sldChg>
      <pc:sldChg chg="addSp delSp modSp new mod modAnim">
        <pc:chgData name="Greg Kurzepa" userId="a919b55a-8d36-40e3-b3dc-e2f1bf956c0e" providerId="ADAL" clId="{FDC92B9D-0BC1-4346-A6B0-8FACAFEEEBE7}" dt="2025-06-06T04:04:31.969" v="3899"/>
        <pc:sldMkLst>
          <pc:docMk/>
          <pc:sldMk cId="2109592918" sldId="265"/>
        </pc:sldMkLst>
        <pc:spChg chg="del">
          <ac:chgData name="Greg Kurzepa" userId="a919b55a-8d36-40e3-b3dc-e2f1bf956c0e" providerId="ADAL" clId="{FDC92B9D-0BC1-4346-A6B0-8FACAFEEEBE7}" dt="2025-06-06T03:30:49.188" v="2347" actId="478"/>
          <ac:spMkLst>
            <pc:docMk/>
            <pc:sldMk cId="2109592918" sldId="265"/>
            <ac:spMk id="2" creationId="{3C344581-A191-74B8-0DC0-F0D65303063A}"/>
          </ac:spMkLst>
        </pc:spChg>
        <pc:spChg chg="del">
          <ac:chgData name="Greg Kurzepa" userId="a919b55a-8d36-40e3-b3dc-e2f1bf956c0e" providerId="ADAL" clId="{FDC92B9D-0BC1-4346-A6B0-8FACAFEEEBE7}" dt="2025-06-06T03:30:48.803" v="2346" actId="478"/>
          <ac:spMkLst>
            <pc:docMk/>
            <pc:sldMk cId="2109592918" sldId="265"/>
            <ac:spMk id="3" creationId="{A00DF497-BC65-D063-D0E9-538B64440800}"/>
          </ac:spMkLst>
        </pc:spChg>
        <pc:spChg chg="add del mod">
          <ac:chgData name="Greg Kurzepa" userId="a919b55a-8d36-40e3-b3dc-e2f1bf956c0e" providerId="ADAL" clId="{FDC92B9D-0BC1-4346-A6B0-8FACAFEEEBE7}" dt="2025-06-06T03:36:32.549" v="2473" actId="478"/>
          <ac:spMkLst>
            <pc:docMk/>
            <pc:sldMk cId="2109592918" sldId="265"/>
            <ac:spMk id="10" creationId="{C05B5A34-3BD4-2712-8620-C781E3E32279}"/>
          </ac:spMkLst>
        </pc:spChg>
        <pc:spChg chg="add del mod">
          <ac:chgData name="Greg Kurzepa" userId="a919b55a-8d36-40e3-b3dc-e2f1bf956c0e" providerId="ADAL" clId="{FDC92B9D-0BC1-4346-A6B0-8FACAFEEEBE7}" dt="2025-06-06T03:36:14.103" v="2460" actId="478"/>
          <ac:spMkLst>
            <pc:docMk/>
            <pc:sldMk cId="2109592918" sldId="265"/>
            <ac:spMk id="11" creationId="{865F7EAB-5354-9271-D1FF-D030C9CAB4D0}"/>
          </ac:spMkLst>
        </pc:spChg>
        <pc:spChg chg="add del mod">
          <ac:chgData name="Greg Kurzepa" userId="a919b55a-8d36-40e3-b3dc-e2f1bf956c0e" providerId="ADAL" clId="{FDC92B9D-0BC1-4346-A6B0-8FACAFEEEBE7}" dt="2025-06-06T03:36:31.223" v="2472" actId="478"/>
          <ac:spMkLst>
            <pc:docMk/>
            <pc:sldMk cId="2109592918" sldId="265"/>
            <ac:spMk id="13" creationId="{B19636CE-E8A5-0384-DF41-FD43FECBFFF9}"/>
          </ac:spMkLst>
        </pc:spChg>
        <pc:spChg chg="add mod">
          <ac:chgData name="Greg Kurzepa" userId="a919b55a-8d36-40e3-b3dc-e2f1bf956c0e" providerId="ADAL" clId="{FDC92B9D-0BC1-4346-A6B0-8FACAFEEEBE7}" dt="2025-06-06T03:36:30.423" v="2471"/>
          <ac:spMkLst>
            <pc:docMk/>
            <pc:sldMk cId="2109592918" sldId="265"/>
            <ac:spMk id="14" creationId="{6D4ED88F-4125-4FE8-914B-AEAE4977F716}"/>
          </ac:spMkLst>
        </pc:spChg>
        <pc:spChg chg="add del mod">
          <ac:chgData name="Greg Kurzepa" userId="a919b55a-8d36-40e3-b3dc-e2f1bf956c0e" providerId="ADAL" clId="{FDC92B9D-0BC1-4346-A6B0-8FACAFEEEBE7}" dt="2025-06-06T03:36:35.833" v="2474" actId="478"/>
          <ac:spMkLst>
            <pc:docMk/>
            <pc:sldMk cId="2109592918" sldId="265"/>
            <ac:spMk id="16" creationId="{2569A91D-9754-7EC7-0CD5-4EB5D7D1BBB4}"/>
          </ac:spMkLst>
        </pc:spChg>
        <pc:spChg chg="add mod">
          <ac:chgData name="Greg Kurzepa" userId="a919b55a-8d36-40e3-b3dc-e2f1bf956c0e" providerId="ADAL" clId="{FDC92B9D-0BC1-4346-A6B0-8FACAFEEEBE7}" dt="2025-06-06T03:36:44.753" v="2502" actId="20577"/>
          <ac:spMkLst>
            <pc:docMk/>
            <pc:sldMk cId="2109592918" sldId="265"/>
            <ac:spMk id="17" creationId="{5625B9B4-8DE9-8D2A-CD94-1B8E4B3B249B}"/>
          </ac:spMkLst>
        </pc:spChg>
        <pc:picChg chg="add mod">
          <ac:chgData name="Greg Kurzepa" userId="a919b55a-8d36-40e3-b3dc-e2f1bf956c0e" providerId="ADAL" clId="{FDC92B9D-0BC1-4346-A6B0-8FACAFEEEBE7}" dt="2025-06-06T03:36:20.832" v="2463" actId="14100"/>
          <ac:picMkLst>
            <pc:docMk/>
            <pc:sldMk cId="2109592918" sldId="265"/>
            <ac:picMk id="5" creationId="{3FF5E12C-38B0-1FBA-8C58-C6CE90D874BB}"/>
          </ac:picMkLst>
        </pc:picChg>
        <pc:picChg chg="add del mod">
          <ac:chgData name="Greg Kurzepa" userId="a919b55a-8d36-40e3-b3dc-e2f1bf956c0e" providerId="ADAL" clId="{FDC92B9D-0BC1-4346-A6B0-8FACAFEEEBE7}" dt="2025-06-06T03:36:14.471" v="2461" actId="478"/>
          <ac:picMkLst>
            <pc:docMk/>
            <pc:sldMk cId="2109592918" sldId="265"/>
            <ac:picMk id="7" creationId="{F0C9A757-4A95-57D8-991A-70E5ABF1AC4D}"/>
          </ac:picMkLst>
        </pc:picChg>
        <pc:picChg chg="add mod">
          <ac:chgData name="Greg Kurzepa" userId="a919b55a-8d36-40e3-b3dc-e2f1bf956c0e" providerId="ADAL" clId="{FDC92B9D-0BC1-4346-A6B0-8FACAFEEEBE7}" dt="2025-06-06T03:36:59.830" v="2507" actId="1076"/>
          <ac:picMkLst>
            <pc:docMk/>
            <pc:sldMk cId="2109592918" sldId="265"/>
            <ac:picMk id="9" creationId="{E9347B86-B2E9-8591-24D6-008C9337953D}"/>
          </ac:picMkLst>
        </pc:picChg>
      </pc:sldChg>
      <pc:sldChg chg="addSp delSp modSp new mod">
        <pc:chgData name="Greg Kurzepa" userId="a919b55a-8d36-40e3-b3dc-e2f1bf956c0e" providerId="ADAL" clId="{FDC92B9D-0BC1-4346-A6B0-8FACAFEEEBE7}" dt="2025-06-06T03:55:52.633" v="3328" actId="20577"/>
        <pc:sldMkLst>
          <pc:docMk/>
          <pc:sldMk cId="704194512" sldId="266"/>
        </pc:sldMkLst>
        <pc:spChg chg="del">
          <ac:chgData name="Greg Kurzepa" userId="a919b55a-8d36-40e3-b3dc-e2f1bf956c0e" providerId="ADAL" clId="{FDC92B9D-0BC1-4346-A6B0-8FACAFEEEBE7}" dt="2025-06-06T03:36:53.580" v="2505" actId="478"/>
          <ac:spMkLst>
            <pc:docMk/>
            <pc:sldMk cId="704194512" sldId="266"/>
            <ac:spMk id="2" creationId="{DA471FBF-FA6E-F9A2-824A-8B4E04969F71}"/>
          </ac:spMkLst>
        </pc:spChg>
        <pc:spChg chg="del">
          <ac:chgData name="Greg Kurzepa" userId="a919b55a-8d36-40e3-b3dc-e2f1bf956c0e" providerId="ADAL" clId="{FDC92B9D-0BC1-4346-A6B0-8FACAFEEEBE7}" dt="2025-06-06T03:36:49.870" v="2504" actId="478"/>
          <ac:spMkLst>
            <pc:docMk/>
            <pc:sldMk cId="704194512" sldId="266"/>
            <ac:spMk id="3" creationId="{4AF7D559-13AE-39C1-F387-F5945EC0AEFC}"/>
          </ac:spMkLst>
        </pc:spChg>
        <pc:spChg chg="add mod">
          <ac:chgData name="Greg Kurzepa" userId="a919b55a-8d36-40e3-b3dc-e2f1bf956c0e" providerId="ADAL" clId="{FDC92B9D-0BC1-4346-A6B0-8FACAFEEEBE7}" dt="2025-06-06T03:55:52.633" v="3328" actId="20577"/>
          <ac:spMkLst>
            <pc:docMk/>
            <pc:sldMk cId="704194512" sldId="266"/>
            <ac:spMk id="6" creationId="{539D06EA-D058-D8F1-0405-CC69EF20D75C}"/>
          </ac:spMkLst>
        </pc:spChg>
        <pc:spChg chg="add mod">
          <ac:chgData name="Greg Kurzepa" userId="a919b55a-8d36-40e3-b3dc-e2f1bf956c0e" providerId="ADAL" clId="{FDC92B9D-0BC1-4346-A6B0-8FACAFEEEBE7}" dt="2025-06-06T03:40:35.584" v="2733" actId="20577"/>
          <ac:spMkLst>
            <pc:docMk/>
            <pc:sldMk cId="704194512" sldId="266"/>
            <ac:spMk id="7" creationId="{B8F40562-8A9E-F491-F953-EF33741DF80C}"/>
          </ac:spMkLst>
        </pc:spChg>
        <pc:picChg chg="add del mod">
          <ac:chgData name="Greg Kurzepa" userId="a919b55a-8d36-40e3-b3dc-e2f1bf956c0e" providerId="ADAL" clId="{FDC92B9D-0BC1-4346-A6B0-8FACAFEEEBE7}" dt="2025-06-06T03:38:26.538" v="2564" actId="478"/>
          <ac:picMkLst>
            <pc:docMk/>
            <pc:sldMk cId="704194512" sldId="266"/>
            <ac:picMk id="5" creationId="{30C77EA1-AC5C-F3F0-EBFB-526CB4544E0A}"/>
          </ac:picMkLst>
        </pc:picChg>
        <pc:picChg chg="add mod">
          <ac:chgData name="Greg Kurzepa" userId="a919b55a-8d36-40e3-b3dc-e2f1bf956c0e" providerId="ADAL" clId="{FDC92B9D-0BC1-4346-A6B0-8FACAFEEEBE7}" dt="2025-06-06T03:40:27.199" v="2687" actId="1076"/>
          <ac:picMkLst>
            <pc:docMk/>
            <pc:sldMk cId="704194512" sldId="266"/>
            <ac:picMk id="9" creationId="{EA5E7606-8E91-F8D0-D1A2-23CDC2140022}"/>
          </ac:picMkLst>
        </pc:picChg>
      </pc:sldChg>
      <pc:sldChg chg="addSp delSp modSp new mod">
        <pc:chgData name="Greg Kurzepa" userId="a919b55a-8d36-40e3-b3dc-e2f1bf956c0e" providerId="ADAL" clId="{FDC92B9D-0BC1-4346-A6B0-8FACAFEEEBE7}" dt="2025-06-06T04:11:33.542" v="3927" actId="20577"/>
        <pc:sldMkLst>
          <pc:docMk/>
          <pc:sldMk cId="926444721" sldId="267"/>
        </pc:sldMkLst>
        <pc:spChg chg="del">
          <ac:chgData name="Greg Kurzepa" userId="a919b55a-8d36-40e3-b3dc-e2f1bf956c0e" providerId="ADAL" clId="{FDC92B9D-0BC1-4346-A6B0-8FACAFEEEBE7}" dt="2025-06-06T03:39:06.391" v="2643" actId="478"/>
          <ac:spMkLst>
            <pc:docMk/>
            <pc:sldMk cId="926444721" sldId="267"/>
            <ac:spMk id="2" creationId="{E70D44BF-A6D3-2B84-E229-59D3694CC85F}"/>
          </ac:spMkLst>
        </pc:spChg>
        <pc:spChg chg="del">
          <ac:chgData name="Greg Kurzepa" userId="a919b55a-8d36-40e3-b3dc-e2f1bf956c0e" providerId="ADAL" clId="{FDC92B9D-0BC1-4346-A6B0-8FACAFEEEBE7}" dt="2025-06-06T03:39:05.891" v="2642" actId="478"/>
          <ac:spMkLst>
            <pc:docMk/>
            <pc:sldMk cId="926444721" sldId="267"/>
            <ac:spMk id="3" creationId="{1E350AEE-607E-ECF8-34F8-DBF25CBCA94C}"/>
          </ac:spMkLst>
        </pc:spChg>
        <pc:spChg chg="add mod">
          <ac:chgData name="Greg Kurzepa" userId="a919b55a-8d36-40e3-b3dc-e2f1bf956c0e" providerId="ADAL" clId="{FDC92B9D-0BC1-4346-A6B0-8FACAFEEEBE7}" dt="2025-06-06T03:39:12.974" v="2654" actId="20577"/>
          <ac:spMkLst>
            <pc:docMk/>
            <pc:sldMk cId="926444721" sldId="267"/>
            <ac:spMk id="4" creationId="{8246E5A9-734E-2995-2656-21ABA621BD5F}"/>
          </ac:spMkLst>
        </pc:spChg>
        <pc:spChg chg="add mod">
          <ac:chgData name="Greg Kurzepa" userId="a919b55a-8d36-40e3-b3dc-e2f1bf956c0e" providerId="ADAL" clId="{FDC92B9D-0BC1-4346-A6B0-8FACAFEEEBE7}" dt="2025-06-06T04:11:33.542" v="3927" actId="20577"/>
          <ac:spMkLst>
            <pc:docMk/>
            <pc:sldMk cId="926444721" sldId="267"/>
            <ac:spMk id="5" creationId="{66775D16-A853-9BC3-11DE-AE4702E3E8AD}"/>
          </ac:spMkLst>
        </pc:spChg>
        <pc:spChg chg="add mod">
          <ac:chgData name="Greg Kurzepa" userId="a919b55a-8d36-40e3-b3dc-e2f1bf956c0e" providerId="ADAL" clId="{FDC92B9D-0BC1-4346-A6B0-8FACAFEEEBE7}" dt="2025-06-06T04:01:19.306" v="3878" actId="20577"/>
          <ac:spMkLst>
            <pc:docMk/>
            <pc:sldMk cId="926444721" sldId="267"/>
            <ac:spMk id="6" creationId="{0FDCA04D-A409-B812-4EFD-6D298A5AD6C9}"/>
          </ac:spMkLst>
        </pc:spChg>
        <pc:grpChg chg="add mod">
          <ac:chgData name="Greg Kurzepa" userId="a919b55a-8d36-40e3-b3dc-e2f1bf956c0e" providerId="ADAL" clId="{FDC92B9D-0BC1-4346-A6B0-8FACAFEEEBE7}" dt="2025-06-06T04:01:02.562" v="3846" actId="1076"/>
          <ac:grpSpMkLst>
            <pc:docMk/>
            <pc:sldMk cId="926444721" sldId="267"/>
            <ac:grpSpMk id="10" creationId="{84D14592-BCF1-C759-ADA2-B42B5CAACCD7}"/>
          </ac:grpSpMkLst>
        </pc:grpChg>
        <pc:picChg chg="add mod">
          <ac:chgData name="Greg Kurzepa" userId="a919b55a-8d36-40e3-b3dc-e2f1bf956c0e" providerId="ADAL" clId="{FDC92B9D-0BC1-4346-A6B0-8FACAFEEEBE7}" dt="2025-06-06T03:59:52.706" v="3707" actId="164"/>
          <ac:picMkLst>
            <pc:docMk/>
            <pc:sldMk cId="926444721" sldId="267"/>
            <ac:picMk id="8" creationId="{D584CAA1-3E5E-6067-9BF1-948BCD505263}"/>
          </ac:picMkLst>
        </pc:picChg>
        <pc:picChg chg="add mod">
          <ac:chgData name="Greg Kurzepa" userId="a919b55a-8d36-40e3-b3dc-e2f1bf956c0e" providerId="ADAL" clId="{FDC92B9D-0BC1-4346-A6B0-8FACAFEEEBE7}" dt="2025-06-06T03:59:52.706" v="3707" actId="164"/>
          <ac:picMkLst>
            <pc:docMk/>
            <pc:sldMk cId="926444721" sldId="267"/>
            <ac:picMk id="9" creationId="{37DD7953-C284-3913-F301-0E5276998F96}"/>
          </ac:picMkLst>
        </pc:picChg>
        <pc:cxnChg chg="add mod">
          <ac:chgData name="Greg Kurzepa" userId="a919b55a-8d36-40e3-b3dc-e2f1bf956c0e" providerId="ADAL" clId="{FDC92B9D-0BC1-4346-A6B0-8FACAFEEEBE7}" dt="2025-06-06T03:59:52.706" v="3707" actId="164"/>
          <ac:cxnSpMkLst>
            <pc:docMk/>
            <pc:sldMk cId="926444721" sldId="267"/>
            <ac:cxnSpMk id="7" creationId="{53B83E71-4F49-A697-6A32-F318D0AC0A1A}"/>
          </ac:cxnSpMkLst>
        </pc:cxnChg>
      </pc:sldChg>
      <pc:sldChg chg="new del">
        <pc:chgData name="Greg Kurzepa" userId="a919b55a-8d36-40e3-b3dc-e2f1bf956c0e" providerId="ADAL" clId="{FDC92B9D-0BC1-4346-A6B0-8FACAFEEEBE7}" dt="2025-06-06T03:52:48.124" v="3108" actId="2696"/>
        <pc:sldMkLst>
          <pc:docMk/>
          <pc:sldMk cId="1572345309"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3D11D-3CD6-4BD2-85EE-47D38E483414}" type="datetimeFigureOut">
              <a:rPr lang="en-GB" smtClean="0"/>
              <a:t>06/06/2025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61B65-E9E1-4500-A98D-567942BA7599}" type="slidenum">
              <a:rPr lang="en-GB" smtClean="0"/>
              <a:t>‹#›</a:t>
            </a:fld>
            <a:endParaRPr lang="en-GB"/>
          </a:p>
        </p:txBody>
      </p:sp>
    </p:spTree>
    <p:extLst>
      <p:ext uri="{BB962C8B-B14F-4D97-AF65-F5344CB8AC3E}">
        <p14:creationId xmlns:p14="http://schemas.microsoft.com/office/powerpoint/2010/main" val="1653632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Uncertainty leads to overdesign</a:t>
            </a:r>
          </a:p>
          <a:p>
            <a:pPr marL="171450" indent="-171450">
              <a:buFontTx/>
              <a:buChar char="-"/>
            </a:pPr>
            <a:r>
              <a:rPr lang="en-GB" dirty="0"/>
              <a:t>If we can improve soil understanding, we can reduce overdesign and that has benefits for cost, time, material use, climate.</a:t>
            </a:r>
          </a:p>
        </p:txBody>
      </p:sp>
      <p:sp>
        <p:nvSpPr>
          <p:cNvPr id="4" name="Slide Number Placeholder 3"/>
          <p:cNvSpPr>
            <a:spLocks noGrp="1"/>
          </p:cNvSpPr>
          <p:nvPr>
            <p:ph type="sldNum" sz="quarter" idx="5"/>
          </p:nvPr>
        </p:nvSpPr>
        <p:spPr/>
        <p:txBody>
          <a:bodyPr/>
          <a:lstStyle/>
          <a:p>
            <a:fld id="{80D61B65-E9E1-4500-A98D-567942BA7599}" type="slidenum">
              <a:rPr lang="en-GB" smtClean="0"/>
              <a:t>2</a:t>
            </a:fld>
            <a:endParaRPr lang="en-GB"/>
          </a:p>
        </p:txBody>
      </p:sp>
    </p:spTree>
    <p:extLst>
      <p:ext uri="{BB962C8B-B14F-4D97-AF65-F5344CB8AC3E}">
        <p14:creationId xmlns:p14="http://schemas.microsoft.com/office/powerpoint/2010/main" val="3540618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Bayesian inference: use evidence in the form of data to update a prior understanding of soil parameters</a:t>
            </a:r>
          </a:p>
          <a:p>
            <a:pPr marL="171450" indent="-171450">
              <a:buFontTx/>
              <a:buChar char="-"/>
            </a:pPr>
            <a:r>
              <a:rPr lang="en-GB" dirty="0"/>
              <a:t>Exploiting the fact that the strain observations contain information about the soil.</a:t>
            </a:r>
          </a:p>
          <a:p>
            <a:pPr marL="171450" indent="-171450">
              <a:buFontTx/>
              <a:buChar char="-"/>
            </a:pPr>
            <a:r>
              <a:rPr lang="en-GB" dirty="0"/>
              <a:t>But the prior also contributes. If the prior or the evidence is much stronger (prior=narrow, data=low noise), it will dominate the posterior.</a:t>
            </a:r>
          </a:p>
          <a:p>
            <a:pPr marL="171450" indent="-171450">
              <a:buFontTx/>
              <a:buChar char="-"/>
            </a:pPr>
            <a:r>
              <a:rPr lang="en-GB" dirty="0"/>
              <a:t>The posterior is the reduced-uncertainty estimate of the soil parameters. It can be used to explicitly understand risk.</a:t>
            </a:r>
          </a:p>
          <a:p>
            <a:pPr marL="171450" indent="-171450">
              <a:buFontTx/>
              <a:buChar char="-"/>
            </a:pPr>
            <a:r>
              <a:rPr lang="en-GB" dirty="0"/>
              <a:t>Multiple pieces of data can be used to repeatedly update the soil parameter pdf</a:t>
            </a:r>
          </a:p>
          <a:p>
            <a:pPr marL="171450" indent="-171450">
              <a:buFontTx/>
              <a:buChar char="-"/>
            </a:pPr>
            <a:r>
              <a:rPr lang="en-GB" dirty="0"/>
              <a:t>So we need 3 ingredients: A physical model, some observations, and a prior.</a:t>
            </a:r>
          </a:p>
        </p:txBody>
      </p:sp>
      <p:sp>
        <p:nvSpPr>
          <p:cNvPr id="4" name="Slide Number Placeholder 3"/>
          <p:cNvSpPr>
            <a:spLocks noGrp="1"/>
          </p:cNvSpPr>
          <p:nvPr>
            <p:ph type="sldNum" sz="quarter" idx="5"/>
          </p:nvPr>
        </p:nvSpPr>
        <p:spPr/>
        <p:txBody>
          <a:bodyPr/>
          <a:lstStyle/>
          <a:p>
            <a:fld id="{80D61B65-E9E1-4500-A98D-567942BA7599}" type="slidenum">
              <a:rPr lang="en-GB" smtClean="0"/>
              <a:t>3</a:t>
            </a:fld>
            <a:endParaRPr lang="en-GB"/>
          </a:p>
        </p:txBody>
      </p:sp>
    </p:spTree>
    <p:extLst>
      <p:ext uri="{BB962C8B-B14F-4D97-AF65-F5344CB8AC3E}">
        <p14:creationId xmlns:p14="http://schemas.microsoft.com/office/powerpoint/2010/main" val="182190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Pile under axial load is resisted by a shaft friction in the walls and an end bearing friction at the base</a:t>
            </a:r>
          </a:p>
          <a:p>
            <a:pPr marL="171450" indent="-171450">
              <a:buFontTx/>
              <a:buChar char="-"/>
            </a:pPr>
            <a:r>
              <a:rPr lang="en-GB" dirty="0"/>
              <a:t>Pile is linear-elastic, soil is nonlinear according to API t-z q-z curves</a:t>
            </a:r>
          </a:p>
          <a:p>
            <a:pPr marL="171450" indent="-171450">
              <a:buFontTx/>
              <a:buChar char="-"/>
            </a:pPr>
            <a:r>
              <a:rPr lang="en-GB" dirty="0"/>
              <a:t>There is a limit on the shear stress that can be mobilised, this is an example of a model parameter that can be inferred. So is the shaft friction factor.</a:t>
            </a:r>
          </a:p>
          <a:p>
            <a:pPr marL="171450" indent="-171450">
              <a:buFontTx/>
              <a:buChar char="-"/>
            </a:pPr>
            <a:r>
              <a:rPr lang="en-GB" dirty="0"/>
              <a:t>Soil is divided into layers, each with their own set of parameters.</a:t>
            </a:r>
          </a:p>
        </p:txBody>
      </p:sp>
      <p:sp>
        <p:nvSpPr>
          <p:cNvPr id="4" name="Slide Number Placeholder 3"/>
          <p:cNvSpPr>
            <a:spLocks noGrp="1"/>
          </p:cNvSpPr>
          <p:nvPr>
            <p:ph type="sldNum" sz="quarter" idx="5"/>
          </p:nvPr>
        </p:nvSpPr>
        <p:spPr/>
        <p:txBody>
          <a:bodyPr/>
          <a:lstStyle/>
          <a:p>
            <a:fld id="{80D61B65-E9E1-4500-A98D-567942BA7599}" type="slidenum">
              <a:rPr lang="en-GB" smtClean="0"/>
              <a:t>4</a:t>
            </a:fld>
            <a:endParaRPr lang="en-GB"/>
          </a:p>
        </p:txBody>
      </p:sp>
    </p:spTree>
    <p:extLst>
      <p:ext uri="{BB962C8B-B14F-4D97-AF65-F5344CB8AC3E}">
        <p14:creationId xmlns:p14="http://schemas.microsoft.com/office/powerpoint/2010/main" val="662043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Ground truth parameters are used to generate the ground truth strain profile in blue.</a:t>
            </a:r>
          </a:p>
          <a:p>
            <a:pPr marL="171450" indent="-171450">
              <a:buFontTx/>
              <a:buChar char="-"/>
            </a:pPr>
            <a:r>
              <a:rPr lang="en-GB" dirty="0"/>
              <a:t>Noise with 20 </a:t>
            </a:r>
            <a:r>
              <a:rPr lang="en-GB" dirty="0" err="1"/>
              <a:t>microstrains</a:t>
            </a:r>
            <a:r>
              <a:rPr lang="en-GB" dirty="0"/>
              <a:t> standard deviation is added. This is representative of strain gauge measurement error. It is modelled to account for all inherent uncertainties, including soil variability within layers, as we saw earlier this is the same order of magnitude.</a:t>
            </a:r>
          </a:p>
          <a:p>
            <a:pPr marL="171450" indent="-171450">
              <a:buFontTx/>
              <a:buChar char="-"/>
            </a:pPr>
            <a:r>
              <a:rPr lang="en-GB" dirty="0"/>
              <a:t>So now we have the physical model and the observations. Just need the priors now.</a:t>
            </a:r>
          </a:p>
        </p:txBody>
      </p:sp>
      <p:sp>
        <p:nvSpPr>
          <p:cNvPr id="4" name="Slide Number Placeholder 3"/>
          <p:cNvSpPr>
            <a:spLocks noGrp="1"/>
          </p:cNvSpPr>
          <p:nvPr>
            <p:ph type="sldNum" sz="quarter" idx="5"/>
          </p:nvPr>
        </p:nvSpPr>
        <p:spPr/>
        <p:txBody>
          <a:bodyPr/>
          <a:lstStyle/>
          <a:p>
            <a:fld id="{80D61B65-E9E1-4500-A98D-567942BA7599}" type="slidenum">
              <a:rPr lang="en-GB" smtClean="0"/>
              <a:t>5</a:t>
            </a:fld>
            <a:endParaRPr lang="en-GB"/>
          </a:p>
        </p:txBody>
      </p:sp>
    </p:spTree>
    <p:extLst>
      <p:ext uri="{BB962C8B-B14F-4D97-AF65-F5344CB8AC3E}">
        <p14:creationId xmlns:p14="http://schemas.microsoft.com/office/powerpoint/2010/main" val="400429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Chosen priors to reflect the soil category, interpreted from API tables </a:t>
            </a:r>
            <a:r>
              <a:rPr lang="en-GB"/>
              <a:t>for sand.</a:t>
            </a:r>
            <a:endParaRPr lang="en-GB" dirty="0"/>
          </a:p>
        </p:txBody>
      </p:sp>
      <p:sp>
        <p:nvSpPr>
          <p:cNvPr id="4" name="Slide Number Placeholder 3"/>
          <p:cNvSpPr>
            <a:spLocks noGrp="1"/>
          </p:cNvSpPr>
          <p:nvPr>
            <p:ph type="sldNum" sz="quarter" idx="5"/>
          </p:nvPr>
        </p:nvSpPr>
        <p:spPr/>
        <p:txBody>
          <a:bodyPr/>
          <a:lstStyle/>
          <a:p>
            <a:fld id="{80D61B65-E9E1-4500-A98D-567942BA7599}" type="slidenum">
              <a:rPr lang="en-GB" smtClean="0"/>
              <a:t>6</a:t>
            </a:fld>
            <a:endParaRPr lang="en-GB"/>
          </a:p>
        </p:txBody>
      </p:sp>
    </p:spTree>
    <p:extLst>
      <p:ext uri="{BB962C8B-B14F-4D97-AF65-F5344CB8AC3E}">
        <p14:creationId xmlns:p14="http://schemas.microsoft.com/office/powerpoint/2010/main" val="1872994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D61B65-E9E1-4500-A98D-567942BA7599}" type="slidenum">
              <a:rPr lang="en-GB" smtClean="0"/>
              <a:t>7</a:t>
            </a:fld>
            <a:endParaRPr lang="en-GB"/>
          </a:p>
        </p:txBody>
      </p:sp>
    </p:spTree>
    <p:extLst>
      <p:ext uri="{BB962C8B-B14F-4D97-AF65-F5344CB8AC3E}">
        <p14:creationId xmlns:p14="http://schemas.microsoft.com/office/powerpoint/2010/main" val="3211812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1BED0-0CDB-CAC3-E909-A474C2836D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7DEAC2B-2FD9-16D7-C395-15117DF85E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5B2395-36F1-2FE7-EA59-8CAD5379DF38}"/>
              </a:ext>
            </a:extLst>
          </p:cNvPr>
          <p:cNvSpPr>
            <a:spLocks noGrp="1"/>
          </p:cNvSpPr>
          <p:nvPr>
            <p:ph type="dt" sz="half" idx="10"/>
          </p:nvPr>
        </p:nvSpPr>
        <p:spPr/>
        <p:txBody>
          <a:bodyPr/>
          <a:lstStyle/>
          <a:p>
            <a:fld id="{D8FD4811-5BCA-4097-9E57-5CF835CA440C}" type="datetimeFigureOut">
              <a:rPr lang="en-GB" smtClean="0"/>
              <a:t>06/06/2025</a:t>
            </a:fld>
            <a:endParaRPr lang="en-GB"/>
          </a:p>
        </p:txBody>
      </p:sp>
      <p:sp>
        <p:nvSpPr>
          <p:cNvPr id="5" name="Footer Placeholder 4">
            <a:extLst>
              <a:ext uri="{FF2B5EF4-FFF2-40B4-BE49-F238E27FC236}">
                <a16:creationId xmlns:a16="http://schemas.microsoft.com/office/drawing/2014/main" id="{90555318-ED46-4163-1ACD-EC24BE88FD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481126-9100-6EB1-C7CA-AE3A6575BF23}"/>
              </a:ext>
            </a:extLst>
          </p:cNvPr>
          <p:cNvSpPr>
            <a:spLocks noGrp="1"/>
          </p:cNvSpPr>
          <p:nvPr>
            <p:ph type="sldNum" sz="quarter" idx="12"/>
          </p:nvPr>
        </p:nvSpPr>
        <p:spPr/>
        <p:txBody>
          <a:bodyPr/>
          <a:lstStyle/>
          <a:p>
            <a:fld id="{4C7208F1-F1C4-4A74-BD05-6A71B326D206}" type="slidenum">
              <a:rPr lang="en-GB" smtClean="0"/>
              <a:t>‹#›</a:t>
            </a:fld>
            <a:endParaRPr lang="en-GB"/>
          </a:p>
        </p:txBody>
      </p:sp>
    </p:spTree>
    <p:extLst>
      <p:ext uri="{BB962C8B-B14F-4D97-AF65-F5344CB8AC3E}">
        <p14:creationId xmlns:p14="http://schemas.microsoft.com/office/powerpoint/2010/main" val="1259387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77E69-6F27-34EE-657F-54B429F1D85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C5D0EC2-16C4-F1AA-0B91-121D612B8C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FB3530-61C9-74DA-8545-447EC3F6317E}"/>
              </a:ext>
            </a:extLst>
          </p:cNvPr>
          <p:cNvSpPr>
            <a:spLocks noGrp="1"/>
          </p:cNvSpPr>
          <p:nvPr>
            <p:ph type="dt" sz="half" idx="10"/>
          </p:nvPr>
        </p:nvSpPr>
        <p:spPr/>
        <p:txBody>
          <a:bodyPr/>
          <a:lstStyle/>
          <a:p>
            <a:fld id="{D8FD4811-5BCA-4097-9E57-5CF835CA440C}" type="datetimeFigureOut">
              <a:rPr lang="en-GB" smtClean="0"/>
              <a:t>06/06/2025</a:t>
            </a:fld>
            <a:endParaRPr lang="en-GB"/>
          </a:p>
        </p:txBody>
      </p:sp>
      <p:sp>
        <p:nvSpPr>
          <p:cNvPr id="5" name="Footer Placeholder 4">
            <a:extLst>
              <a:ext uri="{FF2B5EF4-FFF2-40B4-BE49-F238E27FC236}">
                <a16:creationId xmlns:a16="http://schemas.microsoft.com/office/drawing/2014/main" id="{CA8E376F-BB5B-BB1C-B3B3-158C653BE7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D31CCD-E0AD-28C1-BD2C-1B9E801DF1FF}"/>
              </a:ext>
            </a:extLst>
          </p:cNvPr>
          <p:cNvSpPr>
            <a:spLocks noGrp="1"/>
          </p:cNvSpPr>
          <p:nvPr>
            <p:ph type="sldNum" sz="quarter" idx="12"/>
          </p:nvPr>
        </p:nvSpPr>
        <p:spPr/>
        <p:txBody>
          <a:bodyPr/>
          <a:lstStyle/>
          <a:p>
            <a:fld id="{4C7208F1-F1C4-4A74-BD05-6A71B326D206}" type="slidenum">
              <a:rPr lang="en-GB" smtClean="0"/>
              <a:t>‹#›</a:t>
            </a:fld>
            <a:endParaRPr lang="en-GB"/>
          </a:p>
        </p:txBody>
      </p:sp>
    </p:spTree>
    <p:extLst>
      <p:ext uri="{BB962C8B-B14F-4D97-AF65-F5344CB8AC3E}">
        <p14:creationId xmlns:p14="http://schemas.microsoft.com/office/powerpoint/2010/main" val="1564368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3605FA-BEDE-5E23-6E7B-CBBA14C6B4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FA0335-C044-2A8C-E2BC-E4AEFDFB67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827718-3342-F741-4171-DB9F3CAFB14C}"/>
              </a:ext>
            </a:extLst>
          </p:cNvPr>
          <p:cNvSpPr>
            <a:spLocks noGrp="1"/>
          </p:cNvSpPr>
          <p:nvPr>
            <p:ph type="dt" sz="half" idx="10"/>
          </p:nvPr>
        </p:nvSpPr>
        <p:spPr/>
        <p:txBody>
          <a:bodyPr/>
          <a:lstStyle/>
          <a:p>
            <a:fld id="{D8FD4811-5BCA-4097-9E57-5CF835CA440C}" type="datetimeFigureOut">
              <a:rPr lang="en-GB" smtClean="0"/>
              <a:t>06/06/2025</a:t>
            </a:fld>
            <a:endParaRPr lang="en-GB"/>
          </a:p>
        </p:txBody>
      </p:sp>
      <p:sp>
        <p:nvSpPr>
          <p:cNvPr id="5" name="Footer Placeholder 4">
            <a:extLst>
              <a:ext uri="{FF2B5EF4-FFF2-40B4-BE49-F238E27FC236}">
                <a16:creationId xmlns:a16="http://schemas.microsoft.com/office/drawing/2014/main" id="{48541453-F5CE-324B-26AE-44B6C1BAA4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FBE3DD-C447-4F0F-9886-9BEAF0FEB146}"/>
              </a:ext>
            </a:extLst>
          </p:cNvPr>
          <p:cNvSpPr>
            <a:spLocks noGrp="1"/>
          </p:cNvSpPr>
          <p:nvPr>
            <p:ph type="sldNum" sz="quarter" idx="12"/>
          </p:nvPr>
        </p:nvSpPr>
        <p:spPr/>
        <p:txBody>
          <a:bodyPr/>
          <a:lstStyle/>
          <a:p>
            <a:fld id="{4C7208F1-F1C4-4A74-BD05-6A71B326D206}" type="slidenum">
              <a:rPr lang="en-GB" smtClean="0"/>
              <a:t>‹#›</a:t>
            </a:fld>
            <a:endParaRPr lang="en-GB"/>
          </a:p>
        </p:txBody>
      </p:sp>
    </p:spTree>
    <p:extLst>
      <p:ext uri="{BB962C8B-B14F-4D97-AF65-F5344CB8AC3E}">
        <p14:creationId xmlns:p14="http://schemas.microsoft.com/office/powerpoint/2010/main" val="403553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3661-3DFD-A556-52E2-743C19DB50F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BAC056F-029F-301A-2842-F10B3F657F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401D1A-1325-A32C-0D7E-5F0E2D79E7ED}"/>
              </a:ext>
            </a:extLst>
          </p:cNvPr>
          <p:cNvSpPr>
            <a:spLocks noGrp="1"/>
          </p:cNvSpPr>
          <p:nvPr>
            <p:ph type="dt" sz="half" idx="10"/>
          </p:nvPr>
        </p:nvSpPr>
        <p:spPr/>
        <p:txBody>
          <a:bodyPr/>
          <a:lstStyle/>
          <a:p>
            <a:fld id="{D8FD4811-5BCA-4097-9E57-5CF835CA440C}" type="datetimeFigureOut">
              <a:rPr lang="en-GB" smtClean="0"/>
              <a:t>06/06/2025</a:t>
            </a:fld>
            <a:endParaRPr lang="en-GB"/>
          </a:p>
        </p:txBody>
      </p:sp>
      <p:sp>
        <p:nvSpPr>
          <p:cNvPr id="5" name="Footer Placeholder 4">
            <a:extLst>
              <a:ext uri="{FF2B5EF4-FFF2-40B4-BE49-F238E27FC236}">
                <a16:creationId xmlns:a16="http://schemas.microsoft.com/office/drawing/2014/main" id="{364AB063-6F74-43EF-6F54-E99AF12F4D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AD860C-AF0C-8DE9-E85B-699848A1D582}"/>
              </a:ext>
            </a:extLst>
          </p:cNvPr>
          <p:cNvSpPr>
            <a:spLocks noGrp="1"/>
          </p:cNvSpPr>
          <p:nvPr>
            <p:ph type="sldNum" sz="quarter" idx="12"/>
          </p:nvPr>
        </p:nvSpPr>
        <p:spPr/>
        <p:txBody>
          <a:bodyPr/>
          <a:lstStyle/>
          <a:p>
            <a:fld id="{4C7208F1-F1C4-4A74-BD05-6A71B326D206}" type="slidenum">
              <a:rPr lang="en-GB" smtClean="0"/>
              <a:t>‹#›</a:t>
            </a:fld>
            <a:endParaRPr lang="en-GB"/>
          </a:p>
        </p:txBody>
      </p:sp>
    </p:spTree>
    <p:extLst>
      <p:ext uri="{BB962C8B-B14F-4D97-AF65-F5344CB8AC3E}">
        <p14:creationId xmlns:p14="http://schemas.microsoft.com/office/powerpoint/2010/main" val="98569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ADC9-9B4B-3DC6-E983-F29EF206D6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066BD7B-4572-B15A-A5F1-729C692959D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CE7576-866B-55EC-A29F-48E620E569C2}"/>
              </a:ext>
            </a:extLst>
          </p:cNvPr>
          <p:cNvSpPr>
            <a:spLocks noGrp="1"/>
          </p:cNvSpPr>
          <p:nvPr>
            <p:ph type="dt" sz="half" idx="10"/>
          </p:nvPr>
        </p:nvSpPr>
        <p:spPr/>
        <p:txBody>
          <a:bodyPr/>
          <a:lstStyle/>
          <a:p>
            <a:fld id="{D8FD4811-5BCA-4097-9E57-5CF835CA440C}" type="datetimeFigureOut">
              <a:rPr lang="en-GB" smtClean="0"/>
              <a:t>06/06/2025</a:t>
            </a:fld>
            <a:endParaRPr lang="en-GB"/>
          </a:p>
        </p:txBody>
      </p:sp>
      <p:sp>
        <p:nvSpPr>
          <p:cNvPr id="5" name="Footer Placeholder 4">
            <a:extLst>
              <a:ext uri="{FF2B5EF4-FFF2-40B4-BE49-F238E27FC236}">
                <a16:creationId xmlns:a16="http://schemas.microsoft.com/office/drawing/2014/main" id="{B06138AE-9B73-3029-AC9B-AD877D23FB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A20735-6F7F-9C29-8026-FECBCAA8A68C}"/>
              </a:ext>
            </a:extLst>
          </p:cNvPr>
          <p:cNvSpPr>
            <a:spLocks noGrp="1"/>
          </p:cNvSpPr>
          <p:nvPr>
            <p:ph type="sldNum" sz="quarter" idx="12"/>
          </p:nvPr>
        </p:nvSpPr>
        <p:spPr/>
        <p:txBody>
          <a:bodyPr/>
          <a:lstStyle/>
          <a:p>
            <a:fld id="{4C7208F1-F1C4-4A74-BD05-6A71B326D206}" type="slidenum">
              <a:rPr lang="en-GB" smtClean="0"/>
              <a:t>‹#›</a:t>
            </a:fld>
            <a:endParaRPr lang="en-GB"/>
          </a:p>
        </p:txBody>
      </p:sp>
    </p:spTree>
    <p:extLst>
      <p:ext uri="{BB962C8B-B14F-4D97-AF65-F5344CB8AC3E}">
        <p14:creationId xmlns:p14="http://schemas.microsoft.com/office/powerpoint/2010/main" val="1676625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2AEDB-B556-8969-2097-B6965009144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7DADC3A-D8D4-F13E-E436-990328C529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FC4D58B-902C-394B-AC4D-9930F9B4CD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42581E3-23BE-18D8-DAE3-C0573274FAC2}"/>
              </a:ext>
            </a:extLst>
          </p:cNvPr>
          <p:cNvSpPr>
            <a:spLocks noGrp="1"/>
          </p:cNvSpPr>
          <p:nvPr>
            <p:ph type="dt" sz="half" idx="10"/>
          </p:nvPr>
        </p:nvSpPr>
        <p:spPr/>
        <p:txBody>
          <a:bodyPr/>
          <a:lstStyle/>
          <a:p>
            <a:fld id="{D8FD4811-5BCA-4097-9E57-5CF835CA440C}" type="datetimeFigureOut">
              <a:rPr lang="en-GB" smtClean="0"/>
              <a:t>06/06/2025</a:t>
            </a:fld>
            <a:endParaRPr lang="en-GB"/>
          </a:p>
        </p:txBody>
      </p:sp>
      <p:sp>
        <p:nvSpPr>
          <p:cNvPr id="6" name="Footer Placeholder 5">
            <a:extLst>
              <a:ext uri="{FF2B5EF4-FFF2-40B4-BE49-F238E27FC236}">
                <a16:creationId xmlns:a16="http://schemas.microsoft.com/office/drawing/2014/main" id="{F3BCBE84-92E0-0DD6-D3A8-25733ABCD1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1ED352A-3D00-193C-91DB-9C31005754EB}"/>
              </a:ext>
            </a:extLst>
          </p:cNvPr>
          <p:cNvSpPr>
            <a:spLocks noGrp="1"/>
          </p:cNvSpPr>
          <p:nvPr>
            <p:ph type="sldNum" sz="quarter" idx="12"/>
          </p:nvPr>
        </p:nvSpPr>
        <p:spPr/>
        <p:txBody>
          <a:bodyPr/>
          <a:lstStyle/>
          <a:p>
            <a:fld id="{4C7208F1-F1C4-4A74-BD05-6A71B326D206}" type="slidenum">
              <a:rPr lang="en-GB" smtClean="0"/>
              <a:t>‹#›</a:t>
            </a:fld>
            <a:endParaRPr lang="en-GB"/>
          </a:p>
        </p:txBody>
      </p:sp>
    </p:spTree>
    <p:extLst>
      <p:ext uri="{BB962C8B-B14F-4D97-AF65-F5344CB8AC3E}">
        <p14:creationId xmlns:p14="http://schemas.microsoft.com/office/powerpoint/2010/main" val="2512437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18E3-8967-C0DC-D0CC-E695545E61C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103B174-E701-72F2-38A5-EF683DDF87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B62BFC-0AF8-3A56-0251-D7D2E88DBC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0B846AA-C236-AA4E-AD80-211C8D5300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90BA9D-5022-5EFC-CB95-030298DFC0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15F38E8-3BD4-BB5A-4E39-17440A07ECC7}"/>
              </a:ext>
            </a:extLst>
          </p:cNvPr>
          <p:cNvSpPr>
            <a:spLocks noGrp="1"/>
          </p:cNvSpPr>
          <p:nvPr>
            <p:ph type="dt" sz="half" idx="10"/>
          </p:nvPr>
        </p:nvSpPr>
        <p:spPr/>
        <p:txBody>
          <a:bodyPr/>
          <a:lstStyle/>
          <a:p>
            <a:fld id="{D8FD4811-5BCA-4097-9E57-5CF835CA440C}" type="datetimeFigureOut">
              <a:rPr lang="en-GB" smtClean="0"/>
              <a:t>06/06/2025</a:t>
            </a:fld>
            <a:endParaRPr lang="en-GB"/>
          </a:p>
        </p:txBody>
      </p:sp>
      <p:sp>
        <p:nvSpPr>
          <p:cNvPr id="8" name="Footer Placeholder 7">
            <a:extLst>
              <a:ext uri="{FF2B5EF4-FFF2-40B4-BE49-F238E27FC236}">
                <a16:creationId xmlns:a16="http://schemas.microsoft.com/office/drawing/2014/main" id="{9C56C978-D909-6715-797F-DF735A19B6B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7CAC735-74A4-C487-5AB6-28701E2EEEA7}"/>
              </a:ext>
            </a:extLst>
          </p:cNvPr>
          <p:cNvSpPr>
            <a:spLocks noGrp="1"/>
          </p:cNvSpPr>
          <p:nvPr>
            <p:ph type="sldNum" sz="quarter" idx="12"/>
          </p:nvPr>
        </p:nvSpPr>
        <p:spPr/>
        <p:txBody>
          <a:bodyPr/>
          <a:lstStyle/>
          <a:p>
            <a:fld id="{4C7208F1-F1C4-4A74-BD05-6A71B326D206}" type="slidenum">
              <a:rPr lang="en-GB" smtClean="0"/>
              <a:t>‹#›</a:t>
            </a:fld>
            <a:endParaRPr lang="en-GB"/>
          </a:p>
        </p:txBody>
      </p:sp>
    </p:spTree>
    <p:extLst>
      <p:ext uri="{BB962C8B-B14F-4D97-AF65-F5344CB8AC3E}">
        <p14:creationId xmlns:p14="http://schemas.microsoft.com/office/powerpoint/2010/main" val="4108884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64195-8471-7E3B-6E79-9F8C6A532B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7E4EA10-C0DB-0B0C-A318-124ABBD3BE53}"/>
              </a:ext>
            </a:extLst>
          </p:cNvPr>
          <p:cNvSpPr>
            <a:spLocks noGrp="1"/>
          </p:cNvSpPr>
          <p:nvPr>
            <p:ph type="dt" sz="half" idx="10"/>
          </p:nvPr>
        </p:nvSpPr>
        <p:spPr/>
        <p:txBody>
          <a:bodyPr/>
          <a:lstStyle/>
          <a:p>
            <a:fld id="{D8FD4811-5BCA-4097-9E57-5CF835CA440C}" type="datetimeFigureOut">
              <a:rPr lang="en-GB" smtClean="0"/>
              <a:t>06/06/2025</a:t>
            </a:fld>
            <a:endParaRPr lang="en-GB"/>
          </a:p>
        </p:txBody>
      </p:sp>
      <p:sp>
        <p:nvSpPr>
          <p:cNvPr id="4" name="Footer Placeholder 3">
            <a:extLst>
              <a:ext uri="{FF2B5EF4-FFF2-40B4-BE49-F238E27FC236}">
                <a16:creationId xmlns:a16="http://schemas.microsoft.com/office/drawing/2014/main" id="{BB35B081-B124-97C8-D9FD-38FB8E88F6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EB7B0BB-8401-1F5F-0452-F2EA274299C6}"/>
              </a:ext>
            </a:extLst>
          </p:cNvPr>
          <p:cNvSpPr>
            <a:spLocks noGrp="1"/>
          </p:cNvSpPr>
          <p:nvPr>
            <p:ph type="sldNum" sz="quarter" idx="12"/>
          </p:nvPr>
        </p:nvSpPr>
        <p:spPr/>
        <p:txBody>
          <a:bodyPr/>
          <a:lstStyle/>
          <a:p>
            <a:fld id="{4C7208F1-F1C4-4A74-BD05-6A71B326D206}" type="slidenum">
              <a:rPr lang="en-GB" smtClean="0"/>
              <a:t>‹#›</a:t>
            </a:fld>
            <a:endParaRPr lang="en-GB"/>
          </a:p>
        </p:txBody>
      </p:sp>
    </p:spTree>
    <p:extLst>
      <p:ext uri="{BB962C8B-B14F-4D97-AF65-F5344CB8AC3E}">
        <p14:creationId xmlns:p14="http://schemas.microsoft.com/office/powerpoint/2010/main" val="1419458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357409-E77C-3EFD-8CB3-8B5A4791328A}"/>
              </a:ext>
            </a:extLst>
          </p:cNvPr>
          <p:cNvSpPr>
            <a:spLocks noGrp="1"/>
          </p:cNvSpPr>
          <p:nvPr>
            <p:ph type="dt" sz="half" idx="10"/>
          </p:nvPr>
        </p:nvSpPr>
        <p:spPr/>
        <p:txBody>
          <a:bodyPr/>
          <a:lstStyle/>
          <a:p>
            <a:fld id="{D8FD4811-5BCA-4097-9E57-5CF835CA440C}" type="datetimeFigureOut">
              <a:rPr lang="en-GB" smtClean="0"/>
              <a:t>06/06/2025</a:t>
            </a:fld>
            <a:endParaRPr lang="en-GB"/>
          </a:p>
        </p:txBody>
      </p:sp>
      <p:sp>
        <p:nvSpPr>
          <p:cNvPr id="3" name="Footer Placeholder 2">
            <a:extLst>
              <a:ext uri="{FF2B5EF4-FFF2-40B4-BE49-F238E27FC236}">
                <a16:creationId xmlns:a16="http://schemas.microsoft.com/office/drawing/2014/main" id="{F404054E-735E-FED9-84F7-3A2CF5BC02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F2BD78B-EFB1-C489-4D68-F685FEE3F469}"/>
              </a:ext>
            </a:extLst>
          </p:cNvPr>
          <p:cNvSpPr>
            <a:spLocks noGrp="1"/>
          </p:cNvSpPr>
          <p:nvPr>
            <p:ph type="sldNum" sz="quarter" idx="12"/>
          </p:nvPr>
        </p:nvSpPr>
        <p:spPr/>
        <p:txBody>
          <a:bodyPr/>
          <a:lstStyle/>
          <a:p>
            <a:fld id="{4C7208F1-F1C4-4A74-BD05-6A71B326D206}" type="slidenum">
              <a:rPr lang="en-GB" smtClean="0"/>
              <a:t>‹#›</a:t>
            </a:fld>
            <a:endParaRPr lang="en-GB"/>
          </a:p>
        </p:txBody>
      </p:sp>
    </p:spTree>
    <p:extLst>
      <p:ext uri="{BB962C8B-B14F-4D97-AF65-F5344CB8AC3E}">
        <p14:creationId xmlns:p14="http://schemas.microsoft.com/office/powerpoint/2010/main" val="392775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AF579-704B-6D19-E745-34EF2FD0AC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B54ED61-8201-5AAB-E458-2973CEBA2B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693D16C-6020-DADB-3FAE-72B58B616E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64CD7-E5D1-503E-6782-ACC0376B57A5}"/>
              </a:ext>
            </a:extLst>
          </p:cNvPr>
          <p:cNvSpPr>
            <a:spLocks noGrp="1"/>
          </p:cNvSpPr>
          <p:nvPr>
            <p:ph type="dt" sz="half" idx="10"/>
          </p:nvPr>
        </p:nvSpPr>
        <p:spPr/>
        <p:txBody>
          <a:bodyPr/>
          <a:lstStyle/>
          <a:p>
            <a:fld id="{D8FD4811-5BCA-4097-9E57-5CF835CA440C}" type="datetimeFigureOut">
              <a:rPr lang="en-GB" smtClean="0"/>
              <a:t>06/06/2025</a:t>
            </a:fld>
            <a:endParaRPr lang="en-GB"/>
          </a:p>
        </p:txBody>
      </p:sp>
      <p:sp>
        <p:nvSpPr>
          <p:cNvPr id="6" name="Footer Placeholder 5">
            <a:extLst>
              <a:ext uri="{FF2B5EF4-FFF2-40B4-BE49-F238E27FC236}">
                <a16:creationId xmlns:a16="http://schemas.microsoft.com/office/drawing/2014/main" id="{169DAF9A-AD5C-EACC-133D-D4835AFBE8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9B8996-9D96-8DB6-A13B-5AE1B5A559DD}"/>
              </a:ext>
            </a:extLst>
          </p:cNvPr>
          <p:cNvSpPr>
            <a:spLocks noGrp="1"/>
          </p:cNvSpPr>
          <p:nvPr>
            <p:ph type="sldNum" sz="quarter" idx="12"/>
          </p:nvPr>
        </p:nvSpPr>
        <p:spPr/>
        <p:txBody>
          <a:bodyPr/>
          <a:lstStyle/>
          <a:p>
            <a:fld id="{4C7208F1-F1C4-4A74-BD05-6A71B326D206}" type="slidenum">
              <a:rPr lang="en-GB" smtClean="0"/>
              <a:t>‹#›</a:t>
            </a:fld>
            <a:endParaRPr lang="en-GB"/>
          </a:p>
        </p:txBody>
      </p:sp>
    </p:spTree>
    <p:extLst>
      <p:ext uri="{BB962C8B-B14F-4D97-AF65-F5344CB8AC3E}">
        <p14:creationId xmlns:p14="http://schemas.microsoft.com/office/powerpoint/2010/main" val="2606535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FD8B-254A-95F1-8DAB-03EE0BF33C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2E936C0-B471-AAAD-162B-3331EA0D8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6529F91-F02B-9227-E100-6C3B9A12AB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2EF200-11F7-FC94-5D41-100B48E8144A}"/>
              </a:ext>
            </a:extLst>
          </p:cNvPr>
          <p:cNvSpPr>
            <a:spLocks noGrp="1"/>
          </p:cNvSpPr>
          <p:nvPr>
            <p:ph type="dt" sz="half" idx="10"/>
          </p:nvPr>
        </p:nvSpPr>
        <p:spPr/>
        <p:txBody>
          <a:bodyPr/>
          <a:lstStyle/>
          <a:p>
            <a:fld id="{D8FD4811-5BCA-4097-9E57-5CF835CA440C}" type="datetimeFigureOut">
              <a:rPr lang="en-GB" smtClean="0"/>
              <a:t>06/06/2025</a:t>
            </a:fld>
            <a:endParaRPr lang="en-GB"/>
          </a:p>
        </p:txBody>
      </p:sp>
      <p:sp>
        <p:nvSpPr>
          <p:cNvPr id="6" name="Footer Placeholder 5">
            <a:extLst>
              <a:ext uri="{FF2B5EF4-FFF2-40B4-BE49-F238E27FC236}">
                <a16:creationId xmlns:a16="http://schemas.microsoft.com/office/drawing/2014/main" id="{6E1CF44D-0630-6C07-A0C1-C02BCEC3D1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456B950-D465-A888-93BF-83BE51DB68BA}"/>
              </a:ext>
            </a:extLst>
          </p:cNvPr>
          <p:cNvSpPr>
            <a:spLocks noGrp="1"/>
          </p:cNvSpPr>
          <p:nvPr>
            <p:ph type="sldNum" sz="quarter" idx="12"/>
          </p:nvPr>
        </p:nvSpPr>
        <p:spPr/>
        <p:txBody>
          <a:bodyPr/>
          <a:lstStyle/>
          <a:p>
            <a:fld id="{4C7208F1-F1C4-4A74-BD05-6A71B326D206}" type="slidenum">
              <a:rPr lang="en-GB" smtClean="0"/>
              <a:t>‹#›</a:t>
            </a:fld>
            <a:endParaRPr lang="en-GB"/>
          </a:p>
        </p:txBody>
      </p:sp>
    </p:spTree>
    <p:extLst>
      <p:ext uri="{BB962C8B-B14F-4D97-AF65-F5344CB8AC3E}">
        <p14:creationId xmlns:p14="http://schemas.microsoft.com/office/powerpoint/2010/main" val="103031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035121-C919-8C2B-82B6-89CE22FC58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FF5AD6-5B1F-9CFF-245C-859B86F7FF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BA028E-C44F-AD09-C5CE-52D34C6889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8FD4811-5BCA-4097-9E57-5CF835CA440C}" type="datetimeFigureOut">
              <a:rPr lang="en-GB" smtClean="0"/>
              <a:t>06/06/2025</a:t>
            </a:fld>
            <a:endParaRPr lang="en-GB"/>
          </a:p>
        </p:txBody>
      </p:sp>
      <p:sp>
        <p:nvSpPr>
          <p:cNvPr id="5" name="Footer Placeholder 4">
            <a:extLst>
              <a:ext uri="{FF2B5EF4-FFF2-40B4-BE49-F238E27FC236}">
                <a16:creationId xmlns:a16="http://schemas.microsoft.com/office/drawing/2014/main" id="{BF56A43E-A44E-8A6E-B68D-8F84F9AEC5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DE071910-84B8-6D55-2BC5-C56CE0DC2D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7208F1-F1C4-4A74-BD05-6A71B326D206}" type="slidenum">
              <a:rPr lang="en-GB" smtClean="0"/>
              <a:t>‹#›</a:t>
            </a:fld>
            <a:endParaRPr lang="en-GB"/>
          </a:p>
        </p:txBody>
      </p:sp>
    </p:spTree>
    <p:extLst>
      <p:ext uri="{BB962C8B-B14F-4D97-AF65-F5344CB8AC3E}">
        <p14:creationId xmlns:p14="http://schemas.microsoft.com/office/powerpoint/2010/main" val="250306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944C-096C-14E7-6661-3321C5BFD681}"/>
              </a:ext>
            </a:extLst>
          </p:cNvPr>
          <p:cNvSpPr>
            <a:spLocks noGrp="1"/>
          </p:cNvSpPr>
          <p:nvPr>
            <p:ph type="ctrTitle"/>
          </p:nvPr>
        </p:nvSpPr>
        <p:spPr/>
        <p:txBody>
          <a:bodyPr/>
          <a:lstStyle/>
          <a:p>
            <a:r>
              <a:rPr lang="en-GB" dirty="0"/>
              <a:t>Bayesian Updating of Soil Parameters for Pile Design</a:t>
            </a:r>
          </a:p>
        </p:txBody>
      </p:sp>
      <p:sp>
        <p:nvSpPr>
          <p:cNvPr id="4" name="Subtitle 2">
            <a:extLst>
              <a:ext uri="{FF2B5EF4-FFF2-40B4-BE49-F238E27FC236}">
                <a16:creationId xmlns:a16="http://schemas.microsoft.com/office/drawing/2014/main" id="{5FA12378-54C3-9BED-51D7-599C4CD0BE2D}"/>
              </a:ext>
            </a:extLst>
          </p:cNvPr>
          <p:cNvSpPr txBox="1">
            <a:spLocks/>
          </p:cNvSpPr>
          <p:nvPr/>
        </p:nvSpPr>
        <p:spPr>
          <a:xfrm>
            <a:off x="1524000" y="6441830"/>
            <a:ext cx="9144000" cy="4161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Greg Kurzepa</a:t>
            </a:r>
          </a:p>
        </p:txBody>
      </p:sp>
    </p:spTree>
    <p:extLst>
      <p:ext uri="{BB962C8B-B14F-4D97-AF65-F5344CB8AC3E}">
        <p14:creationId xmlns:p14="http://schemas.microsoft.com/office/powerpoint/2010/main" val="840527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F5E12C-38B0-1FBA-8C58-C6CE90D874BB}"/>
              </a:ext>
            </a:extLst>
          </p:cNvPr>
          <p:cNvPicPr>
            <a:picLocks noChangeAspect="1"/>
          </p:cNvPicPr>
          <p:nvPr/>
        </p:nvPicPr>
        <p:blipFill>
          <a:blip r:embed="rId2"/>
          <a:stretch>
            <a:fillRect/>
          </a:stretch>
        </p:blipFill>
        <p:spPr>
          <a:xfrm>
            <a:off x="1453487" y="3739487"/>
            <a:ext cx="8825663" cy="3091475"/>
          </a:xfrm>
          <a:prstGeom prst="rect">
            <a:avLst/>
          </a:prstGeom>
        </p:spPr>
      </p:pic>
      <p:pic>
        <p:nvPicPr>
          <p:cNvPr id="9" name="Picture 8">
            <a:extLst>
              <a:ext uri="{FF2B5EF4-FFF2-40B4-BE49-F238E27FC236}">
                <a16:creationId xmlns:a16="http://schemas.microsoft.com/office/drawing/2014/main" id="{E9347B86-B2E9-8591-24D6-008C9337953D}"/>
              </a:ext>
            </a:extLst>
          </p:cNvPr>
          <p:cNvPicPr>
            <a:picLocks noChangeAspect="1"/>
          </p:cNvPicPr>
          <p:nvPr/>
        </p:nvPicPr>
        <p:blipFill>
          <a:blip r:embed="rId3"/>
          <a:stretch>
            <a:fillRect/>
          </a:stretch>
        </p:blipFill>
        <p:spPr>
          <a:xfrm>
            <a:off x="3705366" y="958166"/>
            <a:ext cx="3978323" cy="2710180"/>
          </a:xfrm>
          <a:prstGeom prst="rect">
            <a:avLst/>
          </a:prstGeom>
        </p:spPr>
      </p:pic>
      <p:sp>
        <p:nvSpPr>
          <p:cNvPr id="17" name="Title 1">
            <a:extLst>
              <a:ext uri="{FF2B5EF4-FFF2-40B4-BE49-F238E27FC236}">
                <a16:creationId xmlns:a16="http://schemas.microsoft.com/office/drawing/2014/main" id="{5625B9B4-8DE9-8D2A-CD94-1B8E4B3B249B}"/>
              </a:ext>
            </a:extLst>
          </p:cNvPr>
          <p:cNvSpPr>
            <a:spLocks noGrp="1"/>
          </p:cNvSpPr>
          <p:nvPr>
            <p:ph type="title"/>
          </p:nvPr>
        </p:nvSpPr>
        <p:spPr>
          <a:xfrm>
            <a:off x="245772" y="218940"/>
            <a:ext cx="10515600" cy="608863"/>
          </a:xfrm>
        </p:spPr>
        <p:txBody>
          <a:bodyPr>
            <a:normAutofit fontScale="90000"/>
          </a:bodyPr>
          <a:lstStyle/>
          <a:p>
            <a:r>
              <a:rPr lang="en-GB" dirty="0"/>
              <a:t>Choice of Prior</a:t>
            </a:r>
          </a:p>
        </p:txBody>
      </p:sp>
    </p:spTree>
    <p:extLst>
      <p:ext uri="{BB962C8B-B14F-4D97-AF65-F5344CB8AC3E}">
        <p14:creationId xmlns:p14="http://schemas.microsoft.com/office/powerpoint/2010/main" val="21095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46E5A9-734E-2995-2656-21ABA621BD5F}"/>
              </a:ext>
            </a:extLst>
          </p:cNvPr>
          <p:cNvSpPr>
            <a:spLocks noGrp="1"/>
          </p:cNvSpPr>
          <p:nvPr>
            <p:ph type="title"/>
          </p:nvPr>
        </p:nvSpPr>
        <p:spPr>
          <a:xfrm>
            <a:off x="245772" y="218940"/>
            <a:ext cx="10515600" cy="608863"/>
          </a:xfrm>
        </p:spPr>
        <p:txBody>
          <a:bodyPr>
            <a:normAutofit fontScale="90000"/>
          </a:bodyPr>
          <a:lstStyle/>
          <a:p>
            <a:r>
              <a:rPr lang="en-GB" dirty="0"/>
              <a:t>Conclusion</a:t>
            </a:r>
          </a:p>
        </p:txBody>
      </p:sp>
      <p:sp>
        <p:nvSpPr>
          <p:cNvPr id="5" name="TextBox 4">
            <a:extLst>
              <a:ext uri="{FF2B5EF4-FFF2-40B4-BE49-F238E27FC236}">
                <a16:creationId xmlns:a16="http://schemas.microsoft.com/office/drawing/2014/main" id="{66775D16-A853-9BC3-11DE-AE4702E3E8AD}"/>
              </a:ext>
            </a:extLst>
          </p:cNvPr>
          <p:cNvSpPr txBox="1"/>
          <p:nvPr/>
        </p:nvSpPr>
        <p:spPr>
          <a:xfrm>
            <a:off x="245772" y="1245306"/>
            <a:ext cx="7826879" cy="2246769"/>
          </a:xfrm>
          <a:prstGeom prst="rect">
            <a:avLst/>
          </a:prstGeom>
          <a:noFill/>
        </p:spPr>
        <p:txBody>
          <a:bodyPr wrap="square" rtlCol="0">
            <a:spAutoFit/>
          </a:bodyPr>
          <a:lstStyle/>
          <a:p>
            <a:r>
              <a:rPr lang="en-GB" sz="2800" dirty="0"/>
              <a:t>Bayesian Updating:</a:t>
            </a:r>
          </a:p>
          <a:p>
            <a:pPr marL="457200" indent="-457200">
              <a:buFont typeface="Arial" panose="020B0604020202020204" pitchFamily="34" charset="0"/>
              <a:buChar char="•"/>
            </a:pPr>
            <a:r>
              <a:rPr lang="en-GB" sz="2800" dirty="0"/>
              <a:t>Learn from observations</a:t>
            </a:r>
          </a:p>
          <a:p>
            <a:pPr marL="457200" indent="-457200">
              <a:buFont typeface="Arial" panose="020B0604020202020204" pitchFamily="34" charset="0"/>
              <a:buChar char="•"/>
            </a:pPr>
            <a:r>
              <a:rPr lang="en-GB" sz="2800" dirty="0"/>
              <a:t>Reduce uncertainty on soil parameters</a:t>
            </a:r>
          </a:p>
          <a:p>
            <a:pPr marL="457200" indent="-457200">
              <a:buFont typeface="Arial" panose="020B0604020202020204" pitchFamily="34" charset="0"/>
              <a:buChar char="•"/>
            </a:pPr>
            <a:r>
              <a:rPr lang="en-GB" sz="2800" dirty="0"/>
              <a:t>Reduce uncertainty on pile and soil loading</a:t>
            </a:r>
          </a:p>
          <a:p>
            <a:pPr marL="457200" indent="-457200">
              <a:buFont typeface="Arial" panose="020B0604020202020204" pitchFamily="34" charset="0"/>
              <a:buChar char="•"/>
            </a:pPr>
            <a:r>
              <a:rPr lang="en-GB" sz="2800" dirty="0">
                <a:solidFill>
                  <a:srgbClr val="00B050"/>
                </a:solidFill>
              </a:rPr>
              <a:t>Enable leaner design</a:t>
            </a:r>
          </a:p>
        </p:txBody>
      </p:sp>
      <p:sp>
        <p:nvSpPr>
          <p:cNvPr id="6" name="TextBox 5">
            <a:extLst>
              <a:ext uri="{FF2B5EF4-FFF2-40B4-BE49-F238E27FC236}">
                <a16:creationId xmlns:a16="http://schemas.microsoft.com/office/drawing/2014/main" id="{0FDCA04D-A409-B812-4EFD-6D298A5AD6C9}"/>
              </a:ext>
            </a:extLst>
          </p:cNvPr>
          <p:cNvSpPr txBox="1"/>
          <p:nvPr/>
        </p:nvSpPr>
        <p:spPr>
          <a:xfrm>
            <a:off x="245771" y="4545469"/>
            <a:ext cx="7826879" cy="1384995"/>
          </a:xfrm>
          <a:prstGeom prst="rect">
            <a:avLst/>
          </a:prstGeom>
          <a:noFill/>
        </p:spPr>
        <p:txBody>
          <a:bodyPr wrap="square" rtlCol="0">
            <a:spAutoFit/>
          </a:bodyPr>
          <a:lstStyle/>
          <a:p>
            <a:r>
              <a:rPr lang="en-GB" sz="2800" dirty="0"/>
              <a:t>Flaws/Further work:</a:t>
            </a:r>
          </a:p>
          <a:p>
            <a:pPr marL="342900" indent="-342900">
              <a:buFont typeface="Arial" panose="020B0604020202020204" pitchFamily="34" charset="0"/>
              <a:buChar char="•"/>
            </a:pPr>
            <a:r>
              <a:rPr lang="en-GB" sz="2800" dirty="0"/>
              <a:t>More effects (pile-soil slip; ground heave)</a:t>
            </a:r>
          </a:p>
          <a:p>
            <a:pPr marL="342900" indent="-342900">
              <a:buFont typeface="Arial" panose="020B0604020202020204" pitchFamily="34" charset="0"/>
              <a:buChar char="•"/>
            </a:pPr>
            <a:r>
              <a:rPr lang="en-GB" sz="2800" dirty="0"/>
              <a:t>Test with a real-world dataset (challenges!)</a:t>
            </a:r>
          </a:p>
        </p:txBody>
      </p:sp>
      <p:grpSp>
        <p:nvGrpSpPr>
          <p:cNvPr id="10" name="Group 9">
            <a:extLst>
              <a:ext uri="{FF2B5EF4-FFF2-40B4-BE49-F238E27FC236}">
                <a16:creationId xmlns:a16="http://schemas.microsoft.com/office/drawing/2014/main" id="{84D14592-BCF1-C759-ADA2-B42B5CAACCD7}"/>
              </a:ext>
            </a:extLst>
          </p:cNvPr>
          <p:cNvGrpSpPr/>
          <p:nvPr/>
        </p:nvGrpSpPr>
        <p:grpSpPr>
          <a:xfrm>
            <a:off x="8557146" y="627796"/>
            <a:ext cx="2777497" cy="2930011"/>
            <a:chOff x="6348293" y="827803"/>
            <a:chExt cx="4918111" cy="5971348"/>
          </a:xfrm>
        </p:grpSpPr>
        <p:cxnSp>
          <p:nvCxnSpPr>
            <p:cNvPr id="7" name="Straight Arrow Connector 6">
              <a:extLst>
                <a:ext uri="{FF2B5EF4-FFF2-40B4-BE49-F238E27FC236}">
                  <a16:creationId xmlns:a16="http://schemas.microsoft.com/office/drawing/2014/main" id="{53B83E71-4F49-A697-6A32-F318D0AC0A1A}"/>
                </a:ext>
              </a:extLst>
            </p:cNvPr>
            <p:cNvCxnSpPr>
              <a:cxnSpLocks/>
            </p:cNvCxnSpPr>
            <p:nvPr/>
          </p:nvCxnSpPr>
          <p:spPr>
            <a:xfrm>
              <a:off x="9051314" y="3658298"/>
              <a:ext cx="0" cy="36849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pic>
          <p:nvPicPr>
            <p:cNvPr id="8" name="Picture 7">
              <a:extLst>
                <a:ext uri="{FF2B5EF4-FFF2-40B4-BE49-F238E27FC236}">
                  <a16:creationId xmlns:a16="http://schemas.microsoft.com/office/drawing/2014/main" id="{D584CAA1-3E5E-6067-9BF1-948BCD505263}"/>
                </a:ext>
              </a:extLst>
            </p:cNvPr>
            <p:cNvPicPr>
              <a:picLocks noChangeAspect="1"/>
            </p:cNvPicPr>
            <p:nvPr/>
          </p:nvPicPr>
          <p:blipFill>
            <a:blip r:embed="rId2"/>
            <a:stretch>
              <a:fillRect/>
            </a:stretch>
          </p:blipFill>
          <p:spPr>
            <a:xfrm>
              <a:off x="6348293" y="827803"/>
              <a:ext cx="4918110" cy="2720918"/>
            </a:xfrm>
            <a:prstGeom prst="rect">
              <a:avLst/>
            </a:prstGeom>
          </p:spPr>
        </p:pic>
        <p:pic>
          <p:nvPicPr>
            <p:cNvPr id="9" name="Picture 8">
              <a:extLst>
                <a:ext uri="{FF2B5EF4-FFF2-40B4-BE49-F238E27FC236}">
                  <a16:creationId xmlns:a16="http://schemas.microsoft.com/office/drawing/2014/main" id="{37DD7953-C284-3913-F301-0E5276998F96}"/>
                </a:ext>
              </a:extLst>
            </p:cNvPr>
            <p:cNvPicPr>
              <a:picLocks noChangeAspect="1"/>
            </p:cNvPicPr>
            <p:nvPr/>
          </p:nvPicPr>
          <p:blipFill>
            <a:blip r:embed="rId3"/>
            <a:stretch>
              <a:fillRect/>
            </a:stretch>
          </p:blipFill>
          <p:spPr>
            <a:xfrm>
              <a:off x="6348293" y="4109816"/>
              <a:ext cx="4918111" cy="2689335"/>
            </a:xfrm>
            <a:prstGeom prst="rect">
              <a:avLst/>
            </a:prstGeom>
          </p:spPr>
        </p:pic>
      </p:grpSp>
    </p:spTree>
    <p:extLst>
      <p:ext uri="{BB962C8B-B14F-4D97-AF65-F5344CB8AC3E}">
        <p14:creationId xmlns:p14="http://schemas.microsoft.com/office/powerpoint/2010/main" val="926444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9D06EA-D058-D8F1-0405-CC69EF20D75C}"/>
              </a:ext>
            </a:extLst>
          </p:cNvPr>
          <p:cNvSpPr>
            <a:spLocks noGrp="1"/>
          </p:cNvSpPr>
          <p:nvPr>
            <p:ph type="title"/>
          </p:nvPr>
        </p:nvSpPr>
        <p:spPr>
          <a:xfrm>
            <a:off x="245772" y="218940"/>
            <a:ext cx="10515600" cy="608863"/>
          </a:xfrm>
        </p:spPr>
        <p:txBody>
          <a:bodyPr>
            <a:normAutofit fontScale="90000"/>
          </a:bodyPr>
          <a:lstStyle/>
          <a:p>
            <a:r>
              <a:rPr lang="en-GB" dirty="0"/>
              <a:t>Appendix: Choice of Model</a:t>
            </a:r>
          </a:p>
        </p:txBody>
      </p:sp>
      <p:sp>
        <p:nvSpPr>
          <p:cNvPr id="7" name="TextBox 6">
            <a:extLst>
              <a:ext uri="{FF2B5EF4-FFF2-40B4-BE49-F238E27FC236}">
                <a16:creationId xmlns:a16="http://schemas.microsoft.com/office/drawing/2014/main" id="{B8F40562-8A9E-F491-F953-EF33741DF80C}"/>
              </a:ext>
            </a:extLst>
          </p:cNvPr>
          <p:cNvSpPr txBox="1"/>
          <p:nvPr/>
        </p:nvSpPr>
        <p:spPr>
          <a:xfrm>
            <a:off x="668740" y="965490"/>
            <a:ext cx="7670818" cy="1200329"/>
          </a:xfrm>
          <a:prstGeom prst="rect">
            <a:avLst/>
          </a:prstGeom>
          <a:noFill/>
        </p:spPr>
        <p:txBody>
          <a:bodyPr wrap="none" rtlCol="0">
            <a:spAutoFit/>
          </a:bodyPr>
          <a:lstStyle/>
          <a:p>
            <a:r>
              <a:rPr lang="en-GB" sz="2400" dirty="0"/>
              <a:t>Define a “flawed” model: linear-elastic t-z and q-z curves</a:t>
            </a:r>
          </a:p>
          <a:p>
            <a:endParaRPr lang="en-GB" sz="2400" dirty="0"/>
          </a:p>
          <a:p>
            <a:r>
              <a:rPr lang="en-GB" sz="2400" dirty="0"/>
              <a:t>Inconsistent posteriors for different loading cases</a:t>
            </a:r>
          </a:p>
        </p:txBody>
      </p:sp>
      <p:pic>
        <p:nvPicPr>
          <p:cNvPr id="9" name="Picture 8">
            <a:extLst>
              <a:ext uri="{FF2B5EF4-FFF2-40B4-BE49-F238E27FC236}">
                <a16:creationId xmlns:a16="http://schemas.microsoft.com/office/drawing/2014/main" id="{EA5E7606-8E91-F8D0-D1A2-23CDC2140022}"/>
              </a:ext>
            </a:extLst>
          </p:cNvPr>
          <p:cNvPicPr>
            <a:picLocks noChangeAspect="1"/>
          </p:cNvPicPr>
          <p:nvPr/>
        </p:nvPicPr>
        <p:blipFill>
          <a:blip r:embed="rId2"/>
          <a:stretch>
            <a:fillRect/>
          </a:stretch>
        </p:blipFill>
        <p:spPr>
          <a:xfrm>
            <a:off x="783046" y="2238233"/>
            <a:ext cx="7283882" cy="4400827"/>
          </a:xfrm>
          <a:prstGeom prst="rect">
            <a:avLst/>
          </a:prstGeom>
        </p:spPr>
      </p:pic>
    </p:spTree>
    <p:extLst>
      <p:ext uri="{BB962C8B-B14F-4D97-AF65-F5344CB8AC3E}">
        <p14:creationId xmlns:p14="http://schemas.microsoft.com/office/powerpoint/2010/main" val="70419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CE3F3-8B56-1475-A941-C8E822297D8B}"/>
              </a:ext>
            </a:extLst>
          </p:cNvPr>
          <p:cNvSpPr>
            <a:spLocks noGrp="1"/>
          </p:cNvSpPr>
          <p:nvPr>
            <p:ph type="title"/>
          </p:nvPr>
        </p:nvSpPr>
        <p:spPr>
          <a:xfrm>
            <a:off x="245772" y="218940"/>
            <a:ext cx="10515600" cy="608863"/>
          </a:xfrm>
        </p:spPr>
        <p:txBody>
          <a:bodyPr>
            <a:normAutofit fontScale="90000"/>
          </a:bodyPr>
          <a:lstStyle/>
          <a:p>
            <a:r>
              <a:rPr lang="en-GB" dirty="0"/>
              <a:t>Uncertainty</a:t>
            </a:r>
          </a:p>
        </p:txBody>
      </p:sp>
      <p:pic>
        <p:nvPicPr>
          <p:cNvPr id="6" name="Picture 5">
            <a:extLst>
              <a:ext uri="{FF2B5EF4-FFF2-40B4-BE49-F238E27FC236}">
                <a16:creationId xmlns:a16="http://schemas.microsoft.com/office/drawing/2014/main" id="{264F02CA-F427-C97E-B2B5-B83AF416EE6E}"/>
              </a:ext>
            </a:extLst>
          </p:cNvPr>
          <p:cNvPicPr>
            <a:picLocks noChangeAspect="1"/>
          </p:cNvPicPr>
          <p:nvPr/>
        </p:nvPicPr>
        <p:blipFill>
          <a:blip r:embed="rId3"/>
          <a:stretch>
            <a:fillRect/>
          </a:stretch>
        </p:blipFill>
        <p:spPr>
          <a:xfrm>
            <a:off x="166574" y="1351866"/>
            <a:ext cx="6371324" cy="4623515"/>
          </a:xfrm>
          <a:prstGeom prst="rect">
            <a:avLst/>
          </a:prstGeom>
        </p:spPr>
      </p:pic>
      <p:sp>
        <p:nvSpPr>
          <p:cNvPr id="7" name="TextBox 6">
            <a:extLst>
              <a:ext uri="{FF2B5EF4-FFF2-40B4-BE49-F238E27FC236}">
                <a16:creationId xmlns:a16="http://schemas.microsoft.com/office/drawing/2014/main" id="{62707289-66B3-CF53-0FE9-080BF56CAF16}"/>
              </a:ext>
            </a:extLst>
          </p:cNvPr>
          <p:cNvSpPr txBox="1"/>
          <p:nvPr/>
        </p:nvSpPr>
        <p:spPr>
          <a:xfrm>
            <a:off x="10587907" y="6488668"/>
            <a:ext cx="1604093" cy="369332"/>
          </a:xfrm>
          <a:prstGeom prst="rect">
            <a:avLst/>
          </a:prstGeom>
          <a:noFill/>
        </p:spPr>
        <p:txBody>
          <a:bodyPr wrap="none" rtlCol="0">
            <a:spAutoFit/>
          </a:bodyPr>
          <a:lstStyle/>
          <a:p>
            <a:r>
              <a:rPr lang="en-GB" dirty="0"/>
              <a:t>Baecher, 2021</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82F7310-83E5-DBD1-9B3A-86FC71B2987C}"/>
                  </a:ext>
                </a:extLst>
              </p:cNvPr>
              <p:cNvSpPr txBox="1"/>
              <p:nvPr/>
            </p:nvSpPr>
            <p:spPr>
              <a:xfrm>
                <a:off x="7226547" y="2255735"/>
                <a:ext cx="1110112" cy="935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smtClean="0">
                              <a:latin typeface="Cambria Math" panose="02040503050406030204" pitchFamily="18" charset="0"/>
                            </a:rPr>
                          </m:ctrlPr>
                        </m:fPr>
                        <m:num>
                          <m:r>
                            <a:rPr lang="en-GB" sz="3200" b="0" i="1" smtClean="0">
                              <a:latin typeface="Cambria Math" panose="02040503050406030204" pitchFamily="18" charset="0"/>
                            </a:rPr>
                            <m:t>𝑠𝑡𝑑𝑒𝑣</m:t>
                          </m:r>
                        </m:num>
                        <m:den>
                          <m:r>
                            <a:rPr lang="en-GB" sz="3200" b="0" i="1" smtClean="0">
                              <a:latin typeface="Cambria Math" panose="02040503050406030204" pitchFamily="18" charset="0"/>
                            </a:rPr>
                            <m:t>𝑚𝑒𝑎𝑛</m:t>
                          </m:r>
                        </m:den>
                      </m:f>
                    </m:oMath>
                  </m:oMathPara>
                </a14:m>
                <a:endParaRPr lang="en-GB" sz="2800" dirty="0"/>
              </a:p>
            </p:txBody>
          </p:sp>
        </mc:Choice>
        <mc:Fallback xmlns="">
          <p:sp>
            <p:nvSpPr>
              <p:cNvPr id="9" name="TextBox 8">
                <a:extLst>
                  <a:ext uri="{FF2B5EF4-FFF2-40B4-BE49-F238E27FC236}">
                    <a16:creationId xmlns:a16="http://schemas.microsoft.com/office/drawing/2014/main" id="{282F7310-83E5-DBD1-9B3A-86FC71B2987C}"/>
                  </a:ext>
                </a:extLst>
              </p:cNvPr>
              <p:cNvSpPr txBox="1">
                <a:spLocks noRot="1" noChangeAspect="1" noMove="1" noResize="1" noEditPoints="1" noAdjustHandles="1" noChangeArrowheads="1" noChangeShapeType="1" noTextEdit="1"/>
              </p:cNvSpPr>
              <p:nvPr/>
            </p:nvSpPr>
            <p:spPr>
              <a:xfrm>
                <a:off x="7226547" y="2255735"/>
                <a:ext cx="1110112" cy="935000"/>
              </a:xfrm>
              <a:prstGeom prst="rect">
                <a:avLst/>
              </a:prstGeom>
              <a:blipFill>
                <a:blip r:embed="rId4"/>
                <a:stretch>
                  <a:fillRect/>
                </a:stretch>
              </a:blipFill>
            </p:spPr>
            <p:txBody>
              <a:bodyPr/>
              <a:lstStyle/>
              <a:p>
                <a:r>
                  <a:rPr lang="en-GB">
                    <a:noFill/>
                  </a:rPr>
                  <a:t> </a:t>
                </a:r>
              </a:p>
            </p:txBody>
          </p:sp>
        </mc:Fallback>
      </mc:AlternateContent>
      <p:sp>
        <p:nvSpPr>
          <p:cNvPr id="10" name="TextBox 9">
            <a:extLst>
              <a:ext uri="{FF2B5EF4-FFF2-40B4-BE49-F238E27FC236}">
                <a16:creationId xmlns:a16="http://schemas.microsoft.com/office/drawing/2014/main" id="{028A70C3-695B-BD5A-9F28-007BCEE55A48}"/>
              </a:ext>
            </a:extLst>
          </p:cNvPr>
          <p:cNvSpPr txBox="1"/>
          <p:nvPr/>
        </p:nvSpPr>
        <p:spPr>
          <a:xfrm>
            <a:off x="8336659" y="2459582"/>
            <a:ext cx="3688767" cy="584775"/>
          </a:xfrm>
          <a:prstGeom prst="rect">
            <a:avLst/>
          </a:prstGeom>
          <a:noFill/>
        </p:spPr>
        <p:txBody>
          <a:bodyPr wrap="none" rtlCol="0">
            <a:spAutoFit/>
          </a:bodyPr>
          <a:lstStyle/>
          <a:p>
            <a:r>
              <a:rPr lang="en-GB" sz="3200" dirty="0"/>
              <a:t>can be 30% or more</a:t>
            </a:r>
          </a:p>
        </p:txBody>
      </p:sp>
      <p:sp>
        <p:nvSpPr>
          <p:cNvPr id="11" name="TextBox 10">
            <a:extLst>
              <a:ext uri="{FF2B5EF4-FFF2-40B4-BE49-F238E27FC236}">
                <a16:creationId xmlns:a16="http://schemas.microsoft.com/office/drawing/2014/main" id="{008A54E7-2893-F888-1CC1-BF827B4164DF}"/>
              </a:ext>
            </a:extLst>
          </p:cNvPr>
          <p:cNvSpPr txBox="1"/>
          <p:nvPr/>
        </p:nvSpPr>
        <p:spPr>
          <a:xfrm>
            <a:off x="7226547" y="3981682"/>
            <a:ext cx="5035891" cy="1569660"/>
          </a:xfrm>
          <a:prstGeom prst="rect">
            <a:avLst/>
          </a:prstGeom>
          <a:noFill/>
        </p:spPr>
        <p:txBody>
          <a:bodyPr wrap="square" rtlCol="0">
            <a:spAutoFit/>
          </a:bodyPr>
          <a:lstStyle/>
          <a:p>
            <a:r>
              <a:rPr lang="en-GB" sz="3200" dirty="0"/>
              <a:t>Measurement error can be 75% of soil parameter variance</a:t>
            </a:r>
          </a:p>
        </p:txBody>
      </p:sp>
      <p:cxnSp>
        <p:nvCxnSpPr>
          <p:cNvPr id="13" name="Straight Connector 12">
            <a:extLst>
              <a:ext uri="{FF2B5EF4-FFF2-40B4-BE49-F238E27FC236}">
                <a16:creationId xmlns:a16="http://schemas.microsoft.com/office/drawing/2014/main" id="{3903FFA6-539C-335A-1836-16E36E106DEE}"/>
              </a:ext>
            </a:extLst>
          </p:cNvPr>
          <p:cNvCxnSpPr>
            <a:cxnSpLocks/>
          </p:cNvCxnSpPr>
          <p:nvPr/>
        </p:nvCxnSpPr>
        <p:spPr>
          <a:xfrm>
            <a:off x="1789329" y="2526112"/>
            <a:ext cx="0" cy="5182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156837FB-36AC-F72D-8427-5C25D2FB0A52}"/>
              </a:ext>
            </a:extLst>
          </p:cNvPr>
          <p:cNvCxnSpPr>
            <a:cxnSpLocks/>
          </p:cNvCxnSpPr>
          <p:nvPr/>
        </p:nvCxnSpPr>
        <p:spPr>
          <a:xfrm>
            <a:off x="4106028" y="2526112"/>
            <a:ext cx="0" cy="5182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E281865-F1F3-A6BF-916E-61B9E7041EC3}"/>
              </a:ext>
            </a:extLst>
          </p:cNvPr>
          <p:cNvCxnSpPr>
            <a:cxnSpLocks/>
          </p:cNvCxnSpPr>
          <p:nvPr/>
        </p:nvCxnSpPr>
        <p:spPr>
          <a:xfrm>
            <a:off x="1789329" y="3092952"/>
            <a:ext cx="0" cy="5182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413354A-86B6-EA56-C2F9-AA48D6D1A1A4}"/>
              </a:ext>
            </a:extLst>
          </p:cNvPr>
          <p:cNvCxnSpPr>
            <a:cxnSpLocks/>
          </p:cNvCxnSpPr>
          <p:nvPr/>
        </p:nvCxnSpPr>
        <p:spPr>
          <a:xfrm>
            <a:off x="3145579" y="3083455"/>
            <a:ext cx="0" cy="5182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521A8F-EB21-F249-9B58-6008844D0D52}"/>
              </a:ext>
            </a:extLst>
          </p:cNvPr>
          <p:cNvCxnSpPr>
            <a:cxnSpLocks/>
          </p:cNvCxnSpPr>
          <p:nvPr/>
        </p:nvCxnSpPr>
        <p:spPr>
          <a:xfrm>
            <a:off x="1691749" y="3663623"/>
            <a:ext cx="0" cy="5182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756239-16CE-A012-4CA2-910D91D95EAF}"/>
              </a:ext>
            </a:extLst>
          </p:cNvPr>
          <p:cNvCxnSpPr>
            <a:cxnSpLocks/>
          </p:cNvCxnSpPr>
          <p:nvPr/>
        </p:nvCxnSpPr>
        <p:spPr>
          <a:xfrm>
            <a:off x="3231099" y="3663623"/>
            <a:ext cx="0" cy="5182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58B50F0E-6E36-2F52-A737-24F21DBAF0B9}"/>
              </a:ext>
            </a:extLst>
          </p:cNvPr>
          <p:cNvCxnSpPr>
            <a:cxnSpLocks/>
          </p:cNvCxnSpPr>
          <p:nvPr/>
        </p:nvCxnSpPr>
        <p:spPr>
          <a:xfrm>
            <a:off x="1789329" y="4248267"/>
            <a:ext cx="0" cy="5182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1303802-A6BC-EBFA-5B6B-E940FD30481B}"/>
              </a:ext>
            </a:extLst>
          </p:cNvPr>
          <p:cNvCxnSpPr>
            <a:cxnSpLocks/>
          </p:cNvCxnSpPr>
          <p:nvPr/>
        </p:nvCxnSpPr>
        <p:spPr>
          <a:xfrm>
            <a:off x="3711323" y="4248267"/>
            <a:ext cx="0" cy="5182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D2FFE05-6514-9213-5B72-1D944E376EAC}"/>
              </a:ext>
            </a:extLst>
          </p:cNvPr>
          <p:cNvCxnSpPr>
            <a:cxnSpLocks/>
          </p:cNvCxnSpPr>
          <p:nvPr/>
        </p:nvCxnSpPr>
        <p:spPr>
          <a:xfrm>
            <a:off x="1961464" y="4823077"/>
            <a:ext cx="0" cy="5182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595DE4D3-E8D3-323F-31D0-C458C32F6EE4}"/>
              </a:ext>
            </a:extLst>
          </p:cNvPr>
          <p:cNvCxnSpPr>
            <a:cxnSpLocks/>
          </p:cNvCxnSpPr>
          <p:nvPr/>
        </p:nvCxnSpPr>
        <p:spPr>
          <a:xfrm>
            <a:off x="3908675" y="4823076"/>
            <a:ext cx="0" cy="5182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7C460295-7059-D805-ACAE-4F2C1E3D610D}"/>
              </a:ext>
            </a:extLst>
          </p:cNvPr>
          <p:cNvCxnSpPr>
            <a:cxnSpLocks/>
          </p:cNvCxnSpPr>
          <p:nvPr/>
        </p:nvCxnSpPr>
        <p:spPr>
          <a:xfrm>
            <a:off x="1789329" y="5401133"/>
            <a:ext cx="0" cy="5182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296A38C7-F78C-2F7A-617F-F9F7C125262F}"/>
              </a:ext>
            </a:extLst>
          </p:cNvPr>
          <p:cNvCxnSpPr>
            <a:cxnSpLocks/>
          </p:cNvCxnSpPr>
          <p:nvPr/>
        </p:nvCxnSpPr>
        <p:spPr>
          <a:xfrm>
            <a:off x="4106028" y="5401133"/>
            <a:ext cx="0" cy="51824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839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60019-73A0-E98B-C0ED-6F4961ED46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D7D45A-4B5D-5CD9-4969-E867DD4E170F}"/>
              </a:ext>
            </a:extLst>
          </p:cNvPr>
          <p:cNvSpPr>
            <a:spLocks noGrp="1"/>
          </p:cNvSpPr>
          <p:nvPr>
            <p:ph type="title"/>
          </p:nvPr>
        </p:nvSpPr>
        <p:spPr>
          <a:xfrm>
            <a:off x="245772" y="218940"/>
            <a:ext cx="10515600" cy="608863"/>
          </a:xfrm>
        </p:spPr>
        <p:txBody>
          <a:bodyPr>
            <a:normAutofit fontScale="90000"/>
          </a:bodyPr>
          <a:lstStyle/>
          <a:p>
            <a:r>
              <a:rPr lang="en-GB" dirty="0"/>
              <a:t>Learning From Data: Bayesian Updating</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81BC611-0088-74BF-234D-20CF4442492B}"/>
                  </a:ext>
                </a:extLst>
              </p:cNvPr>
              <p:cNvSpPr txBox="1"/>
              <p:nvPr/>
            </p:nvSpPr>
            <p:spPr>
              <a:xfrm>
                <a:off x="332628" y="1794037"/>
                <a:ext cx="813004"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𝑝</m:t>
                      </m:r>
                      <m:r>
                        <a:rPr lang="en-GB" sz="2800" b="1" i="1">
                          <a:latin typeface="Cambria Math" panose="02040503050406030204" pitchFamily="18" charset="0"/>
                        </a:rPr>
                        <m:t>(</m:t>
                      </m:r>
                      <m:r>
                        <a:rPr lang="en-GB" sz="2800" b="1" i="1">
                          <a:latin typeface="Cambria Math" panose="02040503050406030204" pitchFamily="18" charset="0"/>
                        </a:rPr>
                        <m:t>𝜽</m:t>
                      </m:r>
                      <m:r>
                        <a:rPr lang="en-GB" sz="2800" b="1" i="1">
                          <a:latin typeface="Cambria Math" panose="02040503050406030204" pitchFamily="18" charset="0"/>
                        </a:rPr>
                        <m:t>)</m:t>
                      </m:r>
                    </m:oMath>
                  </m:oMathPara>
                </a14:m>
                <a:endParaRPr lang="en-GB" dirty="0"/>
              </a:p>
            </p:txBody>
          </p:sp>
        </mc:Choice>
        <mc:Fallback xmlns="">
          <p:sp>
            <p:nvSpPr>
              <p:cNvPr id="4" name="TextBox 3">
                <a:extLst>
                  <a:ext uri="{FF2B5EF4-FFF2-40B4-BE49-F238E27FC236}">
                    <a16:creationId xmlns:a16="http://schemas.microsoft.com/office/drawing/2014/main" id="{E81BC611-0088-74BF-234D-20CF4442492B}"/>
                  </a:ext>
                </a:extLst>
              </p:cNvPr>
              <p:cNvSpPr txBox="1">
                <a:spLocks noRot="1" noChangeAspect="1" noMove="1" noResize="1" noEditPoints="1" noAdjustHandles="1" noChangeArrowheads="1" noChangeShapeType="1" noTextEdit="1"/>
              </p:cNvSpPr>
              <p:nvPr/>
            </p:nvSpPr>
            <p:spPr>
              <a:xfrm>
                <a:off x="332628" y="1794037"/>
                <a:ext cx="813004" cy="5232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F2C71894-4B33-19E1-E3A1-1A4237C0E138}"/>
                  </a:ext>
                </a:extLst>
              </p:cNvPr>
              <p:cNvSpPr/>
              <p:nvPr/>
            </p:nvSpPr>
            <p:spPr>
              <a:xfrm>
                <a:off x="4153591" y="1932615"/>
                <a:ext cx="3681304" cy="560606"/>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3200" b="1" i="1" smtClean="0">
                          <a:solidFill>
                            <a:schemeClr val="tx1"/>
                          </a:solidFill>
                          <a:latin typeface="Cambria Math" panose="02040503050406030204" pitchFamily="18" charset="0"/>
                        </a:rPr>
                        <m:t>𝜽</m:t>
                      </m:r>
                      <m:r>
                        <a:rPr lang="en-GB" sz="3200" b="0" i="1" smtClean="0">
                          <a:solidFill>
                            <a:schemeClr val="tx1"/>
                          </a:solidFill>
                          <a:latin typeface="Cambria Math" panose="02040503050406030204" pitchFamily="18" charset="0"/>
                        </a:rPr>
                        <m:t>→</m:t>
                      </m:r>
                      <m:r>
                        <a:rPr lang="en-GB" sz="3200" b="0" i="1" smtClean="0">
                          <a:solidFill>
                            <a:schemeClr val="tx1"/>
                          </a:solidFill>
                          <a:latin typeface="Cambria Math" panose="02040503050406030204" pitchFamily="18" charset="0"/>
                        </a:rPr>
                        <m:t>𝜀</m:t>
                      </m:r>
                      <m:r>
                        <a:rPr lang="en-GB" sz="3200" b="0" i="1" smtClean="0">
                          <a:solidFill>
                            <a:schemeClr val="tx1"/>
                          </a:solidFill>
                          <a:latin typeface="Cambria Math" panose="02040503050406030204" pitchFamily="18" charset="0"/>
                        </a:rPr>
                        <m:t>(</m:t>
                      </m:r>
                      <m:r>
                        <a:rPr lang="en-GB" sz="3200" b="0" i="1" smtClean="0">
                          <a:solidFill>
                            <a:schemeClr val="tx1"/>
                          </a:solidFill>
                          <a:latin typeface="Cambria Math" panose="02040503050406030204" pitchFamily="18" charset="0"/>
                        </a:rPr>
                        <m:t>𝑧</m:t>
                      </m:r>
                      <m:r>
                        <a:rPr lang="en-GB" sz="3200" b="0" i="1" smtClean="0">
                          <a:solidFill>
                            <a:schemeClr val="tx1"/>
                          </a:solidFill>
                          <a:latin typeface="Cambria Math" panose="02040503050406030204" pitchFamily="18" charset="0"/>
                        </a:rPr>
                        <m:t>)</m:t>
                      </m:r>
                    </m:oMath>
                  </m:oMathPara>
                </a14:m>
                <a:endParaRPr lang="en-GB" sz="3200" dirty="0">
                  <a:solidFill>
                    <a:schemeClr val="tx1"/>
                  </a:solidFill>
                </a:endParaRPr>
              </a:p>
            </p:txBody>
          </p:sp>
        </mc:Choice>
        <mc:Fallback xmlns="">
          <p:sp>
            <p:nvSpPr>
              <p:cNvPr id="12" name="Rectangle 11">
                <a:extLst>
                  <a:ext uri="{FF2B5EF4-FFF2-40B4-BE49-F238E27FC236}">
                    <a16:creationId xmlns:a16="http://schemas.microsoft.com/office/drawing/2014/main" id="{F2C71894-4B33-19E1-E3A1-1A4237C0E138}"/>
                  </a:ext>
                </a:extLst>
              </p:cNvPr>
              <p:cNvSpPr>
                <a:spLocks noRot="1" noChangeAspect="1" noMove="1" noResize="1" noEditPoints="1" noAdjustHandles="1" noChangeArrowheads="1" noChangeShapeType="1" noTextEdit="1"/>
              </p:cNvSpPr>
              <p:nvPr/>
            </p:nvSpPr>
            <p:spPr>
              <a:xfrm>
                <a:off x="4153591" y="1932615"/>
                <a:ext cx="3681304" cy="560606"/>
              </a:xfrm>
              <a:prstGeom prst="rect">
                <a:avLst/>
              </a:prstGeom>
              <a:blipFill>
                <a:blip r:embed="rId4"/>
                <a:stretch>
                  <a:fillRect/>
                </a:stretch>
              </a:blipFill>
              <a:ln>
                <a:noFill/>
              </a:ln>
            </p:spPr>
            <p:txBody>
              <a:bodyPr/>
              <a:lstStyle/>
              <a:p>
                <a:r>
                  <a:rPr lang="en-GB">
                    <a:noFill/>
                  </a:rPr>
                  <a:t> </a:t>
                </a:r>
              </a:p>
            </p:txBody>
          </p:sp>
        </mc:Fallback>
      </mc:AlternateContent>
      <p:sp>
        <p:nvSpPr>
          <p:cNvPr id="14" name="TextBox 13">
            <a:extLst>
              <a:ext uri="{FF2B5EF4-FFF2-40B4-BE49-F238E27FC236}">
                <a16:creationId xmlns:a16="http://schemas.microsoft.com/office/drawing/2014/main" id="{AB36C934-354B-8FCD-61B0-C67005F4826A}"/>
              </a:ext>
            </a:extLst>
          </p:cNvPr>
          <p:cNvSpPr txBox="1"/>
          <p:nvPr/>
        </p:nvSpPr>
        <p:spPr>
          <a:xfrm>
            <a:off x="4153590" y="1096904"/>
            <a:ext cx="3681304" cy="830997"/>
          </a:xfrm>
          <a:prstGeom prst="rect">
            <a:avLst/>
          </a:prstGeom>
          <a:solidFill>
            <a:srgbClr val="000000">
              <a:alpha val="20000"/>
            </a:srgbClr>
          </a:solidFill>
        </p:spPr>
        <p:txBody>
          <a:bodyPr wrap="square" rtlCol="0">
            <a:spAutoFit/>
          </a:bodyPr>
          <a:lstStyle/>
          <a:p>
            <a:pPr algn="ctr"/>
            <a:r>
              <a:rPr lang="en-GB" sz="2400" dirty="0"/>
              <a:t>Bayesian Update:</a:t>
            </a:r>
          </a:p>
          <a:p>
            <a:pPr algn="ctr"/>
            <a:r>
              <a:rPr lang="en-GB" sz="2400" dirty="0"/>
              <a:t>Physical Model With Noise</a:t>
            </a:r>
            <a:endParaRPr lang="en-GB" dirty="0"/>
          </a:p>
        </p:txBody>
      </p:sp>
      <p:sp>
        <p:nvSpPr>
          <p:cNvPr id="27" name="TextBox 26">
            <a:extLst>
              <a:ext uri="{FF2B5EF4-FFF2-40B4-BE49-F238E27FC236}">
                <a16:creationId xmlns:a16="http://schemas.microsoft.com/office/drawing/2014/main" id="{C1B111C0-2889-A29F-EEDA-D6A90B0FBA9C}"/>
              </a:ext>
            </a:extLst>
          </p:cNvPr>
          <p:cNvSpPr txBox="1"/>
          <p:nvPr/>
        </p:nvSpPr>
        <p:spPr>
          <a:xfrm>
            <a:off x="332628" y="1332372"/>
            <a:ext cx="2982895" cy="461665"/>
          </a:xfrm>
          <a:prstGeom prst="rect">
            <a:avLst/>
          </a:prstGeom>
          <a:solidFill>
            <a:srgbClr val="000000">
              <a:alpha val="20000"/>
            </a:srgbClr>
          </a:solidFill>
        </p:spPr>
        <p:txBody>
          <a:bodyPr wrap="square" rtlCol="0">
            <a:spAutoFit/>
          </a:bodyPr>
          <a:lstStyle/>
          <a:p>
            <a:pPr algn="ctr"/>
            <a:r>
              <a:rPr lang="en-GB" sz="2400" dirty="0"/>
              <a:t>Soil Parameters Prior</a:t>
            </a:r>
            <a:endParaRPr lang="en-GB" dirty="0"/>
          </a:p>
        </p:txBody>
      </p:sp>
      <p:cxnSp>
        <p:nvCxnSpPr>
          <p:cNvPr id="29" name="Straight Connector 28">
            <a:extLst>
              <a:ext uri="{FF2B5EF4-FFF2-40B4-BE49-F238E27FC236}">
                <a16:creationId xmlns:a16="http://schemas.microsoft.com/office/drawing/2014/main" id="{7E7C6D24-DD09-73FE-C052-A146C23DC183}"/>
              </a:ext>
            </a:extLst>
          </p:cNvPr>
          <p:cNvCxnSpPr>
            <a:cxnSpLocks/>
          </p:cNvCxnSpPr>
          <p:nvPr/>
        </p:nvCxnSpPr>
        <p:spPr>
          <a:xfrm>
            <a:off x="4153590" y="1096904"/>
            <a:ext cx="1" cy="1396317"/>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759F30E5-445B-EDF7-3F7D-762DC8BC446A}"/>
              </a:ext>
            </a:extLst>
          </p:cNvPr>
          <p:cNvCxnSpPr>
            <a:cxnSpLocks/>
          </p:cNvCxnSpPr>
          <p:nvPr/>
        </p:nvCxnSpPr>
        <p:spPr>
          <a:xfrm flipH="1">
            <a:off x="4153591" y="2493221"/>
            <a:ext cx="3681304" cy="0"/>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00016E72-3321-466A-42EC-CCA11D6E1C2D}"/>
              </a:ext>
            </a:extLst>
          </p:cNvPr>
          <p:cNvCxnSpPr>
            <a:cxnSpLocks/>
          </p:cNvCxnSpPr>
          <p:nvPr/>
        </p:nvCxnSpPr>
        <p:spPr>
          <a:xfrm flipH="1">
            <a:off x="4153590" y="1087085"/>
            <a:ext cx="3681304"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43621233-18A4-62E5-9392-D91213AB9F6E}"/>
              </a:ext>
            </a:extLst>
          </p:cNvPr>
          <p:cNvCxnSpPr>
            <a:cxnSpLocks/>
          </p:cNvCxnSpPr>
          <p:nvPr/>
        </p:nvCxnSpPr>
        <p:spPr>
          <a:xfrm>
            <a:off x="7834894" y="1096904"/>
            <a:ext cx="1" cy="1396317"/>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ADFA3AC-3D66-3A29-4D67-08A491C00BB6}"/>
                  </a:ext>
                </a:extLst>
              </p:cNvPr>
              <p:cNvSpPr txBox="1"/>
              <p:nvPr/>
            </p:nvSpPr>
            <p:spPr>
              <a:xfrm>
                <a:off x="332628" y="2381056"/>
                <a:ext cx="2247988" cy="397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1" i="1" smtClean="0">
                          <a:latin typeface="Cambria Math" panose="02040503050406030204" pitchFamily="18" charset="0"/>
                        </a:rPr>
                        <m:t>𝜽</m:t>
                      </m:r>
                      <m:r>
                        <a:rPr lang="en-GB" sz="2400" b="1"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𝛾</m:t>
                          </m:r>
                        </m:e>
                        <m:sub>
                          <m:r>
                            <a:rPr lang="en-GB" sz="2400" b="0" i="1" smtClean="0">
                              <a:latin typeface="Cambria Math" panose="02040503050406030204" pitchFamily="18" charset="0"/>
                            </a:rPr>
                            <m:t>𝑑</m:t>
                          </m:r>
                        </m:sub>
                      </m:sSub>
                      <m:r>
                        <a:rPr lang="en-GB" sz="2400" b="0" i="1" smtClean="0">
                          <a:latin typeface="Cambria Math" panose="02040503050406030204" pitchFamily="18" charset="0"/>
                        </a:rPr>
                        <m:t>, </m:t>
                      </m:r>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𝑐𝑎𝑝</m:t>
                          </m:r>
                        </m:sub>
                      </m:sSub>
                      <m:r>
                        <a:rPr lang="en-GB" sz="2400" b="1" i="1" smtClean="0">
                          <a:latin typeface="Cambria Math" panose="02040503050406030204" pitchFamily="18" charset="0"/>
                        </a:rPr>
                        <m:t>,…]</m:t>
                      </m:r>
                    </m:oMath>
                  </m:oMathPara>
                </a14:m>
                <a:endParaRPr lang="en-GB" sz="1600" b="1" dirty="0"/>
              </a:p>
            </p:txBody>
          </p:sp>
        </mc:Choice>
        <mc:Fallback xmlns="">
          <p:sp>
            <p:nvSpPr>
              <p:cNvPr id="38" name="TextBox 37">
                <a:extLst>
                  <a:ext uri="{FF2B5EF4-FFF2-40B4-BE49-F238E27FC236}">
                    <a16:creationId xmlns:a16="http://schemas.microsoft.com/office/drawing/2014/main" id="{BADFA3AC-3D66-3A29-4D67-08A491C00BB6}"/>
                  </a:ext>
                </a:extLst>
              </p:cNvPr>
              <p:cNvSpPr txBox="1">
                <a:spLocks noRot="1" noChangeAspect="1" noMove="1" noResize="1" noEditPoints="1" noAdjustHandles="1" noChangeArrowheads="1" noChangeShapeType="1" noTextEdit="1"/>
              </p:cNvSpPr>
              <p:nvPr/>
            </p:nvSpPr>
            <p:spPr>
              <a:xfrm>
                <a:off x="332628" y="2381056"/>
                <a:ext cx="2247988" cy="397866"/>
              </a:xfrm>
              <a:prstGeom prst="rect">
                <a:avLst/>
              </a:prstGeom>
              <a:blipFill>
                <a:blip r:embed="rId5"/>
                <a:stretch>
                  <a:fillRect l="-2989" r="-4620" b="-2615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6E0F9038-6670-DF35-5C57-3F004D8E7BF7}"/>
                  </a:ext>
                </a:extLst>
              </p:cNvPr>
              <p:cNvSpPr txBox="1"/>
              <p:nvPr/>
            </p:nvSpPr>
            <p:spPr>
              <a:xfrm>
                <a:off x="10344849" y="1836323"/>
                <a:ext cx="1311009"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𝑝</m:t>
                      </m:r>
                      <m:r>
                        <a:rPr lang="en-GB" sz="2800" b="1" i="1" smtClean="0">
                          <a:latin typeface="Cambria Math" panose="02040503050406030204" pitchFamily="18" charset="0"/>
                        </a:rPr>
                        <m:t>(</m:t>
                      </m:r>
                      <m:r>
                        <a:rPr lang="en-GB" sz="2800" b="1" i="1" smtClean="0">
                          <a:latin typeface="Cambria Math" panose="02040503050406030204" pitchFamily="18" charset="0"/>
                        </a:rPr>
                        <m:t>𝜽</m:t>
                      </m:r>
                      <m:r>
                        <a:rPr lang="en-GB" sz="2800" b="0" i="1" smtClean="0">
                          <a:latin typeface="Cambria Math" panose="02040503050406030204" pitchFamily="18" charset="0"/>
                        </a:rPr>
                        <m:t>|</m:t>
                      </m:r>
                      <m:sSup>
                        <m:sSupPr>
                          <m:ctrlPr>
                            <a:rPr lang="en-GB" sz="2800" b="0" i="1" smtClean="0">
                              <a:latin typeface="Cambria Math" panose="02040503050406030204" pitchFamily="18" charset="0"/>
                            </a:rPr>
                          </m:ctrlPr>
                        </m:sSupPr>
                        <m:e>
                          <m:r>
                            <a:rPr lang="en-GB" sz="2800" b="1" i="1" smtClean="0">
                              <a:latin typeface="Cambria Math" panose="02040503050406030204" pitchFamily="18" charset="0"/>
                            </a:rPr>
                            <m:t>𝜺</m:t>
                          </m:r>
                        </m:e>
                        <m:sup>
                          <m:r>
                            <a:rPr lang="en-GB" sz="2800" b="0" i="1" smtClean="0">
                              <a:latin typeface="Cambria Math" panose="02040503050406030204" pitchFamily="18" charset="0"/>
                            </a:rPr>
                            <m:t>∗</m:t>
                          </m:r>
                        </m:sup>
                      </m:sSup>
                      <m:r>
                        <a:rPr lang="en-GB" sz="2800" b="0" i="1" smtClean="0">
                          <a:latin typeface="Cambria Math" panose="02040503050406030204" pitchFamily="18" charset="0"/>
                        </a:rPr>
                        <m:t>)</m:t>
                      </m:r>
                    </m:oMath>
                  </m:oMathPara>
                </a14:m>
                <a:endParaRPr lang="en-GB" dirty="0"/>
              </a:p>
            </p:txBody>
          </p:sp>
        </mc:Choice>
        <mc:Fallback xmlns="">
          <p:sp>
            <p:nvSpPr>
              <p:cNvPr id="39" name="TextBox 38">
                <a:extLst>
                  <a:ext uri="{FF2B5EF4-FFF2-40B4-BE49-F238E27FC236}">
                    <a16:creationId xmlns:a16="http://schemas.microsoft.com/office/drawing/2014/main" id="{6E0F9038-6670-DF35-5C57-3F004D8E7BF7}"/>
                  </a:ext>
                </a:extLst>
              </p:cNvPr>
              <p:cNvSpPr txBox="1">
                <a:spLocks noRot="1" noChangeAspect="1" noMove="1" noResize="1" noEditPoints="1" noAdjustHandles="1" noChangeArrowheads="1" noChangeShapeType="1" noTextEdit="1"/>
              </p:cNvSpPr>
              <p:nvPr/>
            </p:nvSpPr>
            <p:spPr>
              <a:xfrm>
                <a:off x="10344849" y="1836323"/>
                <a:ext cx="1311009" cy="430887"/>
              </a:xfrm>
              <a:prstGeom prst="rect">
                <a:avLst/>
              </a:prstGeom>
              <a:blipFill>
                <a:blip r:embed="rId6"/>
                <a:stretch>
                  <a:fillRect/>
                </a:stretch>
              </a:blipFill>
            </p:spPr>
            <p:txBody>
              <a:bodyPr/>
              <a:lstStyle/>
              <a:p>
                <a:r>
                  <a:rPr lang="en-GB">
                    <a:noFill/>
                  </a:rPr>
                  <a:t> </a:t>
                </a:r>
              </a:p>
            </p:txBody>
          </p:sp>
        </mc:Fallback>
      </mc:AlternateContent>
      <p:sp>
        <p:nvSpPr>
          <p:cNvPr id="40" name="TextBox 39">
            <a:extLst>
              <a:ext uri="{FF2B5EF4-FFF2-40B4-BE49-F238E27FC236}">
                <a16:creationId xmlns:a16="http://schemas.microsoft.com/office/drawing/2014/main" id="{5DFB4FA5-B2B4-F499-4B66-08C031702D44}"/>
              </a:ext>
            </a:extLst>
          </p:cNvPr>
          <p:cNvSpPr txBox="1"/>
          <p:nvPr/>
        </p:nvSpPr>
        <p:spPr>
          <a:xfrm>
            <a:off x="8672963" y="1332371"/>
            <a:ext cx="2982895" cy="461665"/>
          </a:xfrm>
          <a:prstGeom prst="rect">
            <a:avLst/>
          </a:prstGeom>
          <a:solidFill>
            <a:srgbClr val="000000">
              <a:alpha val="20000"/>
            </a:srgbClr>
          </a:solidFill>
        </p:spPr>
        <p:txBody>
          <a:bodyPr wrap="square" rtlCol="0">
            <a:spAutoFit/>
          </a:bodyPr>
          <a:lstStyle/>
          <a:p>
            <a:pPr algn="ctr"/>
            <a:r>
              <a:rPr lang="en-GB" sz="2400" dirty="0"/>
              <a:t>Posterior Distribution</a:t>
            </a:r>
            <a:endParaRPr lang="en-GB" dirty="0"/>
          </a:p>
        </p:txBody>
      </p:sp>
      <p:cxnSp>
        <p:nvCxnSpPr>
          <p:cNvPr id="42" name="Straight Arrow Connector 41">
            <a:extLst>
              <a:ext uri="{FF2B5EF4-FFF2-40B4-BE49-F238E27FC236}">
                <a16:creationId xmlns:a16="http://schemas.microsoft.com/office/drawing/2014/main" id="{CB1C533D-3BBD-3A68-EE0C-CD68A086DA64}"/>
              </a:ext>
            </a:extLst>
          </p:cNvPr>
          <p:cNvCxnSpPr/>
          <p:nvPr/>
        </p:nvCxnSpPr>
        <p:spPr>
          <a:xfrm>
            <a:off x="3552346" y="1836323"/>
            <a:ext cx="394705"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9243C9B7-37C5-C0E5-D68A-949ECCCF28C0}"/>
              </a:ext>
            </a:extLst>
          </p:cNvPr>
          <p:cNvCxnSpPr/>
          <p:nvPr/>
        </p:nvCxnSpPr>
        <p:spPr>
          <a:xfrm>
            <a:off x="8053080" y="1821104"/>
            <a:ext cx="394705"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pic>
        <p:nvPicPr>
          <p:cNvPr id="44" name="Picture 43">
            <a:extLst>
              <a:ext uri="{FF2B5EF4-FFF2-40B4-BE49-F238E27FC236}">
                <a16:creationId xmlns:a16="http://schemas.microsoft.com/office/drawing/2014/main" id="{B5D40E3E-A45A-7C7D-74CA-860CEFE21AD7}"/>
              </a:ext>
            </a:extLst>
          </p:cNvPr>
          <p:cNvPicPr>
            <a:picLocks noChangeAspect="1"/>
          </p:cNvPicPr>
          <p:nvPr/>
        </p:nvPicPr>
        <p:blipFill>
          <a:blip r:embed="rId7"/>
          <a:stretch>
            <a:fillRect/>
          </a:stretch>
        </p:blipFill>
        <p:spPr>
          <a:xfrm>
            <a:off x="332628" y="3067577"/>
            <a:ext cx="2681101" cy="1101742"/>
          </a:xfrm>
          <a:prstGeom prst="rect">
            <a:avLst/>
          </a:prstGeom>
        </p:spPr>
      </p:pic>
      <p:pic>
        <p:nvPicPr>
          <p:cNvPr id="45" name="Picture 44">
            <a:extLst>
              <a:ext uri="{FF2B5EF4-FFF2-40B4-BE49-F238E27FC236}">
                <a16:creationId xmlns:a16="http://schemas.microsoft.com/office/drawing/2014/main" id="{D2D0FB12-FE03-986E-79B5-1F6FC6F6FE3C}"/>
              </a:ext>
            </a:extLst>
          </p:cNvPr>
          <p:cNvPicPr>
            <a:picLocks noChangeAspect="1"/>
          </p:cNvPicPr>
          <p:nvPr/>
        </p:nvPicPr>
        <p:blipFill>
          <a:blip r:embed="rId8"/>
          <a:stretch>
            <a:fillRect/>
          </a:stretch>
        </p:blipFill>
        <p:spPr>
          <a:xfrm>
            <a:off x="8672963" y="2358382"/>
            <a:ext cx="2984952" cy="1240157"/>
          </a:xfrm>
          <a:prstGeom prst="rect">
            <a:avLst/>
          </a:prstGeom>
        </p:spPr>
      </p:pic>
      <p:cxnSp>
        <p:nvCxnSpPr>
          <p:cNvPr id="46" name="Straight Arrow Connector 45">
            <a:extLst>
              <a:ext uri="{FF2B5EF4-FFF2-40B4-BE49-F238E27FC236}">
                <a16:creationId xmlns:a16="http://schemas.microsoft.com/office/drawing/2014/main" id="{5CAC46B8-5161-056F-DA84-F3849797914E}"/>
              </a:ext>
            </a:extLst>
          </p:cNvPr>
          <p:cNvCxnSpPr>
            <a:cxnSpLocks/>
          </p:cNvCxnSpPr>
          <p:nvPr/>
        </p:nvCxnSpPr>
        <p:spPr>
          <a:xfrm flipV="1">
            <a:off x="5994243" y="2654490"/>
            <a:ext cx="0" cy="413087"/>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sp>
        <p:nvSpPr>
          <p:cNvPr id="49" name="TextBox 48">
            <a:extLst>
              <a:ext uri="{FF2B5EF4-FFF2-40B4-BE49-F238E27FC236}">
                <a16:creationId xmlns:a16="http://schemas.microsoft.com/office/drawing/2014/main" id="{E9539FE9-8C63-424B-E183-22D1C973C595}"/>
              </a:ext>
            </a:extLst>
          </p:cNvPr>
          <p:cNvSpPr txBox="1"/>
          <p:nvPr/>
        </p:nvSpPr>
        <p:spPr>
          <a:xfrm>
            <a:off x="4461927" y="3202415"/>
            <a:ext cx="2681102" cy="461665"/>
          </a:xfrm>
          <a:prstGeom prst="rect">
            <a:avLst/>
          </a:prstGeom>
          <a:solidFill>
            <a:srgbClr val="000000">
              <a:alpha val="20000"/>
            </a:srgbClr>
          </a:solidFill>
        </p:spPr>
        <p:txBody>
          <a:bodyPr wrap="square" rtlCol="0">
            <a:spAutoFit/>
          </a:bodyPr>
          <a:lstStyle/>
          <a:p>
            <a:pPr algn="ctr"/>
            <a:r>
              <a:rPr lang="en-GB" sz="2400" dirty="0"/>
              <a:t>Observed Strains</a:t>
            </a:r>
            <a:endParaRPr lang="en-GB" dirty="0"/>
          </a:p>
        </p:txBody>
      </p:sp>
      <p:pic>
        <p:nvPicPr>
          <p:cNvPr id="51" name="Picture 50">
            <a:extLst>
              <a:ext uri="{FF2B5EF4-FFF2-40B4-BE49-F238E27FC236}">
                <a16:creationId xmlns:a16="http://schemas.microsoft.com/office/drawing/2014/main" id="{99943C7D-31AB-8743-FA3B-3BB7F22D2EA7}"/>
              </a:ext>
            </a:extLst>
          </p:cNvPr>
          <p:cNvPicPr>
            <a:picLocks noChangeAspect="1"/>
          </p:cNvPicPr>
          <p:nvPr/>
        </p:nvPicPr>
        <p:blipFill>
          <a:blip r:embed="rId9"/>
          <a:stretch>
            <a:fillRect/>
          </a:stretch>
        </p:blipFill>
        <p:spPr>
          <a:xfrm>
            <a:off x="3979670" y="3741052"/>
            <a:ext cx="3727352" cy="3064618"/>
          </a:xfrm>
          <a:prstGeom prst="rect">
            <a:avLst/>
          </a:prstGeom>
        </p:spPr>
      </p:pic>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BF6A08C-B5E2-2690-6AA2-9F3E41155E42}"/>
                  </a:ext>
                </a:extLst>
              </p:cNvPr>
              <p:cNvSpPr txBox="1"/>
              <p:nvPr/>
            </p:nvSpPr>
            <p:spPr>
              <a:xfrm>
                <a:off x="6752345" y="3213556"/>
                <a:ext cx="1311009"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2800" b="0" i="1" smtClean="0">
                              <a:latin typeface="Cambria Math" panose="02040503050406030204" pitchFamily="18" charset="0"/>
                            </a:rPr>
                          </m:ctrlPr>
                        </m:sSupPr>
                        <m:e>
                          <m:r>
                            <a:rPr lang="en-GB" sz="2800" b="1" i="1" smtClean="0">
                              <a:latin typeface="Cambria Math" panose="02040503050406030204" pitchFamily="18" charset="0"/>
                            </a:rPr>
                            <m:t>𝜺</m:t>
                          </m:r>
                        </m:e>
                        <m:sup>
                          <m:r>
                            <a:rPr lang="en-GB" sz="2800" b="0" i="1" smtClean="0">
                              <a:latin typeface="Cambria Math" panose="02040503050406030204" pitchFamily="18" charset="0"/>
                            </a:rPr>
                            <m:t>∗</m:t>
                          </m:r>
                        </m:sup>
                      </m:sSup>
                    </m:oMath>
                  </m:oMathPara>
                </a14:m>
                <a:endParaRPr lang="en-GB" dirty="0"/>
              </a:p>
            </p:txBody>
          </p:sp>
        </mc:Choice>
        <mc:Fallback xmlns="">
          <p:sp>
            <p:nvSpPr>
              <p:cNvPr id="52" name="TextBox 51">
                <a:extLst>
                  <a:ext uri="{FF2B5EF4-FFF2-40B4-BE49-F238E27FC236}">
                    <a16:creationId xmlns:a16="http://schemas.microsoft.com/office/drawing/2014/main" id="{9BF6A08C-B5E2-2690-6AA2-9F3E41155E42}"/>
                  </a:ext>
                </a:extLst>
              </p:cNvPr>
              <p:cNvSpPr txBox="1">
                <a:spLocks noRot="1" noChangeAspect="1" noMove="1" noResize="1" noEditPoints="1" noAdjustHandles="1" noChangeArrowheads="1" noChangeShapeType="1" noTextEdit="1"/>
              </p:cNvSpPr>
              <p:nvPr/>
            </p:nvSpPr>
            <p:spPr>
              <a:xfrm>
                <a:off x="6752345" y="3213556"/>
                <a:ext cx="1311009" cy="430887"/>
              </a:xfrm>
              <a:prstGeom prst="rect">
                <a:avLst/>
              </a:prstGeom>
              <a:blipFill>
                <a:blip r:embed="rId10"/>
                <a:stretch>
                  <a:fillRect/>
                </a:stretch>
              </a:blipFill>
            </p:spPr>
            <p:txBody>
              <a:bodyPr/>
              <a:lstStyle/>
              <a:p>
                <a:r>
                  <a:rPr lang="en-GB">
                    <a:noFill/>
                  </a:rPr>
                  <a:t> </a:t>
                </a:r>
              </a:p>
            </p:txBody>
          </p:sp>
        </mc:Fallback>
      </mc:AlternateContent>
      <p:sp>
        <p:nvSpPr>
          <p:cNvPr id="53" name="TextBox 52">
            <a:extLst>
              <a:ext uri="{FF2B5EF4-FFF2-40B4-BE49-F238E27FC236}">
                <a16:creationId xmlns:a16="http://schemas.microsoft.com/office/drawing/2014/main" id="{7BFDDC61-0876-B6DE-13FF-57579827B003}"/>
              </a:ext>
            </a:extLst>
          </p:cNvPr>
          <p:cNvSpPr txBox="1"/>
          <p:nvPr/>
        </p:nvSpPr>
        <p:spPr>
          <a:xfrm>
            <a:off x="8614995" y="4089496"/>
            <a:ext cx="3459708" cy="954107"/>
          </a:xfrm>
          <a:prstGeom prst="rect">
            <a:avLst/>
          </a:prstGeom>
          <a:noFill/>
        </p:spPr>
        <p:txBody>
          <a:bodyPr wrap="square" rtlCol="0">
            <a:spAutoFit/>
          </a:bodyPr>
          <a:lstStyle/>
          <a:p>
            <a:r>
              <a:rPr lang="en-GB" sz="2800" i="1" dirty="0"/>
              <a:t>“Today’s posterior is tomorrow’s prior”</a:t>
            </a:r>
          </a:p>
        </p:txBody>
      </p:sp>
      <p:sp>
        <p:nvSpPr>
          <p:cNvPr id="54" name="TextBox 53">
            <a:extLst>
              <a:ext uri="{FF2B5EF4-FFF2-40B4-BE49-F238E27FC236}">
                <a16:creationId xmlns:a16="http://schemas.microsoft.com/office/drawing/2014/main" id="{D25254E0-0C60-A230-40C6-0AAF959F74D2}"/>
              </a:ext>
            </a:extLst>
          </p:cNvPr>
          <p:cNvSpPr txBox="1"/>
          <p:nvPr/>
        </p:nvSpPr>
        <p:spPr>
          <a:xfrm>
            <a:off x="10587907" y="6488668"/>
            <a:ext cx="1604093" cy="369332"/>
          </a:xfrm>
          <a:prstGeom prst="rect">
            <a:avLst/>
          </a:prstGeom>
          <a:noFill/>
        </p:spPr>
        <p:txBody>
          <a:bodyPr wrap="none" rtlCol="0">
            <a:spAutoFit/>
          </a:bodyPr>
          <a:lstStyle/>
          <a:p>
            <a:r>
              <a:rPr lang="en-GB" dirty="0"/>
              <a:t>Baecher, 2021</a:t>
            </a:r>
          </a:p>
        </p:txBody>
      </p:sp>
    </p:spTree>
    <p:extLst>
      <p:ext uri="{BB962C8B-B14F-4D97-AF65-F5344CB8AC3E}">
        <p14:creationId xmlns:p14="http://schemas.microsoft.com/office/powerpoint/2010/main" val="314614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39" grpId="0"/>
      <p:bldP spid="40" grpId="0" animBg="1"/>
      <p:bldP spid="49" grpId="0" animBg="1"/>
      <p:bldP spid="52" grpId="0"/>
      <p:bldP spid="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2A084-057D-D09A-EEB5-26FA7E871F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0C2FF8-377D-18B6-7CB2-CE5D93E7B665}"/>
              </a:ext>
            </a:extLst>
          </p:cNvPr>
          <p:cNvSpPr>
            <a:spLocks noGrp="1"/>
          </p:cNvSpPr>
          <p:nvPr>
            <p:ph type="title"/>
          </p:nvPr>
        </p:nvSpPr>
        <p:spPr>
          <a:xfrm>
            <a:off x="245772" y="218940"/>
            <a:ext cx="10515600" cy="608863"/>
          </a:xfrm>
        </p:spPr>
        <p:txBody>
          <a:bodyPr>
            <a:normAutofit fontScale="90000"/>
          </a:bodyPr>
          <a:lstStyle/>
          <a:p>
            <a:r>
              <a:rPr lang="en-GB" dirty="0"/>
              <a:t>Deterministic Soil-Pile Model</a:t>
            </a:r>
          </a:p>
        </p:txBody>
      </p:sp>
      <p:pic>
        <p:nvPicPr>
          <p:cNvPr id="49" name="Picture 48">
            <a:extLst>
              <a:ext uri="{FF2B5EF4-FFF2-40B4-BE49-F238E27FC236}">
                <a16:creationId xmlns:a16="http://schemas.microsoft.com/office/drawing/2014/main" id="{2CD6B41C-A1CC-4DC2-E4EF-44C2F5FCB3F6}"/>
              </a:ext>
            </a:extLst>
          </p:cNvPr>
          <p:cNvPicPr>
            <a:picLocks noChangeAspect="1"/>
          </p:cNvPicPr>
          <p:nvPr/>
        </p:nvPicPr>
        <p:blipFill>
          <a:blip r:embed="rId3"/>
          <a:stretch>
            <a:fillRect/>
          </a:stretch>
        </p:blipFill>
        <p:spPr>
          <a:xfrm>
            <a:off x="245772" y="1146676"/>
            <a:ext cx="2326389" cy="4265048"/>
          </a:xfrm>
          <a:prstGeom prst="rect">
            <a:avLst/>
          </a:prstGeom>
        </p:spPr>
      </p:pic>
      <p:pic>
        <p:nvPicPr>
          <p:cNvPr id="55" name="Picture 54">
            <a:extLst>
              <a:ext uri="{FF2B5EF4-FFF2-40B4-BE49-F238E27FC236}">
                <a16:creationId xmlns:a16="http://schemas.microsoft.com/office/drawing/2014/main" id="{ECFDB4DA-4469-07D6-43EA-7CF643BA889C}"/>
              </a:ext>
            </a:extLst>
          </p:cNvPr>
          <p:cNvPicPr>
            <a:picLocks noChangeAspect="1"/>
          </p:cNvPicPr>
          <p:nvPr/>
        </p:nvPicPr>
        <p:blipFill>
          <a:blip r:embed="rId4"/>
          <a:stretch>
            <a:fillRect/>
          </a:stretch>
        </p:blipFill>
        <p:spPr>
          <a:xfrm>
            <a:off x="3274845" y="1600763"/>
            <a:ext cx="2543530" cy="857370"/>
          </a:xfrm>
          <a:prstGeom prst="rect">
            <a:avLst/>
          </a:prstGeom>
        </p:spPr>
      </p:pic>
      <p:sp>
        <p:nvSpPr>
          <p:cNvPr id="56" name="TextBox 55">
            <a:extLst>
              <a:ext uri="{FF2B5EF4-FFF2-40B4-BE49-F238E27FC236}">
                <a16:creationId xmlns:a16="http://schemas.microsoft.com/office/drawing/2014/main" id="{0D23D242-8D6D-F8F2-5EEC-3C8309A09656}"/>
              </a:ext>
            </a:extLst>
          </p:cNvPr>
          <p:cNvSpPr txBox="1"/>
          <p:nvPr/>
        </p:nvSpPr>
        <p:spPr>
          <a:xfrm>
            <a:off x="3240725" y="1125450"/>
            <a:ext cx="4137736" cy="461665"/>
          </a:xfrm>
          <a:prstGeom prst="rect">
            <a:avLst/>
          </a:prstGeom>
          <a:noFill/>
        </p:spPr>
        <p:txBody>
          <a:bodyPr wrap="none" rtlCol="0">
            <a:spAutoFit/>
          </a:bodyPr>
          <a:lstStyle/>
          <a:p>
            <a:r>
              <a:rPr lang="en-GB" sz="2400" dirty="0"/>
              <a:t>Solve for displacement profile</a:t>
            </a:r>
          </a:p>
        </p:txBody>
      </p:sp>
      <p:sp>
        <p:nvSpPr>
          <p:cNvPr id="57" name="TextBox 56">
            <a:extLst>
              <a:ext uri="{FF2B5EF4-FFF2-40B4-BE49-F238E27FC236}">
                <a16:creationId xmlns:a16="http://schemas.microsoft.com/office/drawing/2014/main" id="{B864874D-4907-BF85-5F2C-FAB1907E0269}"/>
              </a:ext>
            </a:extLst>
          </p:cNvPr>
          <p:cNvSpPr txBox="1"/>
          <p:nvPr/>
        </p:nvSpPr>
        <p:spPr>
          <a:xfrm>
            <a:off x="8545821" y="6488668"/>
            <a:ext cx="3688638" cy="369332"/>
          </a:xfrm>
          <a:prstGeom prst="rect">
            <a:avLst/>
          </a:prstGeom>
          <a:noFill/>
        </p:spPr>
        <p:txBody>
          <a:bodyPr wrap="none" rtlCol="0">
            <a:spAutoFit/>
          </a:bodyPr>
          <a:lstStyle/>
          <a:p>
            <a:r>
              <a:rPr lang="en-GB" dirty="0"/>
              <a:t>American Petroleum Institute, 2021</a:t>
            </a:r>
          </a:p>
        </p:txBody>
      </p:sp>
      <p:pic>
        <p:nvPicPr>
          <p:cNvPr id="59" name="Picture 58" descr="A graph of a clay model&#10;&#10;AI-generated content may be incorrect.">
            <a:extLst>
              <a:ext uri="{FF2B5EF4-FFF2-40B4-BE49-F238E27FC236}">
                <a16:creationId xmlns:a16="http://schemas.microsoft.com/office/drawing/2014/main" id="{5AFE100D-FCB3-0408-5242-3BFEBC3CD0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0725" y="2776537"/>
            <a:ext cx="6354470" cy="3182839"/>
          </a:xfrm>
          <a:prstGeom prst="rect">
            <a:avLst/>
          </a:prstGeom>
        </p:spPr>
      </p:pic>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C2EDEF92-A210-BCB6-2908-609FA7821D81}"/>
                  </a:ext>
                </a:extLst>
              </p:cNvPr>
              <p:cNvSpPr txBox="1"/>
              <p:nvPr/>
            </p:nvSpPr>
            <p:spPr>
              <a:xfrm>
                <a:off x="8181857" y="1573513"/>
                <a:ext cx="2744789" cy="397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𝜏</m:t>
                      </m:r>
                      <m:r>
                        <a:rPr lang="en-GB" sz="2400" b="0" i="1" smtClean="0">
                          <a:latin typeface="Cambria Math" panose="02040503050406030204" pitchFamily="18" charset="0"/>
                        </a:rPr>
                        <m:t>=</m:t>
                      </m:r>
                      <m:r>
                        <m:rPr>
                          <m:sty m:val="p"/>
                        </m:rPr>
                        <a:rPr lang="en-GB" sz="2400" b="0" i="0" smtClean="0">
                          <a:latin typeface="Cambria Math" panose="02040503050406030204" pitchFamily="18" charset="0"/>
                        </a:rPr>
                        <m:t>min</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𝑢𝑙𝑡</m:t>
                          </m:r>
                        </m:sub>
                      </m:sSub>
                      <m:r>
                        <a:rPr lang="en-GB" sz="2400" b="0" i="1" smtClean="0">
                          <a:latin typeface="Cambria Math" panose="02040503050406030204" pitchFamily="18" charset="0"/>
                        </a:rPr>
                        <m:t> </m:t>
                      </m:r>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𝜏</m:t>
                          </m:r>
                        </m:e>
                      </m:acc>
                      <m:r>
                        <a:rPr lang="en-GB" sz="2400" b="0" i="1" smtClean="0">
                          <a:latin typeface="Cambria Math" panose="02040503050406030204" pitchFamily="18" charset="0"/>
                        </a:rPr>
                        <m:t>, </m:t>
                      </m:r>
                      <m:sSub>
                        <m:sSubPr>
                          <m:ctrlPr>
                            <a:rPr lang="en-GB" sz="2400" b="0" i="1" smtClean="0">
                              <a:highlight>
                                <a:srgbClr val="FFFF00"/>
                              </a:highlight>
                              <a:latin typeface="Cambria Math" panose="02040503050406030204" pitchFamily="18" charset="0"/>
                            </a:rPr>
                          </m:ctrlPr>
                        </m:sSubPr>
                        <m:e>
                          <m:r>
                            <a:rPr lang="en-GB" sz="2400" b="0" i="1" smtClean="0">
                              <a:highlight>
                                <a:srgbClr val="FFFF00"/>
                              </a:highlight>
                              <a:latin typeface="Cambria Math" panose="02040503050406030204" pitchFamily="18" charset="0"/>
                            </a:rPr>
                            <m:t>𝜏</m:t>
                          </m:r>
                        </m:e>
                        <m:sub>
                          <m:r>
                            <a:rPr lang="en-GB" sz="2400" b="0" i="1" smtClean="0">
                              <a:highlight>
                                <a:srgbClr val="FFFF00"/>
                              </a:highlight>
                              <a:latin typeface="Cambria Math" panose="02040503050406030204" pitchFamily="18" charset="0"/>
                            </a:rPr>
                            <m:t>𝑐𝑎𝑝</m:t>
                          </m:r>
                        </m:sub>
                      </m:sSub>
                      <m:r>
                        <a:rPr lang="en-GB" sz="2400" b="0" i="1" smtClean="0">
                          <a:latin typeface="Cambria Math" panose="02040503050406030204" pitchFamily="18" charset="0"/>
                        </a:rPr>
                        <m:t>)</m:t>
                      </m:r>
                    </m:oMath>
                  </m:oMathPara>
                </a14:m>
                <a:endParaRPr lang="en-GB" sz="2400" dirty="0"/>
              </a:p>
            </p:txBody>
          </p:sp>
        </mc:Choice>
        <mc:Fallback>
          <p:sp>
            <p:nvSpPr>
              <p:cNvPr id="60" name="TextBox 59">
                <a:extLst>
                  <a:ext uri="{FF2B5EF4-FFF2-40B4-BE49-F238E27FC236}">
                    <a16:creationId xmlns:a16="http://schemas.microsoft.com/office/drawing/2014/main" id="{C2EDEF92-A210-BCB6-2908-609FA7821D81}"/>
                  </a:ext>
                </a:extLst>
              </p:cNvPr>
              <p:cNvSpPr txBox="1">
                <a:spLocks noRot="1" noChangeAspect="1" noMove="1" noResize="1" noEditPoints="1" noAdjustHandles="1" noChangeArrowheads="1" noChangeShapeType="1" noTextEdit="1"/>
              </p:cNvSpPr>
              <p:nvPr/>
            </p:nvSpPr>
            <p:spPr>
              <a:xfrm>
                <a:off x="8181857" y="1573513"/>
                <a:ext cx="2744789" cy="397866"/>
              </a:xfrm>
              <a:prstGeom prst="rect">
                <a:avLst/>
              </a:prstGeom>
              <a:blipFill>
                <a:blip r:embed="rId6"/>
                <a:stretch>
                  <a:fillRect l="-1111" t="-13846" r="-3778" b="-2769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7235D47A-65E5-DBF7-960D-4C8CF554989B}"/>
                  </a:ext>
                </a:extLst>
              </p:cNvPr>
              <p:cNvSpPr txBox="1"/>
              <p:nvPr/>
            </p:nvSpPr>
            <p:spPr>
              <a:xfrm>
                <a:off x="8181857" y="2029448"/>
                <a:ext cx="2282291" cy="398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𝑢𝑙𝑡</m:t>
                          </m:r>
                        </m:sub>
                      </m:sSub>
                      <m:r>
                        <a:rPr lang="en-GB" sz="2400" b="0" i="1" smtClean="0">
                          <a:latin typeface="Cambria Math" panose="02040503050406030204" pitchFamily="18" charset="0"/>
                        </a:rPr>
                        <m:t>=1.25</m:t>
                      </m:r>
                      <m:r>
                        <a:rPr lang="en-GB" sz="2400" b="0" i="1" smtClean="0">
                          <a:highlight>
                            <a:srgbClr val="FFFF00"/>
                          </a:highlight>
                          <a:latin typeface="Cambria Math" panose="02040503050406030204" pitchFamily="18" charset="0"/>
                        </a:rPr>
                        <m:t>𝛽</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𝜎</m:t>
                          </m:r>
                        </m:e>
                        <m:sub>
                          <m:r>
                            <a:rPr lang="en-GB" sz="2400" b="0" i="1" smtClean="0">
                              <a:latin typeface="Cambria Math" panose="02040503050406030204" pitchFamily="18" charset="0"/>
                            </a:rPr>
                            <m:t>𝑒𝑓𝑓</m:t>
                          </m:r>
                        </m:sub>
                      </m:sSub>
                    </m:oMath>
                  </m:oMathPara>
                </a14:m>
                <a:endParaRPr lang="en-GB" sz="2400" dirty="0"/>
              </a:p>
            </p:txBody>
          </p:sp>
        </mc:Choice>
        <mc:Fallback>
          <p:sp>
            <p:nvSpPr>
              <p:cNvPr id="61" name="TextBox 60">
                <a:extLst>
                  <a:ext uri="{FF2B5EF4-FFF2-40B4-BE49-F238E27FC236}">
                    <a16:creationId xmlns:a16="http://schemas.microsoft.com/office/drawing/2014/main" id="{7235D47A-65E5-DBF7-960D-4C8CF554989B}"/>
                  </a:ext>
                </a:extLst>
              </p:cNvPr>
              <p:cNvSpPr txBox="1">
                <a:spLocks noRot="1" noChangeAspect="1" noMove="1" noResize="1" noEditPoints="1" noAdjustHandles="1" noChangeArrowheads="1" noChangeShapeType="1" noTextEdit="1"/>
              </p:cNvSpPr>
              <p:nvPr/>
            </p:nvSpPr>
            <p:spPr>
              <a:xfrm>
                <a:off x="8181857" y="2029448"/>
                <a:ext cx="2282291" cy="398955"/>
              </a:xfrm>
              <a:prstGeom prst="rect">
                <a:avLst/>
              </a:prstGeom>
              <a:blipFill>
                <a:blip r:embed="rId7"/>
                <a:stretch>
                  <a:fillRect l="-1333" r="-1867" b="-27692"/>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102EAED5-6E5B-7A9E-78B7-38E0AA865BF3}"/>
              </a:ext>
            </a:extLst>
          </p:cNvPr>
          <p:cNvSpPr txBox="1"/>
          <p:nvPr/>
        </p:nvSpPr>
        <p:spPr>
          <a:xfrm>
            <a:off x="1504364" y="6139481"/>
            <a:ext cx="2611869" cy="461665"/>
          </a:xfrm>
          <a:prstGeom prst="rect">
            <a:avLst/>
          </a:prstGeom>
          <a:noFill/>
        </p:spPr>
        <p:txBody>
          <a:bodyPr wrap="none" rtlCol="0">
            <a:spAutoFit/>
          </a:bodyPr>
          <a:lstStyle/>
          <a:p>
            <a:r>
              <a:rPr lang="en-GB" sz="2400" dirty="0"/>
              <a:t>+ white noise term</a:t>
            </a:r>
          </a:p>
        </p:txBody>
      </p:sp>
    </p:spTree>
    <p:extLst>
      <p:ext uri="{BB962C8B-B14F-4D97-AF65-F5344CB8AC3E}">
        <p14:creationId xmlns:p14="http://schemas.microsoft.com/office/powerpoint/2010/main" val="32762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C281C-6FBE-CD6F-0917-A3AC77C104B5}"/>
            </a:ext>
          </a:extLst>
        </p:cNvPr>
        <p:cNvGrpSpPr/>
        <p:nvPr/>
      </p:nvGrpSpPr>
      <p:grpSpPr>
        <a:xfrm>
          <a:off x="0" y="0"/>
          <a:ext cx="0" cy="0"/>
          <a:chOff x="0" y="0"/>
          <a:chExt cx="0" cy="0"/>
        </a:xfrm>
      </p:grpSpPr>
      <p:pic>
        <p:nvPicPr>
          <p:cNvPr id="19" name="Picture 18">
            <a:extLst>
              <a:ext uri="{FF2B5EF4-FFF2-40B4-BE49-F238E27FC236}">
                <a16:creationId xmlns:a16="http://schemas.microsoft.com/office/drawing/2014/main" id="{093ACD22-4687-A3CC-EEAF-955481AAEE48}"/>
              </a:ext>
            </a:extLst>
          </p:cNvPr>
          <p:cNvPicPr>
            <a:picLocks noChangeAspect="1"/>
          </p:cNvPicPr>
          <p:nvPr/>
        </p:nvPicPr>
        <p:blipFill>
          <a:blip r:embed="rId3"/>
          <a:stretch>
            <a:fillRect/>
          </a:stretch>
        </p:blipFill>
        <p:spPr>
          <a:xfrm>
            <a:off x="7018865" y="2175220"/>
            <a:ext cx="4452443" cy="3982760"/>
          </a:xfrm>
          <a:prstGeom prst="rect">
            <a:avLst/>
          </a:prstGeom>
        </p:spPr>
      </p:pic>
      <p:pic>
        <p:nvPicPr>
          <p:cNvPr id="10" name="Picture 9">
            <a:extLst>
              <a:ext uri="{FF2B5EF4-FFF2-40B4-BE49-F238E27FC236}">
                <a16:creationId xmlns:a16="http://schemas.microsoft.com/office/drawing/2014/main" id="{6C17B9A2-FBB8-98CA-D070-14697FE89011}"/>
              </a:ext>
            </a:extLst>
          </p:cNvPr>
          <p:cNvPicPr>
            <a:picLocks noChangeAspect="1"/>
          </p:cNvPicPr>
          <p:nvPr/>
        </p:nvPicPr>
        <p:blipFill>
          <a:blip r:embed="rId4"/>
          <a:srcRect l="54868" t="9239" r="4365" b="81700"/>
          <a:stretch>
            <a:fillRect/>
          </a:stretch>
        </p:blipFill>
        <p:spPr>
          <a:xfrm>
            <a:off x="9547451" y="2432142"/>
            <a:ext cx="1815153" cy="409433"/>
          </a:xfrm>
          <a:prstGeom prst="rect">
            <a:avLst/>
          </a:prstGeom>
        </p:spPr>
      </p:pic>
      <p:sp>
        <p:nvSpPr>
          <p:cNvPr id="2" name="Title 1">
            <a:extLst>
              <a:ext uri="{FF2B5EF4-FFF2-40B4-BE49-F238E27FC236}">
                <a16:creationId xmlns:a16="http://schemas.microsoft.com/office/drawing/2014/main" id="{98C64D51-7306-4F6A-0606-0C3F61B49D7C}"/>
              </a:ext>
            </a:extLst>
          </p:cNvPr>
          <p:cNvSpPr>
            <a:spLocks noGrp="1"/>
          </p:cNvSpPr>
          <p:nvPr>
            <p:ph type="title"/>
          </p:nvPr>
        </p:nvSpPr>
        <p:spPr>
          <a:xfrm>
            <a:off x="245772" y="218940"/>
            <a:ext cx="10515600" cy="608863"/>
          </a:xfrm>
        </p:spPr>
        <p:txBody>
          <a:bodyPr>
            <a:normAutofit fontScale="90000"/>
          </a:bodyPr>
          <a:lstStyle/>
          <a:p>
            <a:r>
              <a:rPr lang="en-GB" dirty="0"/>
              <a:t>Observations</a:t>
            </a:r>
          </a:p>
        </p:txBody>
      </p:sp>
      <p:pic>
        <p:nvPicPr>
          <p:cNvPr id="6" name="Picture 5">
            <a:extLst>
              <a:ext uri="{FF2B5EF4-FFF2-40B4-BE49-F238E27FC236}">
                <a16:creationId xmlns:a16="http://schemas.microsoft.com/office/drawing/2014/main" id="{D3806B78-5FEF-BD6C-78D2-B8CA673FD547}"/>
              </a:ext>
            </a:extLst>
          </p:cNvPr>
          <p:cNvPicPr>
            <a:picLocks noChangeAspect="1"/>
          </p:cNvPicPr>
          <p:nvPr/>
        </p:nvPicPr>
        <p:blipFill>
          <a:blip r:embed="rId5"/>
          <a:stretch>
            <a:fillRect/>
          </a:stretch>
        </p:blipFill>
        <p:spPr>
          <a:xfrm>
            <a:off x="296610" y="1963893"/>
            <a:ext cx="6364974" cy="1755363"/>
          </a:xfrm>
          <a:prstGeom prst="rect">
            <a:avLst/>
          </a:prstGeom>
        </p:spPr>
      </p:pic>
      <p:sp>
        <p:nvSpPr>
          <p:cNvPr id="7" name="TextBox 6">
            <a:extLst>
              <a:ext uri="{FF2B5EF4-FFF2-40B4-BE49-F238E27FC236}">
                <a16:creationId xmlns:a16="http://schemas.microsoft.com/office/drawing/2014/main" id="{DD353870-787A-4AA2-5747-7939FBEAE884}"/>
              </a:ext>
            </a:extLst>
          </p:cNvPr>
          <p:cNvSpPr txBox="1"/>
          <p:nvPr/>
        </p:nvSpPr>
        <p:spPr>
          <a:xfrm>
            <a:off x="245772" y="1099377"/>
            <a:ext cx="3508846" cy="830997"/>
          </a:xfrm>
          <a:prstGeom prst="rect">
            <a:avLst/>
          </a:prstGeom>
          <a:noFill/>
        </p:spPr>
        <p:txBody>
          <a:bodyPr wrap="none" rtlCol="0">
            <a:spAutoFit/>
          </a:bodyPr>
          <a:lstStyle/>
          <a:p>
            <a:r>
              <a:rPr lang="en-GB" sz="2400" dirty="0"/>
              <a:t>Ground Truth Parameters</a:t>
            </a:r>
          </a:p>
          <a:p>
            <a:r>
              <a:rPr lang="en-GB" sz="2400" dirty="0"/>
              <a:t>Uniform within one layer</a:t>
            </a:r>
          </a:p>
        </p:txBody>
      </p:sp>
      <p:sp>
        <p:nvSpPr>
          <p:cNvPr id="8" name="TextBox 7">
            <a:extLst>
              <a:ext uri="{FF2B5EF4-FFF2-40B4-BE49-F238E27FC236}">
                <a16:creationId xmlns:a16="http://schemas.microsoft.com/office/drawing/2014/main" id="{FC56DD33-655E-15EE-BDF1-B7A0079C6316}"/>
              </a:ext>
            </a:extLst>
          </p:cNvPr>
          <p:cNvSpPr txBox="1"/>
          <p:nvPr/>
        </p:nvSpPr>
        <p:spPr>
          <a:xfrm>
            <a:off x="7226489" y="1086013"/>
            <a:ext cx="3718996" cy="830997"/>
          </a:xfrm>
          <a:prstGeom prst="rect">
            <a:avLst/>
          </a:prstGeom>
          <a:noFill/>
        </p:spPr>
        <p:txBody>
          <a:bodyPr wrap="square" rtlCol="0">
            <a:spAutoFit/>
          </a:bodyPr>
          <a:lstStyle/>
          <a:p>
            <a:r>
              <a:rPr lang="en-GB" sz="2400" dirty="0"/>
              <a:t>Noise standard deviation 20 </a:t>
            </a:r>
            <a:r>
              <a:rPr lang="en-GB" sz="2400" dirty="0" err="1"/>
              <a:t>microstrains</a:t>
            </a:r>
            <a:endParaRPr lang="en-GB" sz="2400" dirty="0"/>
          </a:p>
        </p:txBody>
      </p:sp>
      <p:cxnSp>
        <p:nvCxnSpPr>
          <p:cNvPr id="12" name="Straight Connector 11">
            <a:extLst>
              <a:ext uri="{FF2B5EF4-FFF2-40B4-BE49-F238E27FC236}">
                <a16:creationId xmlns:a16="http://schemas.microsoft.com/office/drawing/2014/main" id="{1E743FD2-F27C-82E2-BF77-F0A6DF69D45A}"/>
              </a:ext>
            </a:extLst>
          </p:cNvPr>
          <p:cNvCxnSpPr>
            <a:cxnSpLocks/>
          </p:cNvCxnSpPr>
          <p:nvPr/>
        </p:nvCxnSpPr>
        <p:spPr>
          <a:xfrm>
            <a:off x="9141211" y="2377551"/>
            <a:ext cx="0" cy="3398292"/>
          </a:xfrm>
          <a:prstGeom prst="line">
            <a:avLst/>
          </a:prstGeom>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D4E3E346-D9E8-4CF0-FA98-F216F6963EB9}"/>
              </a:ext>
            </a:extLst>
          </p:cNvPr>
          <p:cNvSpPr txBox="1"/>
          <p:nvPr/>
        </p:nvSpPr>
        <p:spPr>
          <a:xfrm>
            <a:off x="9141211" y="4964723"/>
            <a:ext cx="1405718" cy="646331"/>
          </a:xfrm>
          <a:prstGeom prst="rect">
            <a:avLst/>
          </a:prstGeom>
          <a:noFill/>
        </p:spPr>
        <p:txBody>
          <a:bodyPr wrap="square" rtlCol="0">
            <a:spAutoFit/>
          </a:bodyPr>
          <a:lstStyle/>
          <a:p>
            <a:r>
              <a:rPr lang="en-GB" dirty="0"/>
              <a:t>Layer Boundary</a:t>
            </a:r>
          </a:p>
        </p:txBody>
      </p:sp>
    </p:spTree>
    <p:extLst>
      <p:ext uri="{BB962C8B-B14F-4D97-AF65-F5344CB8AC3E}">
        <p14:creationId xmlns:p14="http://schemas.microsoft.com/office/powerpoint/2010/main" val="202031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C08F2-C5F6-C634-9404-A0708D62BE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A86BE8-50BC-574B-4FDC-68023903FA34}"/>
              </a:ext>
            </a:extLst>
          </p:cNvPr>
          <p:cNvSpPr>
            <a:spLocks noGrp="1"/>
          </p:cNvSpPr>
          <p:nvPr>
            <p:ph type="title"/>
          </p:nvPr>
        </p:nvSpPr>
        <p:spPr>
          <a:xfrm>
            <a:off x="245772" y="218940"/>
            <a:ext cx="10515600" cy="608863"/>
          </a:xfrm>
        </p:spPr>
        <p:txBody>
          <a:bodyPr>
            <a:normAutofit fontScale="90000"/>
          </a:bodyPr>
          <a:lstStyle/>
          <a:p>
            <a:r>
              <a:rPr lang="en-GB" dirty="0"/>
              <a:t>Priors</a:t>
            </a:r>
          </a:p>
        </p:txBody>
      </p:sp>
      <p:pic>
        <p:nvPicPr>
          <p:cNvPr id="4" name="Picture 3">
            <a:extLst>
              <a:ext uri="{FF2B5EF4-FFF2-40B4-BE49-F238E27FC236}">
                <a16:creationId xmlns:a16="http://schemas.microsoft.com/office/drawing/2014/main" id="{FC65D15F-6E97-9FA2-BD5A-8765D7B9D46F}"/>
              </a:ext>
            </a:extLst>
          </p:cNvPr>
          <p:cNvPicPr>
            <a:picLocks noChangeAspect="1"/>
          </p:cNvPicPr>
          <p:nvPr/>
        </p:nvPicPr>
        <p:blipFill>
          <a:blip r:embed="rId3"/>
          <a:srcRect l="49534"/>
          <a:stretch>
            <a:fillRect/>
          </a:stretch>
        </p:blipFill>
        <p:spPr>
          <a:xfrm>
            <a:off x="3524603" y="2042510"/>
            <a:ext cx="4983287" cy="3419499"/>
          </a:xfrm>
          <a:prstGeom prst="rect">
            <a:avLst/>
          </a:prstGeom>
        </p:spPr>
      </p:pic>
      <p:pic>
        <p:nvPicPr>
          <p:cNvPr id="6" name="Picture 5">
            <a:extLst>
              <a:ext uri="{FF2B5EF4-FFF2-40B4-BE49-F238E27FC236}">
                <a16:creationId xmlns:a16="http://schemas.microsoft.com/office/drawing/2014/main" id="{3F8D6268-11E4-053A-921F-70BF1ACE2ADA}"/>
              </a:ext>
            </a:extLst>
          </p:cNvPr>
          <p:cNvPicPr>
            <a:picLocks noChangeAspect="1"/>
          </p:cNvPicPr>
          <p:nvPr/>
        </p:nvPicPr>
        <p:blipFill>
          <a:blip r:embed="rId3"/>
          <a:srcRect r="67761"/>
          <a:stretch>
            <a:fillRect/>
          </a:stretch>
        </p:blipFill>
        <p:spPr>
          <a:xfrm>
            <a:off x="341195" y="2042511"/>
            <a:ext cx="3183408" cy="3419498"/>
          </a:xfrm>
          <a:prstGeom prst="rect">
            <a:avLst/>
          </a:prstGeom>
        </p:spPr>
      </p:pic>
      <p:sp>
        <p:nvSpPr>
          <p:cNvPr id="7" name="TextBox 6">
            <a:extLst>
              <a:ext uri="{FF2B5EF4-FFF2-40B4-BE49-F238E27FC236}">
                <a16:creationId xmlns:a16="http://schemas.microsoft.com/office/drawing/2014/main" id="{E901D36F-86EF-35C0-52A5-4CC4A3D1E02C}"/>
              </a:ext>
            </a:extLst>
          </p:cNvPr>
          <p:cNvSpPr txBox="1"/>
          <p:nvPr/>
        </p:nvSpPr>
        <p:spPr>
          <a:xfrm>
            <a:off x="341194" y="1279388"/>
            <a:ext cx="4983287" cy="461665"/>
          </a:xfrm>
          <a:prstGeom prst="rect">
            <a:avLst/>
          </a:prstGeom>
          <a:noFill/>
        </p:spPr>
        <p:txBody>
          <a:bodyPr wrap="none" rtlCol="0">
            <a:spAutoFit/>
          </a:bodyPr>
          <a:lstStyle/>
          <a:p>
            <a:r>
              <a:rPr lang="en-GB" sz="2400" dirty="0"/>
              <a:t>Priors: rough soil category is known</a:t>
            </a:r>
          </a:p>
        </p:txBody>
      </p:sp>
    </p:spTree>
    <p:extLst>
      <p:ext uri="{BB962C8B-B14F-4D97-AF65-F5344CB8AC3E}">
        <p14:creationId xmlns:p14="http://schemas.microsoft.com/office/powerpoint/2010/main" val="430726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D19BA-7EE1-D78F-7B0C-78D5E6B528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6A8AFA-4E23-A7C0-7B65-3592AEB494CF}"/>
              </a:ext>
            </a:extLst>
          </p:cNvPr>
          <p:cNvSpPr>
            <a:spLocks noGrp="1"/>
          </p:cNvSpPr>
          <p:nvPr>
            <p:ph type="title"/>
          </p:nvPr>
        </p:nvSpPr>
        <p:spPr>
          <a:xfrm>
            <a:off x="245772" y="218940"/>
            <a:ext cx="10515600" cy="608863"/>
          </a:xfrm>
        </p:spPr>
        <p:txBody>
          <a:bodyPr>
            <a:normAutofit fontScale="90000"/>
          </a:bodyPr>
          <a:lstStyle/>
          <a:p>
            <a:r>
              <a:rPr lang="en-GB" dirty="0"/>
              <a:t>Markov Chain Monte Carlo (MCMC)</a:t>
            </a:r>
          </a:p>
        </p:txBody>
      </p:sp>
      <p:sp>
        <p:nvSpPr>
          <p:cNvPr id="3" name="TextBox 2">
            <a:extLst>
              <a:ext uri="{FF2B5EF4-FFF2-40B4-BE49-F238E27FC236}">
                <a16:creationId xmlns:a16="http://schemas.microsoft.com/office/drawing/2014/main" id="{A11641E2-9329-6FD6-2A87-C523E4256A51}"/>
              </a:ext>
            </a:extLst>
          </p:cNvPr>
          <p:cNvSpPr txBox="1"/>
          <p:nvPr/>
        </p:nvSpPr>
        <p:spPr>
          <a:xfrm>
            <a:off x="655205" y="827803"/>
            <a:ext cx="8059194" cy="830997"/>
          </a:xfrm>
          <a:prstGeom prst="rect">
            <a:avLst/>
          </a:prstGeom>
          <a:noFill/>
        </p:spPr>
        <p:txBody>
          <a:bodyPr wrap="none" rtlCol="0">
            <a:spAutoFit/>
          </a:bodyPr>
          <a:lstStyle/>
          <a:p>
            <a:pPr marL="457200" indent="-457200">
              <a:buFont typeface="+mj-lt"/>
              <a:buAutoNum type="arabicPeriod"/>
            </a:pPr>
            <a:r>
              <a:rPr lang="en-GB" sz="2400" dirty="0"/>
              <a:t>Take many samples from soil parameter priors</a:t>
            </a:r>
          </a:p>
          <a:p>
            <a:pPr marL="457200" indent="-457200">
              <a:buFont typeface="+mj-lt"/>
              <a:buAutoNum type="arabicPeriod"/>
            </a:pPr>
            <a:r>
              <a:rPr lang="en-GB" sz="2400" dirty="0"/>
              <a:t>Compute likelihood and posterior value for each sample</a:t>
            </a:r>
          </a:p>
        </p:txBody>
      </p:sp>
      <p:pic>
        <p:nvPicPr>
          <p:cNvPr id="5" name="Picture 4">
            <a:extLst>
              <a:ext uri="{FF2B5EF4-FFF2-40B4-BE49-F238E27FC236}">
                <a16:creationId xmlns:a16="http://schemas.microsoft.com/office/drawing/2014/main" id="{A4735D35-A801-BDC4-A4BA-A9B1867EFEE5}"/>
              </a:ext>
            </a:extLst>
          </p:cNvPr>
          <p:cNvPicPr>
            <a:picLocks noChangeAspect="1"/>
          </p:cNvPicPr>
          <p:nvPr/>
        </p:nvPicPr>
        <p:blipFill>
          <a:blip r:embed="rId3"/>
          <a:stretch>
            <a:fillRect/>
          </a:stretch>
        </p:blipFill>
        <p:spPr>
          <a:xfrm>
            <a:off x="5141344" y="1876568"/>
            <a:ext cx="6461298" cy="4317843"/>
          </a:xfrm>
          <a:prstGeom prst="rect">
            <a:avLst/>
          </a:prstGeom>
        </p:spPr>
      </p:pic>
      <p:sp>
        <p:nvSpPr>
          <p:cNvPr id="6" name="TextBox 5">
            <a:extLst>
              <a:ext uri="{FF2B5EF4-FFF2-40B4-BE49-F238E27FC236}">
                <a16:creationId xmlns:a16="http://schemas.microsoft.com/office/drawing/2014/main" id="{CC27D9DF-4845-864B-DCEC-AAD35DCA0AC3}"/>
              </a:ext>
            </a:extLst>
          </p:cNvPr>
          <p:cNvSpPr txBox="1"/>
          <p:nvPr/>
        </p:nvSpPr>
        <p:spPr>
          <a:xfrm>
            <a:off x="336757" y="3065993"/>
            <a:ext cx="4185889" cy="1938992"/>
          </a:xfrm>
          <a:prstGeom prst="rect">
            <a:avLst/>
          </a:prstGeom>
          <a:noFill/>
        </p:spPr>
        <p:txBody>
          <a:bodyPr wrap="none" rtlCol="0">
            <a:spAutoFit/>
          </a:bodyPr>
          <a:lstStyle/>
          <a:p>
            <a:r>
              <a:rPr lang="en-GB" sz="2400" dirty="0"/>
              <a:t>Sequential Monte Carlo (SMC)</a:t>
            </a:r>
          </a:p>
          <a:p>
            <a:endParaRPr lang="en-GB" sz="2400" dirty="0"/>
          </a:p>
          <a:p>
            <a:r>
              <a:rPr lang="en-GB" sz="2400" dirty="0"/>
              <a:t>Convergence: 4 chains</a:t>
            </a:r>
          </a:p>
          <a:p>
            <a:endParaRPr lang="en-GB" sz="2400" dirty="0"/>
          </a:p>
          <a:p>
            <a:r>
              <a:rPr lang="en-GB" sz="2400" dirty="0"/>
              <a:t>2000 samples each</a:t>
            </a:r>
          </a:p>
        </p:txBody>
      </p:sp>
      <p:sp>
        <p:nvSpPr>
          <p:cNvPr id="8" name="TextBox 7">
            <a:extLst>
              <a:ext uri="{FF2B5EF4-FFF2-40B4-BE49-F238E27FC236}">
                <a16:creationId xmlns:a16="http://schemas.microsoft.com/office/drawing/2014/main" id="{0FB5FAD4-C1D3-F337-C50F-8E2DB00BBD8B}"/>
              </a:ext>
            </a:extLst>
          </p:cNvPr>
          <p:cNvSpPr txBox="1"/>
          <p:nvPr/>
        </p:nvSpPr>
        <p:spPr>
          <a:xfrm>
            <a:off x="8236424" y="6506869"/>
            <a:ext cx="4008874" cy="369332"/>
          </a:xfrm>
          <a:prstGeom prst="rect">
            <a:avLst/>
          </a:prstGeom>
          <a:noFill/>
        </p:spPr>
        <p:txBody>
          <a:bodyPr wrap="square" rtlCol="0">
            <a:spAutoFit/>
          </a:bodyPr>
          <a:lstStyle/>
          <a:p>
            <a:r>
              <a:rPr lang="en-GB" dirty="0"/>
              <a:t>Implementation using </a:t>
            </a:r>
            <a:r>
              <a:rPr lang="en-GB" dirty="0" err="1"/>
              <a:t>PyMC</a:t>
            </a:r>
            <a:r>
              <a:rPr lang="en-GB" dirty="0"/>
              <a:t> for Python</a:t>
            </a:r>
          </a:p>
        </p:txBody>
      </p:sp>
    </p:spTree>
    <p:extLst>
      <p:ext uri="{BB962C8B-B14F-4D97-AF65-F5344CB8AC3E}">
        <p14:creationId xmlns:p14="http://schemas.microsoft.com/office/powerpoint/2010/main" val="2129469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8E574-DF96-37E7-222D-B93885FD45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E3ABC6-3E24-1C9C-BDBE-29A548BC04F0}"/>
              </a:ext>
            </a:extLst>
          </p:cNvPr>
          <p:cNvSpPr>
            <a:spLocks noGrp="1"/>
          </p:cNvSpPr>
          <p:nvPr>
            <p:ph type="title"/>
          </p:nvPr>
        </p:nvSpPr>
        <p:spPr>
          <a:xfrm>
            <a:off x="245772" y="218940"/>
            <a:ext cx="10515600" cy="608863"/>
          </a:xfrm>
        </p:spPr>
        <p:txBody>
          <a:bodyPr>
            <a:normAutofit fontScale="90000"/>
          </a:bodyPr>
          <a:lstStyle/>
          <a:p>
            <a:r>
              <a:rPr lang="en-GB" dirty="0"/>
              <a:t>Multi-Variable Updating Results</a:t>
            </a:r>
          </a:p>
        </p:txBody>
      </p:sp>
      <p:pic>
        <p:nvPicPr>
          <p:cNvPr id="10" name="Picture 9">
            <a:extLst>
              <a:ext uri="{FF2B5EF4-FFF2-40B4-BE49-F238E27FC236}">
                <a16:creationId xmlns:a16="http://schemas.microsoft.com/office/drawing/2014/main" id="{B4D2B07A-F167-4720-B932-359833CC3115}"/>
              </a:ext>
            </a:extLst>
          </p:cNvPr>
          <p:cNvPicPr>
            <a:picLocks noChangeAspect="1"/>
          </p:cNvPicPr>
          <p:nvPr/>
        </p:nvPicPr>
        <p:blipFill>
          <a:blip r:embed="rId2"/>
          <a:stretch>
            <a:fillRect/>
          </a:stretch>
        </p:blipFill>
        <p:spPr>
          <a:xfrm>
            <a:off x="300227" y="893927"/>
            <a:ext cx="4797211" cy="5748599"/>
          </a:xfrm>
          <a:prstGeom prst="rect">
            <a:avLst/>
          </a:prstGeom>
        </p:spPr>
      </p:pic>
      <p:pic>
        <p:nvPicPr>
          <p:cNvPr id="12" name="Picture 11">
            <a:extLst>
              <a:ext uri="{FF2B5EF4-FFF2-40B4-BE49-F238E27FC236}">
                <a16:creationId xmlns:a16="http://schemas.microsoft.com/office/drawing/2014/main" id="{DCD5C814-99E4-138B-75FD-F36D91349D14}"/>
              </a:ext>
            </a:extLst>
          </p:cNvPr>
          <p:cNvPicPr>
            <a:picLocks noChangeAspect="1"/>
          </p:cNvPicPr>
          <p:nvPr/>
        </p:nvPicPr>
        <p:blipFill>
          <a:blip r:embed="rId3"/>
          <a:stretch>
            <a:fillRect/>
          </a:stretch>
        </p:blipFill>
        <p:spPr>
          <a:xfrm>
            <a:off x="6732898" y="3806268"/>
            <a:ext cx="3739416" cy="2832792"/>
          </a:xfrm>
          <a:prstGeom prst="rect">
            <a:avLst/>
          </a:prstGeom>
        </p:spPr>
      </p:pic>
      <p:sp>
        <p:nvSpPr>
          <p:cNvPr id="16" name="Rectangle 15">
            <a:extLst>
              <a:ext uri="{FF2B5EF4-FFF2-40B4-BE49-F238E27FC236}">
                <a16:creationId xmlns:a16="http://schemas.microsoft.com/office/drawing/2014/main" id="{1BC2A2B3-D5C0-AAEA-4877-A6C7F2149BCA}"/>
              </a:ext>
            </a:extLst>
          </p:cNvPr>
          <p:cNvSpPr/>
          <p:nvPr/>
        </p:nvSpPr>
        <p:spPr>
          <a:xfrm>
            <a:off x="300227" y="893927"/>
            <a:ext cx="4797211" cy="1392073"/>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2DA35A99-D277-A503-4D77-495ACB75D648}"/>
              </a:ext>
            </a:extLst>
          </p:cNvPr>
          <p:cNvSpPr/>
          <p:nvPr/>
        </p:nvSpPr>
        <p:spPr>
          <a:xfrm>
            <a:off x="300227" y="5208895"/>
            <a:ext cx="4797211" cy="1392073"/>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a:extLst>
              <a:ext uri="{FF2B5EF4-FFF2-40B4-BE49-F238E27FC236}">
                <a16:creationId xmlns:a16="http://schemas.microsoft.com/office/drawing/2014/main" id="{9EFECCC3-C681-B051-D243-4D5CCF11A1B7}"/>
              </a:ext>
            </a:extLst>
          </p:cNvPr>
          <p:cNvPicPr>
            <a:picLocks noChangeAspect="1"/>
          </p:cNvPicPr>
          <p:nvPr/>
        </p:nvPicPr>
        <p:blipFill>
          <a:blip r:embed="rId4"/>
          <a:srcRect l="618"/>
          <a:stretch>
            <a:fillRect/>
          </a:stretch>
        </p:blipFill>
        <p:spPr>
          <a:xfrm>
            <a:off x="6032310" y="923340"/>
            <a:ext cx="5486402" cy="2725320"/>
          </a:xfrm>
          <a:prstGeom prst="rect">
            <a:avLst/>
          </a:prstGeom>
        </p:spPr>
      </p:pic>
    </p:spTree>
    <p:extLst>
      <p:ext uri="{BB962C8B-B14F-4D97-AF65-F5344CB8AC3E}">
        <p14:creationId xmlns:p14="http://schemas.microsoft.com/office/powerpoint/2010/main" val="224347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496B6-1C3D-F73A-2606-455F058EF5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652975-8E85-B0C4-A60F-A4B4D84C5667}"/>
              </a:ext>
            </a:extLst>
          </p:cNvPr>
          <p:cNvSpPr>
            <a:spLocks noGrp="1"/>
          </p:cNvSpPr>
          <p:nvPr>
            <p:ph type="title"/>
          </p:nvPr>
        </p:nvSpPr>
        <p:spPr>
          <a:xfrm>
            <a:off x="245772" y="218940"/>
            <a:ext cx="10515600" cy="608863"/>
          </a:xfrm>
        </p:spPr>
        <p:txBody>
          <a:bodyPr>
            <a:normAutofit fontScale="90000"/>
          </a:bodyPr>
          <a:lstStyle/>
          <a:p>
            <a:r>
              <a:rPr lang="en-GB" dirty="0"/>
              <a:t>Multi-Variable Updating Results</a:t>
            </a:r>
          </a:p>
        </p:txBody>
      </p:sp>
      <p:pic>
        <p:nvPicPr>
          <p:cNvPr id="10" name="Picture 9">
            <a:extLst>
              <a:ext uri="{FF2B5EF4-FFF2-40B4-BE49-F238E27FC236}">
                <a16:creationId xmlns:a16="http://schemas.microsoft.com/office/drawing/2014/main" id="{B5F15A1D-8948-8CDF-57AB-DADA0AA633B7}"/>
              </a:ext>
            </a:extLst>
          </p:cNvPr>
          <p:cNvPicPr>
            <a:picLocks noChangeAspect="1"/>
          </p:cNvPicPr>
          <p:nvPr/>
        </p:nvPicPr>
        <p:blipFill>
          <a:blip r:embed="rId2"/>
          <a:stretch>
            <a:fillRect/>
          </a:stretch>
        </p:blipFill>
        <p:spPr>
          <a:xfrm>
            <a:off x="300227" y="893927"/>
            <a:ext cx="4797211" cy="5748599"/>
          </a:xfrm>
          <a:prstGeom prst="rect">
            <a:avLst/>
          </a:prstGeom>
        </p:spPr>
      </p:pic>
      <p:cxnSp>
        <p:nvCxnSpPr>
          <p:cNvPr id="5" name="Straight Arrow Connector 4">
            <a:extLst>
              <a:ext uri="{FF2B5EF4-FFF2-40B4-BE49-F238E27FC236}">
                <a16:creationId xmlns:a16="http://schemas.microsoft.com/office/drawing/2014/main" id="{E990F7DD-0D42-5EC2-B5CD-068190327784}"/>
              </a:ext>
            </a:extLst>
          </p:cNvPr>
          <p:cNvCxnSpPr>
            <a:cxnSpLocks/>
          </p:cNvCxnSpPr>
          <p:nvPr/>
        </p:nvCxnSpPr>
        <p:spPr>
          <a:xfrm>
            <a:off x="9051314" y="3658298"/>
            <a:ext cx="0" cy="36849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pic>
        <p:nvPicPr>
          <p:cNvPr id="11" name="Picture 10">
            <a:extLst>
              <a:ext uri="{FF2B5EF4-FFF2-40B4-BE49-F238E27FC236}">
                <a16:creationId xmlns:a16="http://schemas.microsoft.com/office/drawing/2014/main" id="{498DAEE3-10C0-946B-1468-53C7A92BAB47}"/>
              </a:ext>
            </a:extLst>
          </p:cNvPr>
          <p:cNvPicPr>
            <a:picLocks noChangeAspect="1"/>
          </p:cNvPicPr>
          <p:nvPr/>
        </p:nvPicPr>
        <p:blipFill>
          <a:blip r:embed="rId3"/>
          <a:stretch>
            <a:fillRect/>
          </a:stretch>
        </p:blipFill>
        <p:spPr>
          <a:xfrm>
            <a:off x="6348293" y="827803"/>
            <a:ext cx="4918110" cy="2720918"/>
          </a:xfrm>
          <a:prstGeom prst="rect">
            <a:avLst/>
          </a:prstGeom>
        </p:spPr>
      </p:pic>
      <p:pic>
        <p:nvPicPr>
          <p:cNvPr id="14" name="Picture 13">
            <a:extLst>
              <a:ext uri="{FF2B5EF4-FFF2-40B4-BE49-F238E27FC236}">
                <a16:creationId xmlns:a16="http://schemas.microsoft.com/office/drawing/2014/main" id="{43556C86-CEF1-9073-1AD9-F0456EF9F088}"/>
              </a:ext>
            </a:extLst>
          </p:cNvPr>
          <p:cNvPicPr>
            <a:picLocks noChangeAspect="1"/>
          </p:cNvPicPr>
          <p:nvPr/>
        </p:nvPicPr>
        <p:blipFill>
          <a:blip r:embed="rId4"/>
          <a:stretch>
            <a:fillRect/>
          </a:stretch>
        </p:blipFill>
        <p:spPr>
          <a:xfrm>
            <a:off x="6348293" y="4109816"/>
            <a:ext cx="4918111" cy="2689335"/>
          </a:xfrm>
          <a:prstGeom prst="rect">
            <a:avLst/>
          </a:prstGeom>
        </p:spPr>
      </p:pic>
    </p:spTree>
    <p:extLst>
      <p:ext uri="{BB962C8B-B14F-4D97-AF65-F5344CB8AC3E}">
        <p14:creationId xmlns:p14="http://schemas.microsoft.com/office/powerpoint/2010/main" val="304632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226</TotalTime>
  <Words>577</Words>
  <Application>Microsoft Office PowerPoint</Application>
  <PresentationFormat>Widescreen</PresentationFormat>
  <Paragraphs>80</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Cambria Math</vt:lpstr>
      <vt:lpstr>Office Theme</vt:lpstr>
      <vt:lpstr>Bayesian Updating of Soil Parameters for Pile Design</vt:lpstr>
      <vt:lpstr>Uncertainty</vt:lpstr>
      <vt:lpstr>Learning From Data: Bayesian Updating</vt:lpstr>
      <vt:lpstr>Deterministic Soil-Pile Model</vt:lpstr>
      <vt:lpstr>Observations</vt:lpstr>
      <vt:lpstr>Priors</vt:lpstr>
      <vt:lpstr>Markov Chain Monte Carlo (MCMC)</vt:lpstr>
      <vt:lpstr>Multi-Variable Updating Results</vt:lpstr>
      <vt:lpstr>Multi-Variable Updating Results</vt:lpstr>
      <vt:lpstr>Choice of Prior</vt:lpstr>
      <vt:lpstr>Conclusion</vt:lpstr>
      <vt:lpstr>Appendix: Choice of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Greg Kurzepa</dc:creator>
  <cp:lastModifiedBy>Greg Kurzepa</cp:lastModifiedBy>
  <cp:revision>1</cp:revision>
  <dcterms:created xsi:type="dcterms:W3CDTF">2025-06-06T01:39:13Z</dcterms:created>
  <dcterms:modified xsi:type="dcterms:W3CDTF">2025-06-06T08:52:55Z</dcterms:modified>
</cp:coreProperties>
</file>