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4"/>
  </p:notesMasterIdLst>
  <p:sldIdLst>
    <p:sldId id="260" r:id="rId6"/>
    <p:sldId id="257" r:id="rId7"/>
    <p:sldId id="261" r:id="rId8"/>
    <p:sldId id="274" r:id="rId9"/>
    <p:sldId id="286" r:id="rId10"/>
    <p:sldId id="269" r:id="rId11"/>
    <p:sldId id="270" r:id="rId12"/>
    <p:sldId id="285" r:id="rId13"/>
    <p:sldId id="280" r:id="rId14"/>
    <p:sldId id="284" r:id="rId15"/>
    <p:sldId id="272" r:id="rId16"/>
    <p:sldId id="279" r:id="rId17"/>
    <p:sldId id="275" r:id="rId18"/>
    <p:sldId id="276" r:id="rId19"/>
    <p:sldId id="277" r:id="rId20"/>
    <p:sldId id="278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Parameterize</a:t>
            </a:r>
            <a:endParaRPr lang="sv-SE" dirty="0"/>
          </a:p>
          <a:p>
            <a:r>
              <a:rPr lang="sv-SE" dirty="0"/>
              <a:t>Get the </a:t>
            </a:r>
            <a:r>
              <a:rPr lang="sv-SE" dirty="0" err="1"/>
              <a:t>value</a:t>
            </a:r>
            <a:r>
              <a:rPr lang="sv-SE" dirty="0"/>
              <a:t> from a table in the DB</a:t>
            </a:r>
          </a:p>
          <a:p>
            <a:r>
              <a:rPr lang="sv-SE" dirty="0" err="1"/>
              <a:t>Trace</a:t>
            </a:r>
            <a:r>
              <a:rPr lang="sv-SE" dirty="0"/>
              <a:t> Flags handling </a:t>
            </a:r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  <a:p>
            <a:r>
              <a:rPr lang="sv-SE" dirty="0" err="1"/>
              <a:t>Update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and/or </a:t>
            </a:r>
            <a:r>
              <a:rPr lang="sv-SE" dirty="0" err="1"/>
              <a:t>rebuild</a:t>
            </a:r>
            <a:r>
              <a:rPr lang="sv-SE" dirty="0"/>
              <a:t> index</a:t>
            </a:r>
          </a:p>
          <a:p>
            <a:r>
              <a:rPr lang="sv-SE" dirty="0" err="1"/>
              <a:t>Upgrade</a:t>
            </a:r>
            <a:endParaRPr lang="sv-SE" dirty="0"/>
          </a:p>
          <a:p>
            <a:r>
              <a:rPr lang="sv-SE" dirty="0"/>
              <a:t>Partition</a:t>
            </a:r>
          </a:p>
          <a:p>
            <a:r>
              <a:rPr lang="sv-SE" dirty="0" err="1"/>
              <a:t>Optimize</a:t>
            </a:r>
            <a:r>
              <a:rPr lang="sv-SE" dirty="0"/>
              <a:t> for </a:t>
            </a:r>
            <a:r>
              <a:rPr lang="sv-SE" dirty="0" err="1"/>
              <a:t>unknown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D877-D18B-47F4-85A9-8D3AAA36BF88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2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sql.nu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tsql.n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occerball_mask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pitemnein-epitomic.blogspot.com/2013/11/3-cogently-relevant-journey-metaphor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130310/change-directory-in-powershel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en.wikipedia.org/wiki/Cut,_copy,_and_paste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jofeelings.wordpress.com/2012/02/01/romantic-songs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://showmelibrarian.blogspot.com/2012/09/where-do-you-get-your-program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819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My romantic relation with </a:t>
            </a:r>
            <a:r>
              <a:rPr lang="en-US" dirty="0" err="1"/>
              <a:t>Powershell</a:t>
            </a:r>
            <a:r>
              <a:rPr lang="en-US" dirty="0"/>
              <a:t> generally and </a:t>
            </a:r>
            <a:r>
              <a:rPr lang="en-US" dirty="0" err="1"/>
              <a:t>DBATools</a:t>
            </a:r>
            <a:r>
              <a:rPr lang="en-US" dirty="0"/>
              <a:t> especially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8" r="2" b="39009"/>
          <a:stretch/>
        </p:blipFill>
        <p:spPr>
          <a:xfrm>
            <a:off x="677334" y="609600"/>
            <a:ext cx="8596668" cy="384571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712620"/>
            <a:ext cx="8596667" cy="674024"/>
          </a:xfrm>
        </p:spPr>
        <p:txBody>
          <a:bodyPr>
            <a:normAutofit/>
          </a:bodyPr>
          <a:lstStyle/>
          <a:p>
            <a:r>
              <a:rPr lang="en-US" dirty="0"/>
              <a:t>Magnus Ahlkvist | @</a:t>
            </a:r>
            <a:r>
              <a:rPr lang="en-US" dirty="0" err="1"/>
              <a:t>Transmokopter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magnus@tsql.nu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www.tsql.nu</a:t>
            </a:r>
            <a:r>
              <a:rPr lang="en-US" dirty="0"/>
              <a:t> </a:t>
            </a:r>
          </a:p>
          <a:p>
            <a:r>
              <a:rPr lang="en-US" dirty="0"/>
              <a:t>Presenting for QCPASS April 15</a:t>
            </a:r>
            <a:r>
              <a:rPr lang="en-US" baseline="30000" dirty="0"/>
              <a:t>th</a:t>
            </a:r>
            <a:r>
              <a:rPr lang="en-US" dirty="0"/>
              <a:t> 2020.</a:t>
            </a:r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DBCC SHOW_STATISTICS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368" y="1523844"/>
          <a:ext cx="11429260" cy="30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</a:t>
                      </a:r>
                      <a:r>
                        <a:rPr lang="sv-SE" sz="1900" dirty="0" err="1"/>
                        <a:t>smaller</a:t>
                      </a:r>
                      <a:r>
                        <a:rPr lang="sv-SE" sz="1900" dirty="0"/>
                        <a:t>/</a:t>
                      </a:r>
                      <a:r>
                        <a:rPr lang="sv-SE" sz="1900" dirty="0" err="1"/>
                        <a:t>lower</a:t>
                      </a:r>
                      <a:r>
                        <a:rPr lang="sv-SE" sz="1900" dirty="0"/>
                        <a:t> than the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within</a:t>
                      </a:r>
                      <a:r>
                        <a:rPr lang="sv-SE" sz="1900" dirty="0"/>
                        <a:t>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</a:t>
            </a:r>
            <a:r>
              <a:rPr lang="sv-SE" dirty="0" err="1"/>
              <a:t>NoDistinctValues</a:t>
            </a:r>
            <a:r>
              <a:rPr lang="sv-SE" dirty="0"/>
              <a:t> / </a:t>
            </a:r>
            <a:r>
              <a:rPr lang="sv-SE" dirty="0" err="1"/>
              <a:t>NoRows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3681B5-1BA8-4FD2-9088-5C0A26C11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408150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Let’s</a:t>
            </a:r>
            <a:r>
              <a:rPr lang="sv-SE" dirty="0"/>
              <a:t> try to fix it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05C7-0C61-429A-AA9C-1E9A4FBFF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Is there a silver </a:t>
            </a:r>
            <a:r>
              <a:rPr lang="sv-SE" dirty="0" err="1"/>
              <a:t>bullet</a:t>
            </a:r>
            <a:r>
              <a:rPr lang="sv-SE" dirty="0"/>
              <a:t>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D85E6EFA-AF2A-4B3D-A597-053A70AC0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…or is it ”It </a:t>
            </a:r>
            <a:r>
              <a:rPr lang="sv-SE" dirty="0" err="1"/>
              <a:t>depends</a:t>
            </a:r>
            <a:r>
              <a:rPr lang="sv-SE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478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Go </a:t>
            </a:r>
            <a:r>
              <a:rPr lang="sv-SE" dirty="0" err="1"/>
              <a:t>Niners</a:t>
            </a:r>
            <a:endParaRPr lang="sv-SE" dirty="0"/>
          </a:p>
          <a:p>
            <a:r>
              <a:rPr lang="sv-SE" dirty="0"/>
              <a:t>Covid-19 </a:t>
            </a:r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me</a:t>
            </a:r>
            <a:r>
              <a:rPr lang="sv-SE" dirty="0"/>
              <a:t> scout </a:t>
            </a:r>
            <a:r>
              <a:rPr lang="sv-SE" dirty="0" err="1"/>
              <a:t>troop</a:t>
            </a:r>
            <a:r>
              <a:rPr lang="sv-SE" dirty="0"/>
              <a:t> </a:t>
            </a:r>
            <a:r>
              <a:rPr lang="sv-SE" dirty="0" err="1"/>
              <a:t>leader</a:t>
            </a:r>
            <a:endParaRPr lang="sv-SE" dirty="0"/>
          </a:p>
          <a:p>
            <a:r>
              <a:rPr lang="sv-SE" dirty="0" err="1"/>
              <a:t>Football</a:t>
            </a:r>
            <a:r>
              <a:rPr lang="sv-SE" dirty="0"/>
              <a:t> coach</a:t>
            </a:r>
          </a:p>
          <a:p>
            <a:r>
              <a:rPr lang="sv-SE" dirty="0" err="1"/>
              <a:t>Picking</a:t>
            </a:r>
            <a:r>
              <a:rPr lang="sv-SE" dirty="0"/>
              <a:t> up </a:t>
            </a:r>
            <a:r>
              <a:rPr lang="sv-SE" dirty="0" err="1"/>
              <a:t>running</a:t>
            </a:r>
            <a:r>
              <a:rPr lang="sv-SE" dirty="0"/>
              <a:t> – Look </a:t>
            </a:r>
            <a:r>
              <a:rPr lang="sv-SE" dirty="0" err="1"/>
              <a:t>me</a:t>
            </a:r>
            <a:r>
              <a:rPr lang="sv-SE" dirty="0"/>
              <a:t> up on strava.com</a:t>
            </a:r>
          </a:p>
          <a:p>
            <a:r>
              <a:rPr lang="sv-SE" dirty="0"/>
              <a:t>Abbreviations</a:t>
            </a:r>
          </a:p>
          <a:p>
            <a:endParaRPr lang="sv-SE" dirty="0"/>
          </a:p>
        </p:txBody>
      </p:sp>
      <p:pic>
        <p:nvPicPr>
          <p:cNvPr id="5" name="Bildobjekt 4" descr="En bild som visar fotboll, sitter, spel, ljus&#10;&#10;Automatiskt genererad beskrivning">
            <a:extLst>
              <a:ext uri="{FF2B5EF4-FFF2-40B4-BE49-F238E27FC236}">
                <a16:creationId xmlns:a16="http://schemas.microsoft.com/office/drawing/2014/main" id="{1268A56F-28EF-4F25-A019-10D5AD3D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727" y="3772434"/>
            <a:ext cx="328541" cy="328541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E7DCA6E0-1CB4-4729-9F7F-F2968708EDBE}"/>
              </a:ext>
            </a:extLst>
          </p:cNvPr>
          <p:cNvSpPr txBox="1"/>
          <p:nvPr/>
        </p:nvSpPr>
        <p:spPr>
          <a:xfrm>
            <a:off x="3082268" y="3821288"/>
            <a:ext cx="2777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en.wikipedia.org/wiki/File:Soccerball_mask2.svg"/>
              </a:rPr>
              <a:t>This </a:t>
            </a:r>
            <a:r>
              <a:rPr lang="sv-SE" sz="900" dirty="0" err="1">
                <a:hlinkClick r:id="rId3" tooltip="https://en.wikipedia.org/wiki/File:Soccerball_mask2.svg"/>
              </a:rPr>
              <a:t>picture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  <a:p>
            <a:r>
              <a:rPr lang="sv-SE" dirty="0" err="1"/>
              <a:t>DBATools</a:t>
            </a:r>
            <a:endParaRPr lang="sv-SE" dirty="0"/>
          </a:p>
          <a:p>
            <a:r>
              <a:rPr lang="sv-SE" dirty="0"/>
              <a:t>Restore </a:t>
            </a:r>
            <a:r>
              <a:rPr lang="sv-SE" dirty="0" err="1"/>
              <a:t>testing</a:t>
            </a:r>
            <a:r>
              <a:rPr lang="sv-SE" dirty="0"/>
              <a:t> with </a:t>
            </a:r>
            <a:r>
              <a:rPr lang="sv-SE" dirty="0" err="1"/>
              <a:t>DBATools</a:t>
            </a:r>
            <a:endParaRPr lang="sv-SE" dirty="0"/>
          </a:p>
          <a:p>
            <a:r>
              <a:rPr lang="sv-SE" dirty="0"/>
              <a:t>Migration – log shipping and more with </a:t>
            </a:r>
            <a:r>
              <a:rPr lang="sv-SE" dirty="0" err="1"/>
              <a:t>DBATools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Sharing</a:t>
            </a:r>
            <a:r>
              <a:rPr lang="sv-SE" dirty="0"/>
              <a:t> is </a:t>
            </a:r>
            <a:r>
              <a:rPr lang="sv-SE" dirty="0" err="1"/>
              <a:t>caring</a:t>
            </a:r>
            <a:endParaRPr lang="sv-SE" dirty="0"/>
          </a:p>
          <a:p>
            <a:r>
              <a:rPr lang="sv-SE" dirty="0"/>
              <a:t>Powershell, so </a:t>
            </a:r>
            <a:r>
              <a:rPr lang="sv-SE" dirty="0" err="1"/>
              <a:t>much</a:t>
            </a:r>
            <a:r>
              <a:rPr lang="sv-SE" dirty="0"/>
              <a:t> more than </a:t>
            </a:r>
            <a:r>
              <a:rPr lang="sv-SE" dirty="0" err="1"/>
              <a:t>bash</a:t>
            </a:r>
            <a:endParaRPr lang="sv-SE" dirty="0"/>
          </a:p>
          <a:p>
            <a:r>
              <a:rPr lang="sv-SE" dirty="0" err="1"/>
              <a:t>Everyone</a:t>
            </a:r>
            <a:r>
              <a:rPr lang="sv-SE" dirty="0"/>
              <a:t> should use DBA Tools.</a:t>
            </a:r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035DBA-691F-4721-896A-CAEA20A0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</p:txBody>
      </p:sp>
      <p:pic>
        <p:nvPicPr>
          <p:cNvPr id="5" name="Platshållare för innehåll 4" descr="En bild som visar gräs, utomhus, väg, tåg&#10;&#10;Automatiskt genererad beskrivning">
            <a:extLst>
              <a:ext uri="{FF2B5EF4-FFF2-40B4-BE49-F238E27FC236}">
                <a16:creationId xmlns:a16="http://schemas.microsoft.com/office/drawing/2014/main" id="{E54B2FB3-EFD3-4B9B-A075-A2DDBF92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BAD3EB1-4924-47AE-984B-646272857433}"/>
              </a:ext>
            </a:extLst>
          </p:cNvPr>
          <p:cNvSpPr txBox="1"/>
          <p:nvPr/>
        </p:nvSpPr>
        <p:spPr>
          <a:xfrm>
            <a:off x="3035300" y="6042025"/>
            <a:ext cx="38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://epitemnein-epitomic.blogspot.com/2013/11/3-cogently-relevant-journey-metaphors.html"/>
              </a:rPr>
              <a:t>This </a:t>
            </a:r>
            <a:r>
              <a:rPr lang="sv-SE" sz="900" dirty="0" err="1">
                <a:hlinkClick r:id="rId3" tooltip="http://epitemnein-epitomic.blogspot.com/2013/11/3-cogently-relevant-journey-metaphors.html"/>
              </a:rPr>
              <a:t>picture</a:t>
            </a:r>
            <a:r>
              <a:rPr lang="sv-SE" sz="900" dirty="0"/>
              <a:t> 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nc-nd/3.0/"/>
              </a:rPr>
              <a:t>CC BY-NC-ND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65401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first iteration</a:t>
            </a:r>
          </a:p>
        </p:txBody>
      </p:sp>
      <p:pic>
        <p:nvPicPr>
          <p:cNvPr id="10" name="Platshållare för innehåll 9" descr="En bild som visar skärmbild, orange, sitter, solnedgång&#10;&#10;Automatiskt genererad beskrivning">
            <a:extLst>
              <a:ext uri="{FF2B5EF4-FFF2-40B4-BE49-F238E27FC236}">
                <a16:creationId xmlns:a16="http://schemas.microsoft.com/office/drawing/2014/main" id="{A28CDC4B-3539-4879-91A5-8438A510B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2092" y="2567567"/>
            <a:ext cx="8087854" cy="3067478"/>
          </a:xfr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0994B5B1-0439-418A-88E2-85F119ECFB6C}"/>
              </a:ext>
            </a:extLst>
          </p:cNvPr>
          <p:cNvSpPr txBox="1"/>
          <p:nvPr/>
        </p:nvSpPr>
        <p:spPr>
          <a:xfrm>
            <a:off x="932092" y="5635045"/>
            <a:ext cx="8087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stackoverflow.com/questions/41130310/change-directory-in-powershell"/>
              </a:rPr>
              <a:t>This </a:t>
            </a:r>
            <a:r>
              <a:rPr lang="sv-SE" sz="900" dirty="0" err="1">
                <a:hlinkClick r:id="rId3" tooltip="https://stackoverflow.com/questions/41130310/change-directory-in-powershell"/>
              </a:rPr>
              <a:t>picture</a:t>
            </a:r>
            <a:r>
              <a:rPr lang="sv-SE" sz="900" dirty="0"/>
              <a:t> 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second iteration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A6511893-1401-4B11-86C1-87D176AF2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19923" y="3126184"/>
            <a:ext cx="4323291" cy="194548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367372C-C324-4564-A18A-117C4263FDEB}"/>
              </a:ext>
            </a:extLst>
          </p:cNvPr>
          <p:cNvSpPr txBox="1"/>
          <p:nvPr/>
        </p:nvSpPr>
        <p:spPr>
          <a:xfrm>
            <a:off x="3619923" y="5119329"/>
            <a:ext cx="4323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en.wikipedia.org/wiki/Cut,_copy,_and_paste"/>
              </a:rPr>
              <a:t>This </a:t>
            </a:r>
            <a:r>
              <a:rPr lang="sv-SE" sz="900" dirty="0" err="1">
                <a:hlinkClick r:id="rId3" tooltip="https://en.wikipedia.org/wiki/Cut,_copy,_and_paste"/>
              </a:rPr>
              <a:t>picture</a:t>
            </a:r>
            <a:r>
              <a:rPr lang="sv-SE" sz="900" dirty="0">
                <a:hlinkClick r:id="rId3" tooltip="https://en.wikipedia.org/wiki/Cut,_copy,_and_paste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  <p:pic>
        <p:nvPicPr>
          <p:cNvPr id="8" name="Bildobjekt 7" descr="En bild som visar ritning&#10;&#10;Automatiskt genererad beskrivning">
            <a:extLst>
              <a:ext uri="{FF2B5EF4-FFF2-40B4-BE49-F238E27FC236}">
                <a16:creationId xmlns:a16="http://schemas.microsoft.com/office/drawing/2014/main" id="{2A7C222B-B45F-456C-9773-49C2198CE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95780" y="1149350"/>
            <a:ext cx="2324507" cy="291782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4DF4DFDA-17FC-4372-A52B-1CEAC295D762}"/>
              </a:ext>
            </a:extLst>
          </p:cNvPr>
          <p:cNvSpPr txBox="1"/>
          <p:nvPr/>
        </p:nvSpPr>
        <p:spPr>
          <a:xfrm>
            <a:off x="8295780" y="4098925"/>
            <a:ext cx="23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6" tooltip="https://jojofeelings.wordpress.com/2012/02/01/romantic-songs/"/>
              </a:rPr>
              <a:t>This </a:t>
            </a:r>
            <a:r>
              <a:rPr lang="sv-SE" sz="900" dirty="0" err="1">
                <a:hlinkClick r:id="rId6" tooltip="https://jojofeelings.wordpress.com/2012/02/01/romantic-songs/"/>
              </a:rPr>
              <a:t>picture</a:t>
            </a:r>
            <a:r>
              <a:rPr lang="sv-SE" sz="900" dirty="0">
                <a:hlinkClick r:id="rId6" tooltip="https://jojofeelings.wordpress.com/2012/02/01/romantic-songs/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7" tooltip="https://creativecommons.org/licenses/by-nc-nd/3.0/"/>
              </a:rPr>
              <a:t>CC BY-NC-ND</a:t>
            </a:r>
            <a:endParaRPr lang="sv-SE" sz="900" dirty="0"/>
          </a:p>
        </p:txBody>
      </p:sp>
      <p:pic>
        <p:nvPicPr>
          <p:cNvPr id="11" name="Bildobjekt 10" descr="En bild som visar objekt, bord, gul, sitter&#10;&#10;Automatiskt genererad beskrivning">
            <a:extLst>
              <a:ext uri="{FF2B5EF4-FFF2-40B4-BE49-F238E27FC236}">
                <a16:creationId xmlns:a16="http://schemas.microsoft.com/office/drawing/2014/main" id="{478A31E7-B3FC-4EF5-A2D2-0A5AA0DE7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8957" y="1342876"/>
            <a:ext cx="2438400" cy="24384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437AF3A7-69D5-4171-BF17-096B68F43217}"/>
              </a:ext>
            </a:extLst>
          </p:cNvPr>
          <p:cNvSpPr txBox="1"/>
          <p:nvPr/>
        </p:nvSpPr>
        <p:spPr>
          <a:xfrm>
            <a:off x="828957" y="40989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9" tooltip="http://showmelibrarian.blogspot.com/2012/09/where-do-you-get-your-program.html"/>
              </a:rPr>
              <a:t>This </a:t>
            </a:r>
            <a:r>
              <a:rPr lang="sv-SE" sz="900" dirty="0" err="1">
                <a:hlinkClick r:id="rId9" tooltip="http://showmelibrarian.blogspot.com/2012/09/where-do-you-get-your-program.html"/>
              </a:rPr>
              <a:t>picure</a:t>
            </a:r>
            <a:r>
              <a:rPr lang="sv-SE" sz="900" dirty="0">
                <a:hlinkClick r:id="rId9" tooltip="http://showmelibrarian.blogspot.com/2012/09/where-do-you-get-your-program.html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68CBF-126E-4672-92BD-E421E735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</a:t>
            </a:r>
            <a:r>
              <a:rPr lang="sv-SE" dirty="0"/>
              <a:t>, </a:t>
            </a:r>
            <a:r>
              <a:rPr lang="sv-SE" dirty="0" err="1"/>
              <a:t>Nth</a:t>
            </a:r>
            <a:r>
              <a:rPr lang="sv-SE" dirty="0"/>
              <a:t> iteration</a:t>
            </a:r>
          </a:p>
        </p:txBody>
      </p:sp>
      <p:pic>
        <p:nvPicPr>
          <p:cNvPr id="5" name="Platshållare för innehåll 4" descr="En bild som visar tecken, ritning&#10;&#10;Automatiskt genererad beskrivning">
            <a:extLst>
              <a:ext uri="{FF2B5EF4-FFF2-40B4-BE49-F238E27FC236}">
                <a16:creationId xmlns:a16="http://schemas.microsoft.com/office/drawing/2014/main" id="{FFBB1DD4-A052-46B7-AB00-EA35FCCF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833745" cy="813272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0083EBD-9CAC-44D3-B6CC-EB14696096B7}"/>
              </a:ext>
            </a:extLst>
          </p:cNvPr>
          <p:cNvSpPr txBox="1"/>
          <p:nvPr/>
        </p:nvSpPr>
        <p:spPr>
          <a:xfrm>
            <a:off x="677334" y="2743672"/>
            <a:ext cx="2833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Used with permission from </a:t>
            </a:r>
            <a:r>
              <a:rPr lang="sv-SE" sz="900" dirty="0" err="1"/>
              <a:t>Chrissy</a:t>
            </a:r>
            <a:r>
              <a:rPr lang="sv-SE" sz="900" dirty="0"/>
              <a:t> </a:t>
            </a:r>
            <a:r>
              <a:rPr lang="sv-SE" sz="900" dirty="0" err="1"/>
              <a:t>LeMaire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0661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412</Words>
  <Application>Microsoft Office PowerPoint</Application>
  <PresentationFormat>Bredbild</PresentationFormat>
  <Paragraphs>70</Paragraphs>
  <Slides>18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My romantic relation with Powershell generally and DBATools especially</vt:lpstr>
      <vt:lpstr>About Magnus</vt:lpstr>
      <vt:lpstr>Session contents</vt:lpstr>
      <vt:lpstr>Why did I make this presentation?</vt:lpstr>
      <vt:lpstr>My Powershell journey</vt:lpstr>
      <vt:lpstr>My Powershell journey, first iteration</vt:lpstr>
      <vt:lpstr>My Powershell journey, second iteration</vt:lpstr>
      <vt:lpstr>My powershell journe, Nth iteration</vt:lpstr>
      <vt:lpstr>DBATOOLS</vt:lpstr>
      <vt:lpstr>Some plan characteristics</vt:lpstr>
      <vt:lpstr>Hey Mr DBA</vt:lpstr>
      <vt:lpstr>DBCC SHOW_STATISTICS</vt:lpstr>
      <vt:lpstr>Statistics histogram</vt:lpstr>
      <vt:lpstr>Density vector</vt:lpstr>
      <vt:lpstr>Ascending Key Problem</vt:lpstr>
      <vt:lpstr>Suggestions?</vt:lpstr>
      <vt:lpstr>Let’s try to fix it</vt:lpstr>
      <vt:lpstr>Is there a silver bullet?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</cp:revision>
  <dcterms:created xsi:type="dcterms:W3CDTF">2020-04-06T19:51:10Z</dcterms:created>
  <dcterms:modified xsi:type="dcterms:W3CDTF">2020-04-06T20:49:16Z</dcterms:modified>
</cp:coreProperties>
</file>