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70" r:id="rId4"/>
    <p:sldId id="266" r:id="rId5"/>
    <p:sldId id="257" r:id="rId6"/>
    <p:sldId id="268" r:id="rId7"/>
    <p:sldId id="269" r:id="rId8"/>
    <p:sldId id="271" r:id="rId9"/>
    <p:sldId id="273" r:id="rId10"/>
    <p:sldId id="272" r:id="rId11"/>
    <p:sldId id="274" r:id="rId12"/>
    <p:sldId id="275" r:id="rId13"/>
    <p:sldId id="276" r:id="rId14"/>
    <p:sldId id="267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CEBA8038-A999-4067-8176-46FF5877D060}">
          <p14:sldIdLst>
            <p14:sldId id="263"/>
            <p14:sldId id="265"/>
            <p14:sldId id="270"/>
            <p14:sldId id="266"/>
            <p14:sldId id="257"/>
            <p14:sldId id="268"/>
            <p14:sldId id="269"/>
            <p14:sldId id="271"/>
            <p14:sldId id="273"/>
            <p14:sldId id="272"/>
            <p14:sldId id="274"/>
            <p14:sldId id="275"/>
            <p14:sldId id="27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6F"/>
    <a:srgbClr val="000000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33553-5C73-44E8-AA61-10818C2243E4}" v="961" dt="2019-05-02T23:18:12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2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101" y="14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BF933553-5C73-44E8-AA61-10818C2243E4}"/>
    <pc:docChg chg="undo custSel addSld delSld modSld sldOrd modMainMaster delSection modSection">
      <pc:chgData name="Magnus Ahlkvist" userId="ada356d894bd2de7" providerId="LiveId" clId="{BF933553-5C73-44E8-AA61-10818C2243E4}" dt="2019-05-02T23:18:12.283" v="1905"/>
      <pc:docMkLst>
        <pc:docMk/>
      </pc:docMkLst>
      <pc:sldChg chg="addSp delSp modSp setBg modAnim">
        <pc:chgData name="Magnus Ahlkvist" userId="ada356d894bd2de7" providerId="LiveId" clId="{BF933553-5C73-44E8-AA61-10818C2243E4}" dt="2019-05-01T13:10:09.128" v="1380" actId="478"/>
        <pc:sldMkLst>
          <pc:docMk/>
          <pc:sldMk cId="3880213463" sldId="257"/>
        </pc:sldMkLst>
        <pc:spChg chg="mod">
          <ac:chgData name="Magnus Ahlkvist" userId="ada356d894bd2de7" providerId="LiveId" clId="{BF933553-5C73-44E8-AA61-10818C2243E4}" dt="2019-04-28T21:19:11.975" v="509" actId="2711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Magnus Ahlkvist" userId="ada356d894bd2de7" providerId="LiveId" clId="{BF933553-5C73-44E8-AA61-10818C2243E4}" dt="2019-04-28T22:04:02.220" v="933" actId="255"/>
          <ac:spMkLst>
            <pc:docMk/>
            <pc:sldMk cId="3880213463" sldId="257"/>
            <ac:spMk id="19" creationId="{00000000-0000-0000-0000-000000000000}"/>
          </ac:spMkLst>
        </pc:spChg>
        <pc:picChg chg="add del mod">
          <ac:chgData name="Magnus Ahlkvist" userId="ada356d894bd2de7" providerId="LiveId" clId="{BF933553-5C73-44E8-AA61-10818C2243E4}" dt="2019-05-01T13:10:09.128" v="1380" actId="478"/>
          <ac:picMkLst>
            <pc:docMk/>
            <pc:sldMk cId="3880213463" sldId="257"/>
            <ac:picMk id="4" creationId="{DF56EF6D-9018-4A4B-B5B1-583C29EB5F9C}"/>
          </ac:picMkLst>
        </pc:picChg>
      </pc:sldChg>
      <pc:sldChg chg="modSp setBg">
        <pc:chgData name="Magnus Ahlkvist" userId="ada356d894bd2de7" providerId="LiveId" clId="{BF933553-5C73-44E8-AA61-10818C2243E4}" dt="2019-05-01T12:35:48.999" v="966" actId="207"/>
        <pc:sldMkLst>
          <pc:docMk/>
          <pc:sldMk cId="3947886400" sldId="263"/>
        </pc:sldMkLst>
        <pc:spChg chg="mod">
          <ac:chgData name="Magnus Ahlkvist" userId="ada356d894bd2de7" providerId="LiveId" clId="{BF933553-5C73-44E8-AA61-10818C2243E4}" dt="2019-05-01T12:35:48.999" v="966" actId="207"/>
          <ac:spMkLst>
            <pc:docMk/>
            <pc:sldMk cId="3947886400" sldId="263"/>
            <ac:spMk id="2" creationId="{00000000-0000-0000-0000-000000000000}"/>
          </ac:spMkLst>
        </pc:spChg>
      </pc:sldChg>
      <pc:sldChg chg="modSp setBg">
        <pc:chgData name="Magnus Ahlkvist" userId="ada356d894bd2de7" providerId="LiveId" clId="{BF933553-5C73-44E8-AA61-10818C2243E4}" dt="2019-05-01T12:35:58.258" v="967" actId="207"/>
        <pc:sldMkLst>
          <pc:docMk/>
          <pc:sldMk cId="2074694467" sldId="265"/>
        </pc:sldMkLst>
        <pc:spChg chg="mod">
          <ac:chgData name="Magnus Ahlkvist" userId="ada356d894bd2de7" providerId="LiveId" clId="{BF933553-5C73-44E8-AA61-10818C2243E4}" dt="2019-05-01T12:35:58.258" v="967" actId="207"/>
          <ac:spMkLst>
            <pc:docMk/>
            <pc:sldMk cId="2074694467" sldId="265"/>
            <ac:spMk id="4" creationId="{00000000-0000-0000-0000-000000000000}"/>
          </ac:spMkLst>
        </pc:spChg>
      </pc:sldChg>
      <pc:sldChg chg="addSp modSp">
        <pc:chgData name="Magnus Ahlkvist" userId="ada356d894bd2de7" providerId="LiveId" clId="{BF933553-5C73-44E8-AA61-10818C2243E4}" dt="2019-04-28T20:20:54.798" v="6" actId="14100"/>
        <pc:sldMkLst>
          <pc:docMk/>
          <pc:sldMk cId="1171478489" sldId="266"/>
        </pc:sldMkLst>
        <pc:picChg chg="add mod">
          <ac:chgData name="Magnus Ahlkvist" userId="ada356d894bd2de7" providerId="LiveId" clId="{BF933553-5C73-44E8-AA61-10818C2243E4}" dt="2019-04-28T20:20:54.798" v="6" actId="14100"/>
          <ac:picMkLst>
            <pc:docMk/>
            <pc:sldMk cId="1171478489" sldId="266"/>
            <ac:picMk id="4" creationId="{2F2D2023-668B-4012-9204-B3D9D69B6589}"/>
          </ac:picMkLst>
        </pc:picChg>
      </pc:sldChg>
      <pc:sldChg chg="modSp add setBg">
        <pc:chgData name="Magnus Ahlkvist" userId="ada356d894bd2de7" providerId="LiveId" clId="{BF933553-5C73-44E8-AA61-10818C2243E4}" dt="2019-05-01T12:49:33.788" v="1007"/>
        <pc:sldMkLst>
          <pc:docMk/>
          <pc:sldMk cId="1626623339" sldId="267"/>
        </pc:sldMkLst>
        <pc:spChg chg="mod">
          <ac:chgData name="Magnus Ahlkvist" userId="ada356d894bd2de7" providerId="LiveId" clId="{BF933553-5C73-44E8-AA61-10818C2243E4}" dt="2019-05-01T12:49:27.845" v="1006" actId="207"/>
          <ac:spMkLst>
            <pc:docMk/>
            <pc:sldMk cId="1626623339" sldId="267"/>
            <ac:spMk id="4" creationId="{00000000-0000-0000-0000-000000000000}"/>
          </ac:spMkLst>
        </pc:spChg>
      </pc:sldChg>
      <pc:sldChg chg="delSp modSp add setBg modAnim">
        <pc:chgData name="Magnus Ahlkvist" userId="ada356d894bd2de7" providerId="LiveId" clId="{BF933553-5C73-44E8-AA61-10818C2243E4}" dt="2019-05-01T13:10:04.502" v="1379" actId="478"/>
        <pc:sldMkLst>
          <pc:docMk/>
          <pc:sldMk cId="3662971193" sldId="268"/>
        </pc:sldMkLst>
        <pc:spChg chg="mod">
          <ac:chgData name="Magnus Ahlkvist" userId="ada356d894bd2de7" providerId="LiveId" clId="{BF933553-5C73-44E8-AA61-10818C2243E4}" dt="2019-04-28T21:51:37.738" v="564" actId="20577"/>
          <ac:spMkLst>
            <pc:docMk/>
            <pc:sldMk cId="3662971193" sldId="268"/>
            <ac:spMk id="18" creationId="{00000000-0000-0000-0000-000000000000}"/>
          </ac:spMkLst>
        </pc:spChg>
        <pc:spChg chg="mod">
          <ac:chgData name="Magnus Ahlkvist" userId="ada356d894bd2de7" providerId="LiveId" clId="{BF933553-5C73-44E8-AA61-10818C2243E4}" dt="2019-04-28T22:05:14.081" v="937" actId="255"/>
          <ac:spMkLst>
            <pc:docMk/>
            <pc:sldMk cId="3662971193" sldId="268"/>
            <ac:spMk id="19" creationId="{00000000-0000-0000-0000-000000000000}"/>
          </ac:spMkLst>
        </pc:spChg>
        <pc:picChg chg="del">
          <ac:chgData name="Magnus Ahlkvist" userId="ada356d894bd2de7" providerId="LiveId" clId="{BF933553-5C73-44E8-AA61-10818C2243E4}" dt="2019-05-01T13:10:04.502" v="1379" actId="478"/>
          <ac:picMkLst>
            <pc:docMk/>
            <pc:sldMk cId="3662971193" sldId="268"/>
            <ac:picMk id="4" creationId="{DF56EF6D-9018-4A4B-B5B1-583C29EB5F9C}"/>
          </ac:picMkLst>
        </pc:picChg>
      </pc:sldChg>
      <pc:sldChg chg="delSp modSp add setBg modAnim">
        <pc:chgData name="Magnus Ahlkvist" userId="ada356d894bd2de7" providerId="LiveId" clId="{BF933553-5C73-44E8-AA61-10818C2243E4}" dt="2019-05-01T13:09:59.877" v="1378" actId="478"/>
        <pc:sldMkLst>
          <pc:docMk/>
          <pc:sldMk cId="671050217" sldId="269"/>
        </pc:sldMkLst>
        <pc:spChg chg="del mod">
          <ac:chgData name="Magnus Ahlkvist" userId="ada356d894bd2de7" providerId="LiveId" clId="{BF933553-5C73-44E8-AA61-10818C2243E4}" dt="2019-05-01T12:36:34.180" v="985" actId="478"/>
          <ac:spMkLst>
            <pc:docMk/>
            <pc:sldMk cId="671050217" sldId="269"/>
            <ac:spMk id="18" creationId="{00000000-0000-0000-0000-000000000000}"/>
          </ac:spMkLst>
        </pc:spChg>
        <pc:spChg chg="mod">
          <ac:chgData name="Magnus Ahlkvist" userId="ada356d894bd2de7" providerId="LiveId" clId="{BF933553-5C73-44E8-AA61-10818C2243E4}" dt="2019-05-01T12:56:36.001" v="1222" actId="20577"/>
          <ac:spMkLst>
            <pc:docMk/>
            <pc:sldMk cId="671050217" sldId="269"/>
            <ac:spMk id="19" creationId="{00000000-0000-0000-0000-000000000000}"/>
          </ac:spMkLst>
        </pc:spChg>
        <pc:picChg chg="del">
          <ac:chgData name="Magnus Ahlkvist" userId="ada356d894bd2de7" providerId="LiveId" clId="{BF933553-5C73-44E8-AA61-10818C2243E4}" dt="2019-05-01T13:09:59.877" v="1378" actId="478"/>
          <ac:picMkLst>
            <pc:docMk/>
            <pc:sldMk cId="671050217" sldId="269"/>
            <ac:picMk id="4" creationId="{DF56EF6D-9018-4A4B-B5B1-583C29EB5F9C}"/>
          </ac:picMkLst>
        </pc:picChg>
      </pc:sldChg>
      <pc:sldChg chg="add del setBg">
        <pc:chgData name="Magnus Ahlkvist" userId="ada356d894bd2de7" providerId="LiveId" clId="{BF933553-5C73-44E8-AA61-10818C2243E4}" dt="2019-05-01T12:30:49.836" v="939" actId="2696"/>
        <pc:sldMkLst>
          <pc:docMk/>
          <pc:sldMk cId="698625423" sldId="269"/>
        </pc:sldMkLst>
      </pc:sldChg>
      <pc:sldChg chg="add del setBg">
        <pc:chgData name="Magnus Ahlkvist" userId="ada356d894bd2de7" providerId="LiveId" clId="{BF933553-5C73-44E8-AA61-10818C2243E4}" dt="2019-05-01T12:49:13.881" v="995"/>
        <pc:sldMkLst>
          <pc:docMk/>
          <pc:sldMk cId="3632484563" sldId="270"/>
        </pc:sldMkLst>
      </pc:sldChg>
      <pc:sldChg chg="addSp delSp modSp add modAnim">
        <pc:chgData name="Magnus Ahlkvist" userId="ada356d894bd2de7" providerId="LiveId" clId="{BF933553-5C73-44E8-AA61-10818C2243E4}" dt="2019-05-01T13:16:44.807" v="1489"/>
        <pc:sldMkLst>
          <pc:docMk/>
          <pc:sldMk cId="4097426574" sldId="270"/>
        </pc:sldMkLst>
        <pc:spChg chg="del mod">
          <ac:chgData name="Magnus Ahlkvist" userId="ada356d894bd2de7" providerId="LiveId" clId="{BF933553-5C73-44E8-AA61-10818C2243E4}" dt="2019-05-01T12:50:28.624" v="1063"/>
          <ac:spMkLst>
            <pc:docMk/>
            <pc:sldMk cId="4097426574" sldId="270"/>
            <ac:spMk id="2" creationId="{CF054C0B-CE43-483C-B9C7-5A77492BEAFA}"/>
          </ac:spMkLst>
        </pc:spChg>
        <pc:spChg chg="add mod">
          <ac:chgData name="Magnus Ahlkvist" userId="ada356d894bd2de7" providerId="LiveId" clId="{BF933553-5C73-44E8-AA61-10818C2243E4}" dt="2019-05-01T13:16:37.623" v="1488" actId="20577"/>
          <ac:spMkLst>
            <pc:docMk/>
            <pc:sldMk cId="4097426574" sldId="270"/>
            <ac:spMk id="3" creationId="{4D3EA847-A629-430F-826A-156AE2760B40}"/>
          </ac:spMkLst>
        </pc:spChg>
        <pc:spChg chg="add del mod">
          <ac:chgData name="Magnus Ahlkvist" userId="ada356d894bd2de7" providerId="LiveId" clId="{BF933553-5C73-44E8-AA61-10818C2243E4}" dt="2019-05-01T13:12:32.032" v="1390" actId="478"/>
          <ac:spMkLst>
            <pc:docMk/>
            <pc:sldMk cId="4097426574" sldId="270"/>
            <ac:spMk id="4" creationId="{360AFFBB-F87B-466B-9AAD-D0FB0BB248FF}"/>
          </ac:spMkLst>
        </pc:spChg>
      </pc:sldChg>
      <pc:sldChg chg="delSp modSp add">
        <pc:chgData name="Magnus Ahlkvist" userId="ada356d894bd2de7" providerId="LiveId" clId="{BF933553-5C73-44E8-AA61-10818C2243E4}" dt="2019-05-01T13:09:55.153" v="1377" actId="478"/>
        <pc:sldMkLst>
          <pc:docMk/>
          <pc:sldMk cId="3731588666" sldId="271"/>
        </pc:sldMkLst>
        <pc:spChg chg="mod">
          <ac:chgData name="Magnus Ahlkvist" userId="ada356d894bd2de7" providerId="LiveId" clId="{BF933553-5C73-44E8-AA61-10818C2243E4}" dt="2019-05-01T12:57:57.981" v="1250" actId="207"/>
          <ac:spMkLst>
            <pc:docMk/>
            <pc:sldMk cId="3731588666" sldId="271"/>
            <ac:spMk id="19" creationId="{00000000-0000-0000-0000-000000000000}"/>
          </ac:spMkLst>
        </pc:spChg>
        <pc:picChg chg="del">
          <ac:chgData name="Magnus Ahlkvist" userId="ada356d894bd2de7" providerId="LiveId" clId="{BF933553-5C73-44E8-AA61-10818C2243E4}" dt="2019-05-01T13:09:55.153" v="1377" actId="478"/>
          <ac:picMkLst>
            <pc:docMk/>
            <pc:sldMk cId="3731588666" sldId="271"/>
            <ac:picMk id="4" creationId="{DF56EF6D-9018-4A4B-B5B1-583C29EB5F9C}"/>
          </ac:picMkLst>
        </pc:picChg>
      </pc:sldChg>
      <pc:sldChg chg="addSp delSp modSp add del">
        <pc:chgData name="Magnus Ahlkvist" userId="ada356d894bd2de7" providerId="LiveId" clId="{BF933553-5C73-44E8-AA61-10818C2243E4}" dt="2019-05-01T12:55:36.382" v="1168" actId="2696"/>
        <pc:sldMkLst>
          <pc:docMk/>
          <pc:sldMk cId="2324381335" sldId="272"/>
        </pc:sldMkLst>
        <pc:spChg chg="del">
          <ac:chgData name="Magnus Ahlkvist" userId="ada356d894bd2de7" providerId="LiveId" clId="{BF933553-5C73-44E8-AA61-10818C2243E4}" dt="2019-05-01T12:54:36.693" v="1160"/>
          <ac:spMkLst>
            <pc:docMk/>
            <pc:sldMk cId="2324381335" sldId="272"/>
            <ac:spMk id="2" creationId="{06F7B613-82D8-4838-B07E-C916D07E5921}"/>
          </ac:spMkLst>
        </pc:spChg>
        <pc:spChg chg="add mod">
          <ac:chgData name="Magnus Ahlkvist" userId="ada356d894bd2de7" providerId="LiveId" clId="{BF933553-5C73-44E8-AA61-10818C2243E4}" dt="2019-05-01T12:54:36.693" v="1160"/>
          <ac:spMkLst>
            <pc:docMk/>
            <pc:sldMk cId="2324381335" sldId="272"/>
            <ac:spMk id="3" creationId="{B9689244-C6C5-47AE-BFB7-DB08C15141A2}"/>
          </ac:spMkLst>
        </pc:spChg>
      </pc:sldChg>
      <pc:sldChg chg="addSp delSp modSp add ord modAnim">
        <pc:chgData name="Magnus Ahlkvist" userId="ada356d894bd2de7" providerId="LiveId" clId="{BF933553-5C73-44E8-AA61-10818C2243E4}" dt="2019-05-02T23:18:12.283" v="1905"/>
        <pc:sldMkLst>
          <pc:docMk/>
          <pc:sldMk cId="4076253163" sldId="272"/>
        </pc:sldMkLst>
        <pc:spChg chg="del">
          <ac:chgData name="Magnus Ahlkvist" userId="ada356d894bd2de7" providerId="LiveId" clId="{BF933553-5C73-44E8-AA61-10818C2243E4}" dt="2019-05-01T12:57:17.212" v="1247"/>
          <ac:spMkLst>
            <pc:docMk/>
            <pc:sldMk cId="4076253163" sldId="272"/>
            <ac:spMk id="2" creationId="{637C540B-56B0-44D9-B0E6-313AA70596B2}"/>
          </ac:spMkLst>
        </pc:spChg>
        <pc:spChg chg="del mod">
          <ac:chgData name="Magnus Ahlkvist" userId="ada356d894bd2de7" providerId="LiveId" clId="{BF933553-5C73-44E8-AA61-10818C2243E4}" dt="2019-05-01T12:57:23.214" v="1248" actId="478"/>
          <ac:spMkLst>
            <pc:docMk/>
            <pc:sldMk cId="4076253163" sldId="272"/>
            <ac:spMk id="3" creationId="{66D71EE4-6259-40B3-B333-352304ABAA02}"/>
          </ac:spMkLst>
        </pc:spChg>
        <pc:spChg chg="add mod">
          <ac:chgData name="Magnus Ahlkvist" userId="ada356d894bd2de7" providerId="LiveId" clId="{BF933553-5C73-44E8-AA61-10818C2243E4}" dt="2019-05-01T12:59:48.644" v="1369" actId="20577"/>
          <ac:spMkLst>
            <pc:docMk/>
            <pc:sldMk cId="4076253163" sldId="272"/>
            <ac:spMk id="4" creationId="{22703280-EFDB-44EA-9FF2-A853066A032C}"/>
          </ac:spMkLst>
        </pc:spChg>
        <pc:picChg chg="add mod">
          <ac:chgData name="Magnus Ahlkvist" userId="ada356d894bd2de7" providerId="LiveId" clId="{BF933553-5C73-44E8-AA61-10818C2243E4}" dt="2019-05-01T13:13:56.491" v="1397" actId="14100"/>
          <ac:picMkLst>
            <pc:docMk/>
            <pc:sldMk cId="4076253163" sldId="272"/>
            <ac:picMk id="5" creationId="{889629D2-A8C5-42F1-9C02-14548D31A107}"/>
          </ac:picMkLst>
        </pc:picChg>
      </pc:sldChg>
      <pc:sldChg chg="delSp modSp add">
        <pc:chgData name="Magnus Ahlkvist" userId="ada356d894bd2de7" providerId="LiveId" clId="{BF933553-5C73-44E8-AA61-10818C2243E4}" dt="2019-05-01T13:09:50.779" v="1376" actId="478"/>
        <pc:sldMkLst>
          <pc:docMk/>
          <pc:sldMk cId="2454865668" sldId="273"/>
        </pc:sldMkLst>
        <pc:spChg chg="mod">
          <ac:chgData name="Magnus Ahlkvist" userId="ada356d894bd2de7" providerId="LiveId" clId="{BF933553-5C73-44E8-AA61-10818C2243E4}" dt="2019-05-01T12:58:34.027" v="1293" actId="20577"/>
          <ac:spMkLst>
            <pc:docMk/>
            <pc:sldMk cId="2454865668" sldId="273"/>
            <ac:spMk id="19" creationId="{00000000-0000-0000-0000-000000000000}"/>
          </ac:spMkLst>
        </pc:spChg>
        <pc:picChg chg="del">
          <ac:chgData name="Magnus Ahlkvist" userId="ada356d894bd2de7" providerId="LiveId" clId="{BF933553-5C73-44E8-AA61-10818C2243E4}" dt="2019-05-01T13:09:50.779" v="1376" actId="478"/>
          <ac:picMkLst>
            <pc:docMk/>
            <pc:sldMk cId="2454865668" sldId="273"/>
            <ac:picMk id="4" creationId="{DF56EF6D-9018-4A4B-B5B1-583C29EB5F9C}"/>
          </ac:picMkLst>
        </pc:picChg>
      </pc:sldChg>
      <pc:sldChg chg="modSp add modAnim">
        <pc:chgData name="Magnus Ahlkvist" userId="ada356d894bd2de7" providerId="LiveId" clId="{BF933553-5C73-44E8-AA61-10818C2243E4}" dt="2019-05-02T23:11:51.083" v="1644" actId="20577"/>
        <pc:sldMkLst>
          <pc:docMk/>
          <pc:sldMk cId="519166569" sldId="274"/>
        </pc:sldMkLst>
        <pc:spChg chg="mod">
          <ac:chgData name="Magnus Ahlkvist" userId="ada356d894bd2de7" providerId="LiveId" clId="{BF933553-5C73-44E8-AA61-10818C2243E4}" dt="2019-05-02T23:10:48.951" v="1600" actId="20577"/>
          <ac:spMkLst>
            <pc:docMk/>
            <pc:sldMk cId="519166569" sldId="274"/>
            <ac:spMk id="2" creationId="{9AE106E3-5DC3-4CAE-8B38-E10CF292C718}"/>
          </ac:spMkLst>
        </pc:spChg>
        <pc:spChg chg="mod">
          <ac:chgData name="Magnus Ahlkvist" userId="ada356d894bd2de7" providerId="LiveId" clId="{BF933553-5C73-44E8-AA61-10818C2243E4}" dt="2019-05-02T23:11:51.083" v="1644" actId="20577"/>
          <ac:spMkLst>
            <pc:docMk/>
            <pc:sldMk cId="519166569" sldId="274"/>
            <ac:spMk id="3" creationId="{34000B03-A331-4D51-B0EA-0D5117767DE5}"/>
          </ac:spMkLst>
        </pc:spChg>
      </pc:sldChg>
      <pc:sldChg chg="addSp delSp modSp add del">
        <pc:chgData name="Magnus Ahlkvist" userId="ada356d894bd2de7" providerId="LiveId" clId="{BF933553-5C73-44E8-AA61-10818C2243E4}" dt="2019-05-01T13:14:01.127" v="1398" actId="2696"/>
        <pc:sldMkLst>
          <pc:docMk/>
          <pc:sldMk cId="2025643854" sldId="274"/>
        </pc:sldMkLst>
        <pc:spChg chg="del">
          <ac:chgData name="Magnus Ahlkvist" userId="ada356d894bd2de7" providerId="LiveId" clId="{BF933553-5C73-44E8-AA61-10818C2243E4}" dt="2019-05-01T13:13:03.982" v="1392" actId="478"/>
          <ac:spMkLst>
            <pc:docMk/>
            <pc:sldMk cId="2025643854" sldId="274"/>
            <ac:spMk id="2" creationId="{6FA6AD17-1F8F-4FCF-BD5E-3CBB42172E2C}"/>
          </ac:spMkLst>
        </pc:spChg>
        <pc:picChg chg="add del mod">
          <ac:chgData name="Magnus Ahlkvist" userId="ada356d894bd2de7" providerId="LiveId" clId="{BF933553-5C73-44E8-AA61-10818C2243E4}" dt="2019-05-01T13:13:48.014" v="1395"/>
          <ac:picMkLst>
            <pc:docMk/>
            <pc:sldMk cId="2025643854" sldId="274"/>
            <ac:picMk id="4" creationId="{0EDBE9A9-61C7-4FA7-80C3-DD1577F95A66}"/>
          </ac:picMkLst>
        </pc:picChg>
      </pc:sldChg>
      <pc:sldChg chg="modSp add modAnim">
        <pc:chgData name="Magnus Ahlkvist" userId="ada356d894bd2de7" providerId="LiveId" clId="{BF933553-5C73-44E8-AA61-10818C2243E4}" dt="2019-05-02T23:17:44.609" v="1904" actId="20577"/>
        <pc:sldMkLst>
          <pc:docMk/>
          <pc:sldMk cId="3230279302" sldId="275"/>
        </pc:sldMkLst>
        <pc:spChg chg="mod">
          <ac:chgData name="Magnus Ahlkvist" userId="ada356d894bd2de7" providerId="LiveId" clId="{BF933553-5C73-44E8-AA61-10818C2243E4}" dt="2019-05-02T23:17:44.609" v="1904" actId="20577"/>
          <ac:spMkLst>
            <pc:docMk/>
            <pc:sldMk cId="3230279302" sldId="275"/>
            <ac:spMk id="2" creationId="{FB35C131-A28F-48F7-9A4B-B5B735223B1C}"/>
          </ac:spMkLst>
        </pc:spChg>
        <pc:spChg chg="mod">
          <ac:chgData name="Magnus Ahlkvist" userId="ada356d894bd2de7" providerId="LiveId" clId="{BF933553-5C73-44E8-AA61-10818C2243E4}" dt="2019-05-02T23:12:17.613" v="1703" actId="14100"/>
          <ac:spMkLst>
            <pc:docMk/>
            <pc:sldMk cId="3230279302" sldId="275"/>
            <ac:spMk id="3" creationId="{DA120DC2-ADF3-473C-A347-A910CF9BE762}"/>
          </ac:spMkLst>
        </pc:spChg>
      </pc:sldChg>
      <pc:sldChg chg="addSp delSp modSp add">
        <pc:chgData name="Magnus Ahlkvist" userId="ada356d894bd2de7" providerId="LiveId" clId="{BF933553-5C73-44E8-AA61-10818C2243E4}" dt="2019-05-02T23:17:06.831" v="1880" actId="14100"/>
        <pc:sldMkLst>
          <pc:docMk/>
          <pc:sldMk cId="3029739827" sldId="276"/>
        </pc:sldMkLst>
        <pc:spChg chg="del mod">
          <ac:chgData name="Magnus Ahlkvist" userId="ada356d894bd2de7" providerId="LiveId" clId="{BF933553-5C73-44E8-AA61-10818C2243E4}" dt="2019-05-02T23:14:05.040" v="1874" actId="478"/>
          <ac:spMkLst>
            <pc:docMk/>
            <pc:sldMk cId="3029739827" sldId="276"/>
            <ac:spMk id="2" creationId="{508B27E9-6C38-4337-A47A-AE636182310D}"/>
          </ac:spMkLst>
        </pc:spChg>
        <pc:spChg chg="del mod">
          <ac:chgData name="Magnus Ahlkvist" userId="ada356d894bd2de7" providerId="LiveId" clId="{BF933553-5C73-44E8-AA61-10818C2243E4}" dt="2019-05-02T23:16:50.444" v="1877" actId="478"/>
          <ac:spMkLst>
            <pc:docMk/>
            <pc:sldMk cId="3029739827" sldId="276"/>
            <ac:spMk id="3" creationId="{814CB58C-0024-47E3-96D4-FBAD818C6C64}"/>
          </ac:spMkLst>
        </pc:spChg>
        <pc:spChg chg="add del mod">
          <ac:chgData name="Magnus Ahlkvist" userId="ada356d894bd2de7" providerId="LiveId" clId="{BF933553-5C73-44E8-AA61-10818C2243E4}" dt="2019-05-02T23:16:53.643" v="1878" actId="478"/>
          <ac:spMkLst>
            <pc:docMk/>
            <pc:sldMk cId="3029739827" sldId="276"/>
            <ac:spMk id="7" creationId="{4CD45752-10F9-4446-B3B8-3FDE159688E5}"/>
          </ac:spMkLst>
        </pc:spChg>
        <pc:picChg chg="add mod">
          <ac:chgData name="Magnus Ahlkvist" userId="ada356d894bd2de7" providerId="LiveId" clId="{BF933553-5C73-44E8-AA61-10818C2243E4}" dt="2019-05-02T23:17:06.831" v="1880" actId="14100"/>
          <ac:picMkLst>
            <pc:docMk/>
            <pc:sldMk cId="3029739827" sldId="276"/>
            <ac:picMk id="5" creationId="{BE845DFC-F2D7-470B-AAEE-20BDAB613282}"/>
          </ac:picMkLst>
        </pc:picChg>
      </pc:sldChg>
      <pc:sldMasterChg chg="addSp delSp modSp setBg modAnim modSldLayout">
        <pc:chgData name="Magnus Ahlkvist" userId="ada356d894bd2de7" providerId="LiveId" clId="{BF933553-5C73-44E8-AA61-10818C2243E4}" dt="2019-05-01T13:12:05.433" v="1388" actId="478"/>
        <pc:sldMasterMkLst>
          <pc:docMk/>
          <pc:sldMasterMk cId="517766698" sldId="2147483648"/>
        </pc:sldMasterMkLst>
        <pc:spChg chg="mod">
          <ac:chgData name="Magnus Ahlkvist" userId="ada356d894bd2de7" providerId="LiveId" clId="{BF933553-5C73-44E8-AA61-10818C2243E4}" dt="2019-05-01T12:31:59.101" v="942" actId="2711"/>
          <ac:spMkLst>
            <pc:docMk/>
            <pc:sldMasterMk cId="517766698" sldId="2147483648"/>
            <ac:spMk id="2" creationId="{00000000-0000-0000-0000-000000000000}"/>
          </ac:spMkLst>
        </pc:spChg>
        <pc:spChg chg="mod">
          <ac:chgData name="Magnus Ahlkvist" userId="ada356d894bd2de7" providerId="LiveId" clId="{BF933553-5C73-44E8-AA61-10818C2243E4}" dt="2019-05-01T12:32:09.171" v="943" actId="2711"/>
          <ac:spMkLst>
            <pc:docMk/>
            <pc:sldMasterMk cId="517766698" sldId="2147483648"/>
            <ac:spMk id="3" creationId="{00000000-0000-0000-0000-000000000000}"/>
          </ac:spMkLst>
        </pc:spChg>
        <pc:picChg chg="add del">
          <ac:chgData name="Magnus Ahlkvist" userId="ada356d894bd2de7" providerId="LiveId" clId="{BF933553-5C73-44E8-AA61-10818C2243E4}" dt="2019-05-01T13:10:50.039" v="1381"/>
          <ac:picMkLst>
            <pc:docMk/>
            <pc:sldMasterMk cId="517766698" sldId="2147483648"/>
            <ac:picMk id="6" creationId="{E03224A2-CE60-4BA1-B8B9-87F7D89F6264}"/>
          </ac:picMkLst>
        </pc:picChg>
        <pc:sldLayoutChg chg="modSp">
          <pc:chgData name="Magnus Ahlkvist" userId="ada356d894bd2de7" providerId="LiveId" clId="{BF933553-5C73-44E8-AA61-10818C2243E4}" dt="2019-05-01T12:33:16.651" v="950" actId="207"/>
          <pc:sldLayoutMkLst>
            <pc:docMk/>
            <pc:sldMasterMk cId="517766698" sldId="2147483648"/>
            <pc:sldLayoutMk cId="800730336" sldId="2147483649"/>
          </pc:sldLayoutMkLst>
          <pc:spChg chg="mod">
            <ac:chgData name="Magnus Ahlkvist" userId="ada356d894bd2de7" providerId="LiveId" clId="{BF933553-5C73-44E8-AA61-10818C2243E4}" dt="2019-05-01T12:33:16.651" v="950" actId="207"/>
            <ac:spMkLst>
              <pc:docMk/>
              <pc:sldMasterMk cId="517766698" sldId="2147483648"/>
              <pc:sldLayoutMk cId="800730336" sldId="2147483649"/>
              <ac:spMk id="2" creationId="{00000000-0000-0000-0000-000000000000}"/>
            </ac:spMkLst>
          </pc:spChg>
          <pc:spChg chg="mod">
            <ac:chgData name="Magnus Ahlkvist" userId="ada356d894bd2de7" providerId="LiveId" clId="{BF933553-5C73-44E8-AA61-10818C2243E4}" dt="2019-05-01T12:32:35.797" v="944" actId="2711"/>
            <ac:spMkLst>
              <pc:docMk/>
              <pc:sldMasterMk cId="517766698" sldId="2147483648"/>
              <pc:sldLayoutMk cId="800730336" sldId="2147483649"/>
              <ac:spMk id="14" creationId="{00000000-0000-0000-0000-000000000000}"/>
            </ac:spMkLst>
          </pc:spChg>
        </pc:sldLayoutChg>
        <pc:sldLayoutChg chg="addSp delSp modSp">
          <pc:chgData name="Magnus Ahlkvist" userId="ada356d894bd2de7" providerId="LiveId" clId="{BF933553-5C73-44E8-AA61-10818C2243E4}" dt="2019-05-01T13:10:57.716" v="1382"/>
          <pc:sldLayoutMkLst>
            <pc:docMk/>
            <pc:sldMasterMk cId="517766698" sldId="2147483648"/>
            <pc:sldLayoutMk cId="4065140645" sldId="2147483650"/>
          </pc:sldLayoutMkLst>
          <pc:spChg chg="del">
            <ac:chgData name="Magnus Ahlkvist" userId="ada356d894bd2de7" providerId="LiveId" clId="{BF933553-5C73-44E8-AA61-10818C2243E4}" dt="2019-04-28T21:08:39.842" v="505"/>
            <ac:spMkLst>
              <pc:docMk/>
              <pc:sldMasterMk cId="517766698" sldId="2147483648"/>
              <pc:sldLayoutMk cId="4065140645" sldId="2147483650"/>
              <ac:spMk id="2" creationId="{00000000-0000-0000-0000-000000000000}"/>
            </ac:spMkLst>
          </pc:spChg>
          <pc:spChg chg="mod">
            <ac:chgData name="Magnus Ahlkvist" userId="ada356d894bd2de7" providerId="LiveId" clId="{BF933553-5C73-44E8-AA61-10818C2243E4}" dt="2019-05-01T12:33:32.407" v="952" actId="207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spChg chg="add del mod">
            <ac:chgData name="Magnus Ahlkvist" userId="ada356d894bd2de7" providerId="LiveId" clId="{BF933553-5C73-44E8-AA61-10818C2243E4}" dt="2019-04-28T21:09:50.953" v="507"/>
            <ac:spMkLst>
              <pc:docMk/>
              <pc:sldMasterMk cId="517766698" sldId="2147483648"/>
              <pc:sldLayoutMk cId="4065140645" sldId="2147483650"/>
              <ac:spMk id="4" creationId="{807C61C6-E448-452C-8AB4-60BBD88401C3}"/>
            </ac:spMkLst>
          </pc:spChg>
          <pc:spChg chg="add mod">
            <ac:chgData name="Magnus Ahlkvist" userId="ada356d894bd2de7" providerId="LiveId" clId="{BF933553-5C73-44E8-AA61-10818C2243E4}" dt="2019-05-01T12:55:21.868" v="1167" actId="20577"/>
            <ac:spMkLst>
              <pc:docMk/>
              <pc:sldMasterMk cId="517766698" sldId="2147483648"/>
              <pc:sldLayoutMk cId="4065140645" sldId="2147483650"/>
              <ac:spMk id="4" creationId="{DA8F278B-3C94-4174-B866-14D519FF9130}"/>
            </ac:spMkLst>
          </pc:spChg>
          <pc:picChg chg="add">
            <ac:chgData name="Magnus Ahlkvist" userId="ada356d894bd2de7" providerId="LiveId" clId="{BF933553-5C73-44E8-AA61-10818C2243E4}" dt="2019-05-01T13:10:57.716" v="1382"/>
            <ac:picMkLst>
              <pc:docMk/>
              <pc:sldMasterMk cId="517766698" sldId="2147483648"/>
              <pc:sldLayoutMk cId="4065140645" sldId="2147483650"/>
              <ac:picMk id="5" creationId="{3F209434-4333-4CB5-9602-C9A8662BE659}"/>
            </ac:picMkLst>
          </pc:picChg>
        </pc:sldLayoutChg>
        <pc:sldLayoutChg chg="addSp">
          <pc:chgData name="Magnus Ahlkvist" userId="ada356d894bd2de7" providerId="LiveId" clId="{BF933553-5C73-44E8-AA61-10818C2243E4}" dt="2019-05-01T13:11:09.479" v="1385"/>
          <pc:sldLayoutMkLst>
            <pc:docMk/>
            <pc:sldMasterMk cId="517766698" sldId="2147483648"/>
            <pc:sldLayoutMk cId="2062983015" sldId="2147483652"/>
          </pc:sldLayoutMkLst>
          <pc:picChg chg="add">
            <ac:chgData name="Magnus Ahlkvist" userId="ada356d894bd2de7" providerId="LiveId" clId="{BF933553-5C73-44E8-AA61-10818C2243E4}" dt="2019-05-01T13:11:09.479" v="1385"/>
            <ac:picMkLst>
              <pc:docMk/>
              <pc:sldMasterMk cId="517766698" sldId="2147483648"/>
              <pc:sldLayoutMk cId="2062983015" sldId="2147483652"/>
              <ac:picMk id="5" creationId="{123B568D-2DF2-4B85-8319-9F1B9FD65A91}"/>
            </ac:picMkLst>
          </pc:picChg>
        </pc:sldLayoutChg>
        <pc:sldLayoutChg chg="addSp delSp modSp">
          <pc:chgData name="Magnus Ahlkvist" userId="ada356d894bd2de7" providerId="LiveId" clId="{BF933553-5C73-44E8-AA61-10818C2243E4}" dt="2019-05-01T13:12:05.433" v="1388" actId="478"/>
          <pc:sldLayoutMkLst>
            <pc:docMk/>
            <pc:sldMasterMk cId="517766698" sldId="2147483648"/>
            <pc:sldLayoutMk cId="1721537737" sldId="2147483654"/>
          </pc:sldLayoutMkLst>
          <pc:spChg chg="mod">
            <ac:chgData name="Magnus Ahlkvist" userId="ada356d894bd2de7" providerId="LiveId" clId="{BF933553-5C73-44E8-AA61-10818C2243E4}" dt="2019-05-01T12:33:41.373" v="953" actId="207"/>
            <ac:spMkLst>
              <pc:docMk/>
              <pc:sldMasterMk cId="517766698" sldId="2147483648"/>
              <pc:sldLayoutMk cId="1721537737" sldId="2147483654"/>
              <ac:spMk id="2" creationId="{00000000-0000-0000-0000-000000000000}"/>
            </ac:spMkLst>
          </pc:spChg>
          <pc:picChg chg="add del">
            <ac:chgData name="Magnus Ahlkvist" userId="ada356d894bd2de7" providerId="LiveId" clId="{BF933553-5C73-44E8-AA61-10818C2243E4}" dt="2019-05-01T13:12:05.433" v="1388" actId="478"/>
            <ac:picMkLst>
              <pc:docMk/>
              <pc:sldMasterMk cId="517766698" sldId="2147483648"/>
              <pc:sldLayoutMk cId="1721537737" sldId="2147483654"/>
              <ac:picMk id="3" creationId="{764B14B1-C134-4A33-A15A-C835A391831F}"/>
            </ac:picMkLst>
          </pc:picChg>
        </pc:sldLayoutChg>
        <pc:sldLayoutChg chg="addSp delSp modSp">
          <pc:chgData name="Magnus Ahlkvist" userId="ada356d894bd2de7" providerId="LiveId" clId="{BF933553-5C73-44E8-AA61-10818C2243E4}" dt="2019-05-01T13:11:31.449" v="1387" actId="478"/>
          <pc:sldLayoutMkLst>
            <pc:docMk/>
            <pc:sldMasterMk cId="517766698" sldId="2147483648"/>
            <pc:sldLayoutMk cId="4186986387" sldId="2147483655"/>
          </pc:sldLayoutMkLst>
          <pc:picChg chg="add del mod">
            <ac:chgData name="Magnus Ahlkvist" userId="ada356d894bd2de7" providerId="LiveId" clId="{BF933553-5C73-44E8-AA61-10818C2243E4}" dt="2019-05-01T13:09:27.684" v="1374"/>
            <ac:picMkLst>
              <pc:docMk/>
              <pc:sldMasterMk cId="517766698" sldId="2147483648"/>
              <pc:sldLayoutMk cId="4186986387" sldId="2147483655"/>
              <ac:picMk id="2" creationId="{EF92B45F-5635-4730-BAD5-3206071D4CCF}"/>
            </ac:picMkLst>
          </pc:picChg>
          <pc:picChg chg="add del">
            <ac:chgData name="Magnus Ahlkvist" userId="ada356d894bd2de7" providerId="LiveId" clId="{BF933553-5C73-44E8-AA61-10818C2243E4}" dt="2019-05-01T13:11:31.449" v="1387" actId="478"/>
            <ac:picMkLst>
              <pc:docMk/>
              <pc:sldMasterMk cId="517766698" sldId="2147483648"/>
              <pc:sldLayoutMk cId="4186986387" sldId="2147483655"/>
              <ac:picMk id="3" creationId="{B60FD061-C8A2-463A-A319-4A584B2E6641}"/>
            </ac:picMkLst>
          </pc:picChg>
        </pc:sldLayoutChg>
        <pc:sldLayoutChg chg="addSp modSp">
          <pc:chgData name="Magnus Ahlkvist" userId="ada356d894bd2de7" providerId="LiveId" clId="{BF933553-5C73-44E8-AA61-10818C2243E4}" dt="2019-05-01T13:11:05.437" v="1384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gnus Ahlkvist" userId="ada356d894bd2de7" providerId="LiveId" clId="{BF933553-5C73-44E8-AA61-10818C2243E4}" dt="2019-05-01T12:33:48.680" v="954" actId="207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gnus Ahlkvist" userId="ada356d894bd2de7" providerId="LiveId" clId="{BF933553-5C73-44E8-AA61-10818C2243E4}" dt="2019-05-01T13:11:05.437" v="1384"/>
            <ac:picMkLst>
              <pc:docMk/>
              <pc:sldMasterMk cId="517766698" sldId="2147483648"/>
              <pc:sldLayoutMk cId="1890547697" sldId="2147483656"/>
              <ac:picMk id="4" creationId="{C2FA4078-E76D-4C08-A1E3-AE2F2671DC2B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999" r="6753" b="4999"/>
          <a:stretch/>
        </p:blipFill>
        <p:spPr>
          <a:xfrm>
            <a:off x="6555600" y="0"/>
            <a:ext cx="4964888" cy="648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rgbClr val="FFD200"/>
                </a:solidFill>
                <a:latin typeface="Star Jedi" panose="040B0000000000000000" pitchFamily="8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Star Jedi" panose="040B0000000000000000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5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756" t="4999" b="4999"/>
          <a:stretch/>
        </p:blipFill>
        <p:spPr>
          <a:xfrm>
            <a:off x="0" y="0"/>
            <a:ext cx="4968001" cy="648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FFD200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FFD200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FFD200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FFD200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FFD200"/>
                </a:solidFill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DA8F278B-3C94-4174-B866-14D519FF913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61038" y="360363"/>
            <a:ext cx="10800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latin typeface="StarJedi Special Edition" panose="040B0000000000000000" pitchFamily="82" charset="0"/>
              </a:rPr>
              <a:t>Rubrik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F209434-4333-4CB5-9602-C9A8662BE6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8265" y="4949505"/>
            <a:ext cx="1530670" cy="15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D200"/>
                </a:solidFill>
              </a:defRPr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FFD200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FFD200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FFD200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FFD200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FFD200"/>
                </a:solidFill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2FA4078-E76D-4C08-A1E3-AE2F2671DC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8265" y="4949505"/>
            <a:ext cx="1530670" cy="15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23B568D-2DF2-4B85-8319-9F1B9FD65A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8265" y="4949505"/>
            <a:ext cx="1530670" cy="15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1" r:id="rId3"/>
    <p:sldLayoutId id="2147483650" r:id="rId4"/>
    <p:sldLayoutId id="2147483654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Star Jedi" panose="040B0000000000000000" pitchFamily="82" charset="0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rgbClr val="FFD200"/>
          </a:solidFill>
          <a:latin typeface="Star Jedi" panose="040B0000000000000000" pitchFamily="82" charset="0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rgbClr val="FFD200"/>
          </a:solidFill>
          <a:latin typeface="Star Jedi" panose="040B0000000000000000" pitchFamily="82" charset="0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rgbClr val="FFD200"/>
          </a:solidFill>
          <a:latin typeface="Star Jedi" panose="040B0000000000000000" pitchFamily="82" charset="0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rgbClr val="FFD200"/>
          </a:solidFill>
          <a:latin typeface="Star Jedi" panose="040B0000000000000000" pitchFamily="82" charset="0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rgbClr val="FFD200"/>
          </a:solidFill>
          <a:latin typeface="Star Jedi" panose="040B0000000000000000" pitchFamily="82" charset="0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it depends</a:t>
            </a:r>
            <a:r>
              <a:rPr lang="en-US" sz="3600" dirty="0">
                <a:solidFill>
                  <a:srgbClr val="000000"/>
                </a:solidFill>
              </a:rPr>
              <a:t>…</a:t>
            </a:r>
            <a:br>
              <a:rPr lang="en-US" sz="3600" dirty="0">
                <a:solidFill>
                  <a:srgbClr val="000000"/>
                </a:solidFill>
              </a:rPr>
            </a:br>
            <a:r>
              <a:rPr lang="en-US" sz="3000" dirty="0">
                <a:solidFill>
                  <a:srgbClr val="000000"/>
                </a:solidFill>
              </a:rPr>
              <a:t>– don’t mistake your Google search for my database experience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Magnus Ahlkvist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2703280-EFDB-44EA-9FF2-A853066A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the H*</a:t>
            </a:r>
            <a:r>
              <a:rPr lang="sv-SE" dirty="0" err="1"/>
              <a:t>ll</a:t>
            </a:r>
            <a:r>
              <a:rPr lang="sv-SE" dirty="0"/>
              <a:t> Does ”Best </a:t>
            </a:r>
            <a:r>
              <a:rPr lang="sv-SE" dirty="0" err="1"/>
              <a:t>Practices</a:t>
            </a:r>
            <a:r>
              <a:rPr lang="sv-SE" dirty="0"/>
              <a:t>” </a:t>
            </a: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89629D2-A8C5-42F1-9C02-14548D31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1353176"/>
            <a:ext cx="6835999" cy="51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5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9AE106E3-5DC3-4CAE-8B38-E10CF292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828799"/>
            <a:ext cx="10800000" cy="4291013"/>
          </a:xfrm>
        </p:spPr>
        <p:txBody>
          <a:bodyPr/>
          <a:lstStyle/>
          <a:p>
            <a:r>
              <a:rPr lang="sv-SE" dirty="0" err="1"/>
              <a:t>quiz</a:t>
            </a:r>
            <a:r>
              <a:rPr lang="sv-SE" dirty="0"/>
              <a:t>:</a:t>
            </a:r>
          </a:p>
          <a:p>
            <a:r>
              <a:rPr lang="sv-SE" dirty="0"/>
              <a:t>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defrag</a:t>
            </a:r>
            <a:r>
              <a:rPr lang="sv-SE" dirty="0"/>
              <a:t> </a:t>
            </a:r>
            <a:r>
              <a:rPr lang="sv-SE" dirty="0" err="1"/>
              <a:t>indexes</a:t>
            </a:r>
            <a:r>
              <a:rPr lang="sv-SE" dirty="0"/>
              <a:t>? </a:t>
            </a:r>
          </a:p>
          <a:p>
            <a:r>
              <a:rPr lang="sv-SE" dirty="0" err="1"/>
              <a:t>How</a:t>
            </a:r>
            <a:r>
              <a:rPr lang="sv-SE" dirty="0"/>
              <a:t>?</a:t>
            </a:r>
          </a:p>
          <a:p>
            <a:r>
              <a:rPr lang="sv-SE" dirty="0" err="1"/>
              <a:t>Why</a:t>
            </a:r>
            <a:r>
              <a:rPr lang="sv-SE" dirty="0"/>
              <a:t>???!!!</a:t>
            </a:r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34000B03-A331-4D51-B0EA-0D5117767D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1038" y="360362"/>
            <a:ext cx="10800000" cy="1187083"/>
          </a:xfrm>
        </p:spPr>
        <p:txBody>
          <a:bodyPr/>
          <a:lstStyle/>
          <a:p>
            <a:r>
              <a:rPr lang="sv-SE" dirty="0"/>
              <a:t>Best </a:t>
            </a:r>
            <a:r>
              <a:rPr lang="sv-SE" dirty="0" err="1"/>
              <a:t>practice</a:t>
            </a:r>
            <a:r>
              <a:rPr lang="sv-SE" dirty="0"/>
              <a:t>: </a:t>
            </a:r>
            <a:r>
              <a:rPr lang="sv-SE" dirty="0" err="1"/>
              <a:t>defragment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indexes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91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FB35C131-A28F-48F7-9A4B-B5B73522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969477"/>
            <a:ext cx="10800000" cy="4150336"/>
          </a:xfrm>
        </p:spPr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default</a:t>
            </a:r>
          </a:p>
          <a:p>
            <a:r>
              <a:rPr lang="sv-SE" dirty="0"/>
              <a:t>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it?</a:t>
            </a:r>
          </a:p>
          <a:p>
            <a:r>
              <a:rPr lang="sv-SE" dirty="0"/>
              <a:t>Does it </a:t>
            </a:r>
            <a:r>
              <a:rPr lang="sv-SE" dirty="0" err="1"/>
              <a:t>hurt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?!</a:t>
            </a:r>
          </a:p>
          <a:p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sure???!!!</a:t>
            </a:r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DA120DC2-ADF3-473C-A347-A910CF9BE7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1038" y="360363"/>
            <a:ext cx="10800000" cy="1204668"/>
          </a:xfrm>
        </p:spPr>
        <p:txBody>
          <a:bodyPr/>
          <a:lstStyle/>
          <a:p>
            <a:r>
              <a:rPr lang="sv-SE" dirty="0"/>
              <a:t>Best </a:t>
            </a:r>
            <a:r>
              <a:rPr lang="sv-SE" dirty="0" err="1"/>
              <a:t>practice</a:t>
            </a:r>
            <a:r>
              <a:rPr lang="sv-SE" dirty="0"/>
              <a:t>: </a:t>
            </a:r>
            <a:r>
              <a:rPr lang="sv-SE" dirty="0" err="1"/>
              <a:t>instant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initialization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02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BE845DFC-F2D7-470B-AAEE-20BDAB61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11" y="0"/>
            <a:ext cx="8640233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sponsors</a:t>
            </a:r>
          </a:p>
        </p:txBody>
      </p:sp>
      <p:pic>
        <p:nvPicPr>
          <p:cNvPr id="3" name="Picture 22" descr="https://c.s-microsoft.com/en-us/CMSImages/Microsoft-logo_rgb_gray.jpg?version=1BC84E2E-14C4-6323-7909-D43A63EDAA93">
            <a:extLst>
              <a:ext uri="{FF2B5EF4-FFF2-40B4-BE49-F238E27FC236}">
                <a16:creationId xmlns:a16="http://schemas.microsoft.com/office/drawing/2014/main" id="{487D4C50-426A-BC40-B1D0-28B92EC5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35" y="1948179"/>
            <a:ext cx="4293536" cy="192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QL Service Nordic AB">
            <a:extLst>
              <a:ext uri="{FF2B5EF4-FFF2-40B4-BE49-F238E27FC236}">
                <a16:creationId xmlns:a16="http://schemas.microsoft.com/office/drawing/2014/main" id="{DA8019D0-6C80-114B-9E98-5B6E2BBC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49" y="406336"/>
            <a:ext cx="2342004" cy="1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nabbfoting Group AB">
            <a:extLst>
              <a:ext uri="{FF2B5EF4-FFF2-40B4-BE49-F238E27FC236}">
                <a16:creationId xmlns:a16="http://schemas.microsoft.com/office/drawing/2014/main" id="{7E17E03E-BF86-A24E-875E-D64FF91B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22" y="4740602"/>
            <a:ext cx="2448427" cy="100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ructured Concepts AB">
            <a:extLst>
              <a:ext uri="{FF2B5EF4-FFF2-40B4-BE49-F238E27FC236}">
                <a16:creationId xmlns:a16="http://schemas.microsoft.com/office/drawing/2014/main" id="{FD6CC167-EB02-5F48-8444-247146A9B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09" y="406336"/>
            <a:ext cx="2570821" cy="1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3F745-20A1-434C-ADB6-C3E5462DD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064" y="1632101"/>
            <a:ext cx="2556765" cy="25567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3CD3BF-C392-DA4E-BB39-9D7249197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7501" y="3923270"/>
            <a:ext cx="3822700" cy="733958"/>
          </a:xfrm>
          <a:prstGeom prst="rect">
            <a:avLst/>
          </a:prstGeom>
        </p:spPr>
      </p:pic>
      <p:pic>
        <p:nvPicPr>
          <p:cNvPr id="10" name="Picture 14" descr="SentryOne">
            <a:extLst>
              <a:ext uri="{FF2B5EF4-FFF2-40B4-BE49-F238E27FC236}">
                <a16:creationId xmlns:a16="http://schemas.microsoft.com/office/drawing/2014/main" id="{52D26657-CC0F-F54E-ADB0-5D50EDF9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98" y="3962689"/>
            <a:ext cx="3286522" cy="65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SolidQ Nordic">
            <a:extLst>
              <a:ext uri="{FF2B5EF4-FFF2-40B4-BE49-F238E27FC236}">
                <a16:creationId xmlns:a16="http://schemas.microsoft.com/office/drawing/2014/main" id="{D2B905C3-30F1-2D40-A1A1-76B07E18B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04" y="5051075"/>
            <a:ext cx="2150901" cy="61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6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sponsors</a:t>
            </a:r>
          </a:p>
        </p:txBody>
      </p:sp>
      <p:pic>
        <p:nvPicPr>
          <p:cNvPr id="3" name="Picture 22" descr="https://c.s-microsoft.com/en-us/CMSImages/Microsoft-logo_rgb_gray.jpg?version=1BC84E2E-14C4-6323-7909-D43A63EDAA93">
            <a:extLst>
              <a:ext uri="{FF2B5EF4-FFF2-40B4-BE49-F238E27FC236}">
                <a16:creationId xmlns:a16="http://schemas.microsoft.com/office/drawing/2014/main" id="{487D4C50-426A-BC40-B1D0-28B92EC5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35" y="1948179"/>
            <a:ext cx="4293536" cy="192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QL Service Nordic AB">
            <a:extLst>
              <a:ext uri="{FF2B5EF4-FFF2-40B4-BE49-F238E27FC236}">
                <a16:creationId xmlns:a16="http://schemas.microsoft.com/office/drawing/2014/main" id="{DA8019D0-6C80-114B-9E98-5B6E2BBC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49" y="406336"/>
            <a:ext cx="2342004" cy="1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nabbfoting Group AB">
            <a:extLst>
              <a:ext uri="{FF2B5EF4-FFF2-40B4-BE49-F238E27FC236}">
                <a16:creationId xmlns:a16="http://schemas.microsoft.com/office/drawing/2014/main" id="{7E17E03E-BF86-A24E-875E-D64FF91B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22" y="4740602"/>
            <a:ext cx="2448427" cy="100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ructured Concepts AB">
            <a:extLst>
              <a:ext uri="{FF2B5EF4-FFF2-40B4-BE49-F238E27FC236}">
                <a16:creationId xmlns:a16="http://schemas.microsoft.com/office/drawing/2014/main" id="{FD6CC167-EB02-5F48-8444-247146A9B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09" y="406336"/>
            <a:ext cx="2570821" cy="1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3F745-20A1-434C-ADB6-C3E5462DD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064" y="1632101"/>
            <a:ext cx="2556765" cy="25567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3CD3BF-C392-DA4E-BB39-9D7249197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7501" y="3923270"/>
            <a:ext cx="3822700" cy="733958"/>
          </a:xfrm>
          <a:prstGeom prst="rect">
            <a:avLst/>
          </a:prstGeom>
        </p:spPr>
      </p:pic>
      <p:pic>
        <p:nvPicPr>
          <p:cNvPr id="10" name="Picture 14" descr="SentryOne">
            <a:extLst>
              <a:ext uri="{FF2B5EF4-FFF2-40B4-BE49-F238E27FC236}">
                <a16:creationId xmlns:a16="http://schemas.microsoft.com/office/drawing/2014/main" id="{52D26657-CC0F-F54E-ADB0-5D50EDF9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98" y="3962689"/>
            <a:ext cx="3286522" cy="65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SolidQ Nordic">
            <a:extLst>
              <a:ext uri="{FF2B5EF4-FFF2-40B4-BE49-F238E27FC236}">
                <a16:creationId xmlns:a16="http://schemas.microsoft.com/office/drawing/2014/main" id="{D2B905C3-30F1-2D40-A1A1-76B07E18B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04" y="5051075"/>
            <a:ext cx="2150901" cy="61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9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D3EA847-A629-430F-826A-156AE2760B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4254" y="360363"/>
            <a:ext cx="10175509" cy="5759450"/>
          </a:xfrm>
        </p:spPr>
        <p:txBody>
          <a:bodyPr/>
          <a:lstStyle/>
          <a:p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so far?</a:t>
            </a:r>
          </a:p>
          <a:p>
            <a:endParaRPr lang="sv-SE" dirty="0"/>
          </a:p>
          <a:p>
            <a:r>
              <a:rPr lang="sv-SE" dirty="0" err="1"/>
              <a:t>i’ve</a:t>
            </a:r>
            <a:r>
              <a:rPr lang="sv-SE" dirty="0"/>
              <a:t> got </a:t>
            </a:r>
            <a:r>
              <a:rPr lang="sv-SE" dirty="0" err="1"/>
              <a:t>one</a:t>
            </a:r>
            <a:r>
              <a:rPr lang="sv-SE" dirty="0"/>
              <a:t>:</a:t>
            </a:r>
          </a:p>
          <a:p>
            <a:endParaRPr lang="sv-SE" dirty="0"/>
          </a:p>
          <a:p>
            <a:r>
              <a:rPr lang="sv-SE" dirty="0" err="1"/>
              <a:t>What</a:t>
            </a:r>
            <a:r>
              <a:rPr lang="sv-SE" dirty="0"/>
              <a:t> the </a:t>
            </a:r>
            <a:r>
              <a:rPr lang="sv-SE" dirty="0" err="1"/>
              <a:t>H$ll</a:t>
            </a:r>
            <a:r>
              <a:rPr lang="sv-SE" dirty="0"/>
              <a:t> kind </a:t>
            </a:r>
            <a:r>
              <a:rPr lang="sv-SE" dirty="0" err="1"/>
              <a:t>of</a:t>
            </a:r>
            <a:r>
              <a:rPr lang="sv-SE" dirty="0"/>
              <a:t> font is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dude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??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74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2F2D2023-668B-4012-9204-B3D9D69B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59" y="-9134"/>
            <a:ext cx="6489309" cy="648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7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>
                <a:latin typeface="StarJedi Special Edition" panose="040B0000000000000000" pitchFamily="82" charset="0"/>
              </a:rPr>
              <a:t>The cocky know-it-all on stage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D200"/>
              </a:solidFill>
              <a:latin typeface="Star Jedi" panose="040B0000000000000000" pitchFamily="82" charset="0"/>
            </a:endParaRPr>
          </a:p>
          <a:p>
            <a:r>
              <a:rPr lang="en-US" sz="3200" dirty="0">
                <a:solidFill>
                  <a:srgbClr val="FFD200"/>
                </a:solidFill>
                <a:latin typeface="Star Jedi" panose="040B0000000000000000" pitchFamily="82" charset="0"/>
              </a:rPr>
              <a:t>Long distance runner</a:t>
            </a:r>
          </a:p>
          <a:p>
            <a:r>
              <a:rPr lang="en-US" sz="1800" dirty="0">
                <a:solidFill>
                  <a:srgbClr val="FFD200"/>
                </a:solidFill>
                <a:latin typeface="Star Jedi" panose="040B0000000000000000" pitchFamily="82" charset="0"/>
              </a:rPr>
              <a:t>in an overweight and really slow body</a:t>
            </a:r>
          </a:p>
          <a:p>
            <a:r>
              <a:rPr lang="en-US" sz="3200" dirty="0">
                <a:solidFill>
                  <a:srgbClr val="FFD200"/>
                </a:solidFill>
                <a:latin typeface="Star Jedi" panose="040B0000000000000000" pitchFamily="82" charset="0"/>
              </a:rPr>
              <a:t>20 years database professional</a:t>
            </a:r>
          </a:p>
          <a:p>
            <a:r>
              <a:rPr lang="en-US" sz="3200" dirty="0">
                <a:solidFill>
                  <a:srgbClr val="FFD200"/>
                </a:solidFill>
                <a:latin typeface="Star Jedi" panose="040B0000000000000000" pitchFamily="82" charset="0"/>
              </a:rPr>
              <a:t>Three to four letter long abbreviations</a:t>
            </a:r>
          </a:p>
          <a:p>
            <a:endParaRPr lang="en-US" dirty="0">
              <a:solidFill>
                <a:srgbClr val="FFD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>
                <a:latin typeface="StarJedi Special Edition" panose="040B0000000000000000" pitchFamily="82" charset="0"/>
              </a:rPr>
              <a:t>Session contents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D200"/>
                </a:solidFill>
                <a:latin typeface="Star Jedi" panose="040B0000000000000000" pitchFamily="82" charset="0"/>
              </a:rPr>
              <a:t>Rants at “Best Practice” ®™</a:t>
            </a:r>
            <a:endParaRPr lang="en-US" sz="3200" dirty="0">
              <a:solidFill>
                <a:srgbClr val="FFD200"/>
              </a:solidFill>
            </a:endParaRPr>
          </a:p>
          <a:p>
            <a:r>
              <a:rPr lang="en-US" sz="3200" dirty="0">
                <a:solidFill>
                  <a:srgbClr val="FFD200"/>
                </a:solidFill>
                <a:latin typeface="Star Jedi" panose="040B0000000000000000" pitchFamily="82" charset="0"/>
              </a:rPr>
              <a:t>instant file initialization, a free lunch?</a:t>
            </a:r>
          </a:p>
          <a:p>
            <a:r>
              <a:rPr lang="en-US" sz="3200" dirty="0">
                <a:solidFill>
                  <a:srgbClr val="FFD200"/>
                </a:solidFill>
                <a:latin typeface="Star Jedi" panose="040B0000000000000000" pitchFamily="82" charset="0"/>
              </a:rPr>
              <a:t>Though shalt defragment indexes! Right?!</a:t>
            </a:r>
          </a:p>
          <a:p>
            <a:r>
              <a:rPr lang="en-US" sz="3200" dirty="0">
                <a:solidFill>
                  <a:srgbClr val="FFD200"/>
                </a:solidFill>
                <a:latin typeface="Star Jedi" panose="040B0000000000000000" pitchFamily="82" charset="0"/>
              </a:rPr>
              <a:t>Developers, try using your brains</a:t>
            </a:r>
            <a:r>
              <a:rPr lang="en-US" dirty="0">
                <a:solidFill>
                  <a:srgbClr val="FFD200"/>
                </a:solidFill>
                <a:latin typeface="Star Jedi" panose="040B0000000000000000" pitchFamily="82" charset="0"/>
              </a:rPr>
              <a:t> </a:t>
            </a:r>
            <a:r>
              <a:rPr lang="en-US" sz="1800" dirty="0">
                <a:solidFill>
                  <a:srgbClr val="FFD200"/>
                </a:solidFill>
                <a:latin typeface="Star Jedi" panose="040B0000000000000000" pitchFamily="82" charset="0"/>
              </a:rPr>
              <a:t>(for </a:t>
            </a:r>
            <a:r>
              <a:rPr lang="en-US" sz="1800">
                <a:solidFill>
                  <a:srgbClr val="FFD200"/>
                </a:solidFill>
                <a:latin typeface="Star Jedi" panose="040B0000000000000000" pitchFamily="82" charset="0"/>
              </a:rPr>
              <a:t>once)</a:t>
            </a:r>
          </a:p>
          <a:p>
            <a:endParaRPr lang="en-US" sz="3200" dirty="0">
              <a:solidFill>
                <a:srgbClr val="FFD200"/>
              </a:solidFill>
              <a:latin typeface="Star Jedi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7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“Maintain functional expertise and knowledge on the latest database technologies including surrounding industry best practices.”</a:t>
            </a:r>
          </a:p>
          <a:p>
            <a:endParaRPr lang="en-US" sz="3200" i="1" dirty="0">
              <a:solidFill>
                <a:srgbClr val="FFD200"/>
              </a:solidFill>
            </a:endParaRPr>
          </a:p>
          <a:p>
            <a:r>
              <a:rPr lang="en-US" sz="2000" dirty="0">
                <a:solidFill>
                  <a:srgbClr val="00BF6F"/>
                </a:solidFill>
              </a:rPr>
              <a:t>DBA 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67105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err="1"/>
              <a:t>Develop</a:t>
            </a:r>
            <a:r>
              <a:rPr lang="sv-SE" i="1" dirty="0"/>
              <a:t> </a:t>
            </a:r>
            <a:r>
              <a:rPr lang="sv-SE" i="1" dirty="0" err="1"/>
              <a:t>documentation</a:t>
            </a:r>
            <a:r>
              <a:rPr lang="sv-SE" i="1" dirty="0"/>
              <a:t> for best </a:t>
            </a:r>
            <a:r>
              <a:rPr lang="sv-SE" i="1" dirty="0" err="1"/>
              <a:t>practices</a:t>
            </a:r>
            <a:r>
              <a:rPr lang="sv-SE" i="1" dirty="0"/>
              <a:t>. </a:t>
            </a:r>
          </a:p>
          <a:p>
            <a:endParaRPr lang="sv-SE" sz="3200" i="1" dirty="0">
              <a:solidFill>
                <a:srgbClr val="FFD200"/>
              </a:solidFill>
            </a:endParaRPr>
          </a:p>
          <a:p>
            <a:r>
              <a:rPr lang="sv-SE" sz="2000" dirty="0">
                <a:solidFill>
                  <a:srgbClr val="00BF6F"/>
                </a:solidFill>
              </a:rPr>
              <a:t>DBA </a:t>
            </a:r>
            <a:r>
              <a:rPr lang="sv-SE" sz="2000" dirty="0" err="1">
                <a:solidFill>
                  <a:srgbClr val="00BF6F"/>
                </a:solidFill>
              </a:rPr>
              <a:t>job</a:t>
            </a:r>
            <a:r>
              <a:rPr lang="sv-SE" sz="2000" dirty="0">
                <a:solidFill>
                  <a:srgbClr val="00BF6F"/>
                </a:solidFill>
              </a:rPr>
              <a:t> </a:t>
            </a:r>
            <a:r>
              <a:rPr lang="sv-SE" sz="2000" dirty="0" err="1">
                <a:solidFill>
                  <a:srgbClr val="00BF6F"/>
                </a:solidFill>
              </a:rPr>
              <a:t>description</a:t>
            </a:r>
            <a:endParaRPr lang="en-US" sz="2000" dirty="0">
              <a:solidFill>
                <a:srgbClr val="00B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8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assist in developing best practices for key technologies and products</a:t>
            </a:r>
            <a:endParaRPr lang="sv-SE" i="1" dirty="0"/>
          </a:p>
          <a:p>
            <a:endParaRPr lang="sv-SE" sz="3200" i="1" dirty="0">
              <a:solidFill>
                <a:srgbClr val="FFD200"/>
              </a:solidFill>
            </a:endParaRPr>
          </a:p>
          <a:p>
            <a:r>
              <a:rPr lang="sv-SE" sz="2000" dirty="0">
                <a:solidFill>
                  <a:srgbClr val="00BF6F"/>
                </a:solidFill>
              </a:rPr>
              <a:t>Premier </a:t>
            </a:r>
            <a:r>
              <a:rPr lang="sv-SE" sz="2000" dirty="0" err="1">
                <a:solidFill>
                  <a:srgbClr val="00BF6F"/>
                </a:solidFill>
              </a:rPr>
              <a:t>Field</a:t>
            </a:r>
            <a:r>
              <a:rPr lang="sv-SE" sz="2000" dirty="0">
                <a:solidFill>
                  <a:srgbClr val="00BF6F"/>
                </a:solidFill>
              </a:rPr>
              <a:t> </a:t>
            </a:r>
            <a:r>
              <a:rPr lang="sv-SE" sz="2000" dirty="0" err="1">
                <a:solidFill>
                  <a:srgbClr val="00BF6F"/>
                </a:solidFill>
              </a:rPr>
              <a:t>Engineer</a:t>
            </a:r>
            <a:r>
              <a:rPr lang="sv-SE" sz="2000" dirty="0">
                <a:solidFill>
                  <a:srgbClr val="00BF6F"/>
                </a:solidFill>
              </a:rPr>
              <a:t> </a:t>
            </a:r>
            <a:r>
              <a:rPr lang="sv-SE" sz="2000" dirty="0" err="1">
                <a:solidFill>
                  <a:srgbClr val="00BF6F"/>
                </a:solidFill>
              </a:rPr>
              <a:t>job</a:t>
            </a:r>
            <a:r>
              <a:rPr lang="sv-SE" sz="2000" dirty="0">
                <a:solidFill>
                  <a:srgbClr val="00BF6F"/>
                </a:solidFill>
              </a:rPr>
              <a:t> </a:t>
            </a:r>
            <a:r>
              <a:rPr lang="sv-SE" sz="2000" dirty="0" err="1">
                <a:solidFill>
                  <a:srgbClr val="00BF6F"/>
                </a:solidFill>
              </a:rPr>
              <a:t>description</a:t>
            </a:r>
            <a:endParaRPr lang="en-US" sz="2000" dirty="0">
              <a:solidFill>
                <a:srgbClr val="00B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65668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9F349931-57B4-D642-A046-4FEB5C31D88A}" vid="{F1CB16DD-A10F-6148-944F-511C4066B1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Stockholm 2019 Template (1)</Template>
  <TotalTime>2194</TotalTime>
  <Words>185</Words>
  <Application>Microsoft Office PowerPoint</Application>
  <PresentationFormat>Anpassad</PresentationFormat>
  <Paragraphs>40</Paragraphs>
  <Slides>14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21" baseType="lpstr">
      <vt:lpstr>Arial</vt:lpstr>
      <vt:lpstr>Segoe UI</vt:lpstr>
      <vt:lpstr>Star Jedi</vt:lpstr>
      <vt:lpstr>StarJedi Special Edition</vt:lpstr>
      <vt:lpstr>Wingdings</vt:lpstr>
      <vt:lpstr>SQLSatOslo 2016</vt:lpstr>
      <vt:lpstr>Image</vt:lpstr>
      <vt:lpstr>it depends… – don’t mistake your Google search for my database experience</vt:lpstr>
      <vt:lpstr>sponsors</vt:lpstr>
      <vt:lpstr>PowerPoint-presentation</vt:lpstr>
      <vt:lpstr>PowerPoint-presentation</vt:lpstr>
      <vt:lpstr>The cocky know-it-all on stage</vt:lpstr>
      <vt:lpstr>Session contents</vt:lpstr>
      <vt:lpstr>PowerPoint-presentation</vt:lpstr>
      <vt:lpstr>PowerPoint-presentation</vt:lpstr>
      <vt:lpstr>PowerPoint-presentation</vt:lpstr>
      <vt:lpstr>PowerPoint-presentation</vt:lpstr>
      <vt:lpstr>Best practice: defragment your indexes</vt:lpstr>
      <vt:lpstr>Best practice: instant file initialization</vt:lpstr>
      <vt:lpstr>PowerPoint-presentation</vt:lpstr>
      <vt:lpstr>sponsors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depends… – don’t mistake your Google search for my database experience</dc:title>
  <dc:creator>Magnus Ahlkvist</dc:creator>
  <cp:lastModifiedBy>Magnus Ahlkvist</cp:lastModifiedBy>
  <cp:revision>1</cp:revision>
  <dcterms:created xsi:type="dcterms:W3CDTF">2019-04-28T20:15:23Z</dcterms:created>
  <dcterms:modified xsi:type="dcterms:W3CDTF">2019-05-02T23:18:21Z</dcterms:modified>
</cp:coreProperties>
</file>