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  <p:sldMasterId id="2147483697" r:id="rId6"/>
  </p:sldMasterIdLst>
  <p:notesMasterIdLst>
    <p:notesMasterId r:id="rId13"/>
  </p:notesMasterIdLst>
  <p:sldIdLst>
    <p:sldId id="260" r:id="rId7"/>
    <p:sldId id="285" r:id="rId8"/>
    <p:sldId id="291" r:id="rId9"/>
    <p:sldId id="287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2" d="100"/>
          <a:sy n="112" d="100"/>
        </p:scale>
        <p:origin x="6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319" y="2947373"/>
            <a:ext cx="9401560" cy="1875727"/>
          </a:xfrm>
          <a:noFill/>
        </p:spPr>
        <p:txBody>
          <a:bodyPr lIns="0" tIns="0" rIns="0" bIns="182880" anchor="b" anchorCtr="0"/>
          <a:lstStyle>
            <a:lvl1pPr>
              <a:defRPr sz="5295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838791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70C12F42-1460-4B13-A3AB-1E9A73BB0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3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307776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891" indent="0">
              <a:buNone/>
              <a:defRPr sz="2000"/>
            </a:lvl2pPr>
            <a:lvl3pPr marL="571486" indent="0">
              <a:buNone/>
              <a:defRPr sz="2000"/>
            </a:lvl3pPr>
            <a:lvl4pPr marL="800080" indent="0">
              <a:buNone/>
              <a:defRPr sz="2000"/>
            </a:lvl4pPr>
            <a:lvl5pPr marL="1028674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3543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139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31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9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0"/>
            <a:ext cx="5212080" cy="1649683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5" y="1437480"/>
            <a:ext cx="5212080" cy="1649683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751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1A2B3-F991-45BD-8BA7-FA0CE2414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44576"/>
            <a:ext cx="11018520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0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44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333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2" y="1560644"/>
            <a:ext cx="4898137" cy="1239123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594" indent="0">
              <a:buFont typeface="Arial" panose="020B0604020202020204" pitchFamily="34" charset="0"/>
              <a:buNone/>
              <a:defRPr sz="1600"/>
            </a:lvl2pPr>
            <a:lvl3pPr marL="457189" indent="0">
              <a:buFont typeface="Arial" panose="020B0604020202020204" pitchFamily="34" charset="0"/>
              <a:buNone/>
              <a:defRPr sz="1200"/>
            </a:lvl3pPr>
            <a:lvl4pPr marL="685783" indent="0">
              <a:buFont typeface="Arial" panose="020B0604020202020204" pitchFamily="34" charset="0"/>
              <a:buNone/>
              <a:defRPr sz="1100"/>
            </a:lvl4pPr>
            <a:lvl5pPr marL="914377" indent="0"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6069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2271760"/>
            <a:ext cx="4896264" cy="115724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594" indent="0">
              <a:buFont typeface="Arial" panose="020B0604020202020204" pitchFamily="34" charset="0"/>
              <a:buNone/>
              <a:defRPr sz="1400"/>
            </a:lvl2pPr>
            <a:lvl3pPr marL="457189" indent="0">
              <a:buFont typeface="Arial" panose="020B0604020202020204" pitchFamily="34" charset="0"/>
              <a:buNone/>
              <a:defRPr sz="1100"/>
            </a:lvl3pPr>
            <a:lvl4pPr marL="685783" indent="0">
              <a:buFont typeface="Arial" panose="020B0604020202020204" pitchFamily="34" charset="0"/>
              <a:buNone/>
              <a:defRPr sz="1051"/>
            </a:lvl4pPr>
            <a:lvl5pPr marL="914377" indent="0">
              <a:buFont typeface="Arial" panose="020B0604020202020204" pitchFamily="34" charset="0"/>
              <a:buNone/>
              <a:defRPr sz="105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896264" cy="984885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7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FD86D9-1D6D-4281-8DED-C8FF1A033CB0}"/>
              </a:ext>
            </a:extLst>
          </p:cNvPr>
          <p:cNvSpPr/>
          <p:nvPr userDrawn="1"/>
        </p:nvSpPr>
        <p:spPr bwMode="auto">
          <a:xfrm flipH="1">
            <a:off x="2" y="0"/>
            <a:ext cx="548452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4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3430" y="2850380"/>
            <a:ext cx="5484527" cy="1157240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594" indent="0">
              <a:buFont typeface="Arial" panose="020B0604020202020204" pitchFamily="34" charset="0"/>
              <a:buNone/>
              <a:defRPr sz="1400"/>
            </a:lvl2pPr>
            <a:lvl3pPr marL="457189" indent="0">
              <a:buFont typeface="Arial" panose="020B0604020202020204" pitchFamily="34" charset="0"/>
              <a:buNone/>
              <a:defRPr sz="1100"/>
            </a:lvl3pPr>
            <a:lvl4pPr marL="685783" indent="0">
              <a:buFont typeface="Arial" panose="020B0604020202020204" pitchFamily="34" charset="0"/>
              <a:buNone/>
              <a:defRPr sz="1051"/>
            </a:lvl4pPr>
            <a:lvl5pPr marL="914377" indent="0">
              <a:buFont typeface="Arial" panose="020B0604020202020204" pitchFamily="34" charset="0"/>
              <a:buNone/>
              <a:defRPr sz="105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21005"/>
            <a:ext cx="4368367" cy="1107996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951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33323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595-BB37-4787-AB4B-FF67C7046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726543"/>
            <a:ext cx="11018520" cy="55399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F9D7C15-031A-48EC-9C75-F563884CB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3213558"/>
            <a:ext cx="11018520" cy="43088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8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44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34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F253213-343D-EC4E-80BF-981DFB4846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1" y="409301"/>
            <a:ext cx="11390811" cy="670563"/>
          </a:xfrm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9B133C-4C10-6645-86DA-1C2FAC40C9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1" y="1990653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EF1F14-E210-5E4E-AD6C-FBD6DF26F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1" y="1543325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one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C564A0-0574-3C49-B906-26C4F1AEC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1" y="3061808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C225D99-49B0-2E46-B722-9704BD510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761" y="2614479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E99198-C76E-0241-B2DA-C2A5A625E1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1" y="4145864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034F082-8123-8E4C-A5CC-07E4E4ACFF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5761" y="3698535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three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33C998-789B-514E-A3A0-846C4E2DD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761" y="5217017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BF7D92B-2BC7-E245-BED5-0A8EEB343D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761" y="4769689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four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BE33B-9858-0048-9598-E206E5FC5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2277" y="6346521"/>
            <a:ext cx="1517649" cy="5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1"/>
            <a:ext cx="11018520" cy="553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ransmokopter.s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tsql.n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9092308" cy="819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My romantic relation with </a:t>
            </a:r>
            <a:r>
              <a:rPr lang="en-US" dirty="0" err="1"/>
              <a:t>Powershell</a:t>
            </a:r>
            <a:r>
              <a:rPr lang="en-US" dirty="0"/>
              <a:t> generally and </a:t>
            </a:r>
            <a:r>
              <a:rPr lang="en-US" dirty="0" err="1"/>
              <a:t>DBATools</a:t>
            </a:r>
            <a:r>
              <a:rPr lang="en-US" dirty="0"/>
              <a:t> especially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8" r="2" b="39009"/>
          <a:stretch/>
        </p:blipFill>
        <p:spPr>
          <a:xfrm>
            <a:off x="677334" y="609600"/>
            <a:ext cx="8596668" cy="384571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712620"/>
            <a:ext cx="8596667" cy="927016"/>
          </a:xfrm>
        </p:spPr>
        <p:txBody>
          <a:bodyPr>
            <a:normAutofit/>
          </a:bodyPr>
          <a:lstStyle/>
          <a:p>
            <a:r>
              <a:rPr lang="en-US" dirty="0"/>
              <a:t>Magnus Ahlkvist | @Transmokopter | </a:t>
            </a:r>
            <a:r>
              <a:rPr lang="en-US" dirty="0">
                <a:hlinkClick r:id="rId3"/>
              </a:rPr>
              <a:t>magnus@transmokopter.se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www.tsql.nu</a:t>
            </a:r>
            <a:r>
              <a:rPr lang="en-US" dirty="0"/>
              <a:t> | github.com/</a:t>
            </a:r>
            <a:r>
              <a:rPr lang="en-US" dirty="0" err="1"/>
              <a:t>transmokopter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PASS </a:t>
            </a:r>
            <a:r>
              <a:rPr lang="en-US" dirty="0" err="1"/>
              <a:t>DBAFundamentals</a:t>
            </a:r>
            <a:r>
              <a:rPr lang="en-US" dirty="0"/>
              <a:t> Virtual Chapter 2020-11-17</a:t>
            </a:r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tecken, ritning&#10;&#10;Automatiskt genererad beskrivning">
            <a:extLst>
              <a:ext uri="{FF2B5EF4-FFF2-40B4-BE49-F238E27FC236}">
                <a16:creationId xmlns:a16="http://schemas.microsoft.com/office/drawing/2014/main" id="{FFBB1DD4-A052-46B7-AB00-EA35FCCF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32" y="1930399"/>
            <a:ext cx="10177867" cy="292100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0083EBD-9CAC-44D3-B6CC-EB14696096B7}"/>
              </a:ext>
            </a:extLst>
          </p:cNvPr>
          <p:cNvSpPr txBox="1"/>
          <p:nvPr/>
        </p:nvSpPr>
        <p:spPr>
          <a:xfrm>
            <a:off x="4679127" y="5707006"/>
            <a:ext cx="2833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Used with permission from </a:t>
            </a:r>
            <a:r>
              <a:rPr lang="sv-SE" sz="900" dirty="0" err="1"/>
              <a:t>Chrissy</a:t>
            </a:r>
            <a:r>
              <a:rPr lang="sv-SE" sz="900" dirty="0"/>
              <a:t> </a:t>
            </a:r>
            <a:r>
              <a:rPr lang="sv-SE" sz="900" dirty="0" err="1"/>
              <a:t>LeMaire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0661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First demo</a:t>
            </a:r>
          </a:p>
        </p:txBody>
      </p:sp>
    </p:spTree>
    <p:extLst>
      <p:ext uri="{BB962C8B-B14F-4D97-AF65-F5344CB8AC3E}">
        <p14:creationId xmlns:p14="http://schemas.microsoft.com/office/powerpoint/2010/main" val="39347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A8366E-4779-4EC4-BFA4-CB7796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Cool </a:t>
            </a:r>
            <a:r>
              <a:rPr lang="sv-SE" dirty="0" err="1"/>
              <a:t>things</a:t>
            </a:r>
            <a:r>
              <a:rPr lang="sv-SE" dirty="0"/>
              <a:t> to </a:t>
            </a:r>
            <a:r>
              <a:rPr lang="sv-SE" dirty="0" err="1"/>
              <a:t>automate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7467D-E6D8-4E68-88BB-BA3E6E56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Setup servers for </a:t>
            </a:r>
            <a:r>
              <a:rPr lang="sv-SE" dirty="0" err="1"/>
              <a:t>backing</a:t>
            </a:r>
            <a:r>
              <a:rPr lang="sv-SE" dirty="0"/>
              <a:t> up to and </a:t>
            </a:r>
            <a:r>
              <a:rPr lang="sv-SE" dirty="0" err="1"/>
              <a:t>restoring</a:t>
            </a:r>
            <a:r>
              <a:rPr lang="sv-SE" dirty="0"/>
              <a:t> from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</a:t>
            </a:r>
            <a:r>
              <a:rPr lang="sv-SE" dirty="0"/>
              <a:t> storage</a:t>
            </a:r>
          </a:p>
          <a:p>
            <a:r>
              <a:rPr lang="sv-SE" dirty="0"/>
              <a:t>Install a new SQL Server </a:t>
            </a:r>
            <a:r>
              <a:rPr lang="sv-SE" dirty="0" err="1"/>
              <a:t>instance</a:t>
            </a:r>
            <a:endParaRPr lang="sv-SE" dirty="0"/>
          </a:p>
          <a:p>
            <a:r>
              <a:rPr lang="sv-SE" dirty="0" err="1"/>
              <a:t>Automate</a:t>
            </a:r>
            <a:r>
              <a:rPr lang="sv-SE" dirty="0"/>
              <a:t> </a:t>
            </a:r>
            <a:r>
              <a:rPr lang="sv-SE" dirty="0" err="1"/>
              <a:t>patching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SQL Server</a:t>
            </a:r>
          </a:p>
          <a:p>
            <a:r>
              <a:rPr lang="sv-SE" dirty="0" err="1"/>
              <a:t>Migrate</a:t>
            </a:r>
            <a:r>
              <a:rPr lang="sv-SE" dirty="0"/>
              <a:t> logins and </a:t>
            </a:r>
            <a:r>
              <a:rPr lang="sv-SE" dirty="0" err="1"/>
              <a:t>jobs</a:t>
            </a:r>
            <a:r>
              <a:rPr lang="sv-SE" dirty="0"/>
              <a:t>, setup log shipping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9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12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Thanks for </a:t>
            </a:r>
            <a:r>
              <a:rPr lang="sv-SE" dirty="0" err="1"/>
              <a:t>having</a:t>
            </a:r>
            <a:r>
              <a:rPr lang="sv-SE" dirty="0"/>
              <a:t> </a:t>
            </a:r>
            <a:r>
              <a:rPr lang="sv-SE" dirty="0" err="1"/>
              <a:t>me</a:t>
            </a:r>
            <a:r>
              <a:rPr lang="sv-SE" dirty="0"/>
              <a:t>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115</Words>
  <Application>Microsoft Office PowerPoint</Application>
  <PresentationFormat>Bredbild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11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6</vt:i4>
      </vt:variant>
    </vt:vector>
  </HeadingPairs>
  <TitlesOfParts>
    <vt:vector size="20" baseType="lpstr">
      <vt:lpstr>Arial</vt:lpstr>
      <vt:lpstr>Calibri</vt:lpstr>
      <vt:lpstr>Calibri Light</vt:lpstr>
      <vt:lpstr>Roboto Light</vt:lpstr>
      <vt:lpstr>Segoe UI</vt:lpstr>
      <vt:lpstr>Segoe UI Semibold</vt:lpstr>
      <vt:lpstr>Segoe UI Semilight</vt:lpstr>
      <vt:lpstr>Source Sans Pro</vt:lpstr>
      <vt:lpstr>Trebuchet MS</vt:lpstr>
      <vt:lpstr>Wingdings</vt:lpstr>
      <vt:lpstr>Wingdings 3</vt:lpstr>
      <vt:lpstr>Fasett</vt:lpstr>
      <vt:lpstr>Anpassad formgivning</vt:lpstr>
      <vt:lpstr>1_WHITE TEMPLATE</vt:lpstr>
      <vt:lpstr>My romantic relation with Powershell generally and DBATools especially</vt:lpstr>
      <vt:lpstr>PowerPoint-presentation</vt:lpstr>
      <vt:lpstr>DBATOOLS First demo</vt:lpstr>
      <vt:lpstr>Cool things to automate</vt:lpstr>
      <vt:lpstr>DBATOOLS Demo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</cp:lastModifiedBy>
  <cp:revision>14</cp:revision>
  <dcterms:created xsi:type="dcterms:W3CDTF">2020-05-12T05:13:50Z</dcterms:created>
  <dcterms:modified xsi:type="dcterms:W3CDTF">2020-11-16T23:56:00Z</dcterms:modified>
</cp:coreProperties>
</file>