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57" r:id="rId5"/>
    <p:sldId id="258" r:id="rId6"/>
    <p:sldId id="269" r:id="rId7"/>
    <p:sldId id="271" r:id="rId8"/>
    <p:sldId id="273" r:id="rId9"/>
    <p:sldId id="272" r:id="rId10"/>
    <p:sldId id="274" r:id="rId11"/>
    <p:sldId id="275" r:id="rId12"/>
    <p:sldId id="278" r:id="rId13"/>
    <p:sldId id="276" r:id="rId14"/>
    <p:sldId id="27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196A8-0D12-426E-9A28-776245694DEC}" v="2" dt="2019-09-17T05:45:1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558" y="14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Wedham" userId="5bf0472be387323f" providerId="LiveId" clId="{F7463FB5-011D-4A3F-891C-B39FBC441381}"/>
    <pc:docChg chg="custSel addSld modSld sldOrd">
      <pc:chgData name="Mikael Wedham" userId="5bf0472be387323f" providerId="LiveId" clId="{F7463FB5-011D-4A3F-891C-B39FBC441381}" dt="2019-09-12T20:51:15.573" v="259"/>
      <pc:docMkLst>
        <pc:docMk/>
      </pc:docMkLst>
      <pc:sldChg chg="addSp delSp modSp">
        <pc:chgData name="Mikael Wedham" userId="5bf0472be387323f" providerId="LiveId" clId="{F7463FB5-011D-4A3F-891C-B39FBC441381}" dt="2019-09-12T20:51:07.344" v="258" actId="478"/>
        <pc:sldMkLst>
          <pc:docMk/>
          <pc:sldMk cId="958443292" sldId="261"/>
        </pc:sldMkLst>
        <pc:spChg chg="add del mod">
          <ac:chgData name="Mikael Wedham" userId="5bf0472be387323f" providerId="LiveId" clId="{F7463FB5-011D-4A3F-891C-B39FBC441381}" dt="2019-09-12T20:51:07.344" v="258" actId="478"/>
          <ac:spMkLst>
            <pc:docMk/>
            <pc:sldMk cId="958443292" sldId="261"/>
            <ac:spMk id="2" creationId="{65716FC4-7888-4BC2-9E7B-B6675720BF9E}"/>
          </ac:spMkLst>
        </pc:spChg>
        <pc:spChg chg="add del mod">
          <ac:chgData name="Mikael Wedham" userId="5bf0472be387323f" providerId="LiveId" clId="{F7463FB5-011D-4A3F-891C-B39FBC441381}" dt="2019-09-12T20:46:13.442" v="27" actId="478"/>
          <ac:spMkLst>
            <pc:docMk/>
            <pc:sldMk cId="958443292" sldId="261"/>
            <ac:spMk id="3" creationId="{FDBA3636-D762-4927-9AD6-81870CF245FA}"/>
          </ac:spMkLst>
        </pc:spChg>
      </pc:sldChg>
      <pc:sldChg chg="modSp add ord">
        <pc:chgData name="Mikael Wedham" userId="5bf0472be387323f" providerId="LiveId" clId="{F7463FB5-011D-4A3F-891C-B39FBC441381}" dt="2019-09-12T20:51:15.573" v="259"/>
        <pc:sldMkLst>
          <pc:docMk/>
          <pc:sldMk cId="355156703" sldId="265"/>
        </pc:sldMkLst>
        <pc:spChg chg="mod">
          <ac:chgData name="Mikael Wedham" userId="5bf0472be387323f" providerId="LiveId" clId="{F7463FB5-011D-4A3F-891C-B39FBC441381}" dt="2019-09-12T20:46:37.529" v="41" actId="20577"/>
          <ac:spMkLst>
            <pc:docMk/>
            <pc:sldMk cId="355156703" sldId="265"/>
            <ac:spMk id="2" creationId="{814181ED-3B4D-4838-BBD7-E9CC88209D73}"/>
          </ac:spMkLst>
        </pc:spChg>
        <pc:spChg chg="mod">
          <ac:chgData name="Mikael Wedham" userId="5bf0472be387323f" providerId="LiveId" clId="{F7463FB5-011D-4A3F-891C-B39FBC441381}" dt="2019-09-12T20:50:32.035" v="256" actId="20577"/>
          <ac:spMkLst>
            <pc:docMk/>
            <pc:sldMk cId="355156703" sldId="265"/>
            <ac:spMk id="3" creationId="{FA63DB65-45F4-4077-B42D-6A90C2DBBCDB}"/>
          </ac:spMkLst>
        </pc:spChg>
      </pc:sldChg>
    </pc:docChg>
  </pc:docChgLst>
  <pc:docChgLst>
    <pc:chgData name="Magnus Ahlkvist" userId="ada356d894bd2de7" providerId="LiveId" clId="{A94196A8-0D12-426E-9A28-776245694DEC}"/>
    <pc:docChg chg="custSel addSld modSld">
      <pc:chgData name="Magnus Ahlkvist" userId="ada356d894bd2de7" providerId="LiveId" clId="{A94196A8-0D12-426E-9A28-776245694DEC}" dt="2019-09-17T05:45:45.005" v="125" actId="20577"/>
      <pc:docMkLst>
        <pc:docMk/>
      </pc:docMkLst>
      <pc:sldChg chg="modSp add">
        <pc:chgData name="Magnus Ahlkvist" userId="ada356d894bd2de7" providerId="LiveId" clId="{A94196A8-0D12-426E-9A28-776245694DEC}" dt="2019-09-17T05:45:45.005" v="125" actId="20577"/>
        <pc:sldMkLst>
          <pc:docMk/>
          <pc:sldMk cId="2519441429" sldId="278"/>
        </pc:sldMkLst>
        <pc:spChg chg="mod">
          <ac:chgData name="Magnus Ahlkvist" userId="ada356d894bd2de7" providerId="LiveId" clId="{A94196A8-0D12-426E-9A28-776245694DEC}" dt="2019-09-17T05:45:45.005" v="125" actId="20577"/>
          <ac:spMkLst>
            <pc:docMk/>
            <pc:sldMk cId="2519441429" sldId="278"/>
            <ac:spMk id="2" creationId="{62DA9242-17AC-42B1-B621-80309263EA8E}"/>
          </ac:spMkLst>
        </pc:spChg>
        <pc:spChg chg="mod">
          <ac:chgData name="Magnus Ahlkvist" userId="ada356d894bd2de7" providerId="LiveId" clId="{A94196A8-0D12-426E-9A28-776245694DEC}" dt="2019-09-17T05:45:10.205" v="48" actId="20577"/>
          <ac:spMkLst>
            <pc:docMk/>
            <pc:sldMk cId="2519441429" sldId="278"/>
            <ac:spMk id="3" creationId="{25D62267-1934-432C-8A70-91185AC3E4B5}"/>
          </ac:spMkLst>
        </pc:spChg>
      </pc:sldChg>
    </pc:docChg>
  </pc:docChgLst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  <pc:docChgLst>
    <pc:chgData name="Mikael Wedham" userId="5bf0472be387323f" providerId="LiveId" clId="{F38C251F-E770-4DBD-87D4-1B7E09E891E7}"/>
    <pc:docChg chg="undo custSel addSld modSld modMainMaster">
      <pc:chgData name="Mikael Wedham" userId="5bf0472be387323f" providerId="LiveId" clId="{F38C251F-E770-4DBD-87D4-1B7E09E891E7}" dt="2019-09-12T12:24:54.403" v="61"/>
      <pc:docMkLst>
        <pc:docMk/>
      </pc:docMkLst>
      <pc:sldChg chg="add">
        <pc:chgData name="Mikael Wedham" userId="5bf0472be387323f" providerId="LiveId" clId="{F38C251F-E770-4DBD-87D4-1B7E09E891E7}" dt="2019-09-12T12:24:54.403" v="61"/>
        <pc:sldMkLst>
          <pc:docMk/>
          <pc:sldMk cId="3113125278" sldId="264"/>
        </pc:sldMkLst>
      </pc:sldChg>
      <pc:sldMasterChg chg="addSldLayout delSldLayout modSldLayout">
        <pc:chgData name="Mikael Wedham" userId="5bf0472be387323f" providerId="LiveId" clId="{F38C251F-E770-4DBD-87D4-1B7E09E891E7}" dt="2019-09-12T12:24:46.634" v="60" actId="2696"/>
        <pc:sldMasterMkLst>
          <pc:docMk/>
          <pc:sldMasterMk cId="517766698" sldId="2147483648"/>
        </pc:sldMasterMkLst>
        <pc:sldLayoutChg chg="modSp">
          <pc:chgData name="Mikael Wedham" userId="5bf0472be387323f" providerId="LiveId" clId="{F38C251F-E770-4DBD-87D4-1B7E09E891E7}" dt="2019-09-12T12:14:50.884" v="7" actId="1076"/>
          <pc:sldLayoutMkLst>
            <pc:docMk/>
            <pc:sldMasterMk cId="517766698" sldId="2147483648"/>
            <pc:sldLayoutMk cId="800730336" sldId="2147483649"/>
          </pc:sldLayoutMkLst>
          <pc:picChg chg="mod">
            <ac:chgData name="Mikael Wedham" userId="5bf0472be387323f" providerId="LiveId" clId="{F38C251F-E770-4DBD-87D4-1B7E09E891E7}" dt="2019-09-12T12:14:50.884" v="7" actId="1076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</pc:sldLayoutChg>
        <pc:sldLayoutChg chg="addSp modSp add del">
          <pc:chgData name="Mikael Wedham" userId="5bf0472be387323f" providerId="LiveId" clId="{F38C251F-E770-4DBD-87D4-1B7E09E891E7}" dt="2019-09-12T12:24:46.634" v="60" actId="2696"/>
          <pc:sldLayoutMkLst>
            <pc:docMk/>
            <pc:sldMasterMk cId="517766698" sldId="2147483648"/>
            <pc:sldLayoutMk cId="1053918018" sldId="2147483657"/>
          </pc:sldLayoutMkLst>
          <pc:picChg chg="add mod">
            <ac:chgData name="Mikael Wedham" userId="5bf0472be387323f" providerId="LiveId" clId="{F38C251F-E770-4DBD-87D4-1B7E09E891E7}" dt="2019-09-12T12:18:06.683" v="32" actId="1076"/>
            <ac:picMkLst>
              <pc:docMk/>
              <pc:sldMasterMk cId="517766698" sldId="2147483648"/>
              <pc:sldLayoutMk cId="1053918018" sldId="2147483657"/>
              <ac:picMk id="3" creationId="{BAD5A6CB-6E1A-4D8C-9537-B7E34582B7F7}"/>
            </ac:picMkLst>
          </pc:picChg>
          <pc:picChg chg="add mod">
            <ac:chgData name="Mikael Wedham" userId="5bf0472be387323f" providerId="LiveId" clId="{F38C251F-E770-4DBD-87D4-1B7E09E891E7}" dt="2019-09-12T12:20:43.169" v="49" actId="1076"/>
            <ac:picMkLst>
              <pc:docMk/>
              <pc:sldMasterMk cId="517766698" sldId="2147483648"/>
              <pc:sldLayoutMk cId="1053918018" sldId="2147483657"/>
              <ac:picMk id="5" creationId="{C285E830-5C66-4C33-A245-01C5376801CA}"/>
            </ac:picMkLst>
          </pc:picChg>
          <pc:picChg chg="add mod">
            <ac:chgData name="Mikael Wedham" userId="5bf0472be387323f" providerId="LiveId" clId="{F38C251F-E770-4DBD-87D4-1B7E09E891E7}" dt="2019-09-12T12:20:58.645" v="56" actId="1076"/>
            <ac:picMkLst>
              <pc:docMk/>
              <pc:sldMasterMk cId="517766698" sldId="2147483648"/>
              <pc:sldLayoutMk cId="1053918018" sldId="2147483657"/>
              <ac:picMk id="7" creationId="{3D753536-5978-4273-9A3A-41E87CEFE80D}"/>
            </ac:picMkLst>
          </pc:picChg>
          <pc:picChg chg="add mod">
            <ac:chgData name="Mikael Wedham" userId="5bf0472be387323f" providerId="LiveId" clId="{F38C251F-E770-4DBD-87D4-1B7E09E891E7}" dt="2019-09-12T12:21:00.019" v="57" actId="1076"/>
            <ac:picMkLst>
              <pc:docMk/>
              <pc:sldMasterMk cId="517766698" sldId="2147483648"/>
              <pc:sldLayoutMk cId="1053918018" sldId="2147483657"/>
              <ac:picMk id="9" creationId="{B5944A9F-8F0F-4F09-8E76-DC4FABE5A6C0}"/>
            </ac:picMkLst>
          </pc:picChg>
          <pc:picChg chg="add mod">
            <ac:chgData name="Mikael Wedham" userId="5bf0472be387323f" providerId="LiveId" clId="{F38C251F-E770-4DBD-87D4-1B7E09E891E7}" dt="2019-09-12T12:21:07.687" v="58" actId="14100"/>
            <ac:picMkLst>
              <pc:docMk/>
              <pc:sldMasterMk cId="517766698" sldId="2147483648"/>
              <pc:sldLayoutMk cId="1053918018" sldId="2147483657"/>
              <ac:picMk id="11" creationId="{ECA496F3-FCCC-4816-B7DC-F4B61457520B}"/>
            </ac:picMkLst>
          </pc:picChg>
          <pc:picChg chg="add mod">
            <ac:chgData name="Mikael Wedham" userId="5bf0472be387323f" providerId="LiveId" clId="{F38C251F-E770-4DBD-87D4-1B7E09E891E7}" dt="2019-09-12T12:20:41.660" v="48" actId="1076"/>
            <ac:picMkLst>
              <pc:docMk/>
              <pc:sldMasterMk cId="517766698" sldId="2147483648"/>
              <pc:sldLayoutMk cId="1053918018" sldId="2147483657"/>
              <ac:picMk id="13" creationId="{AB3FECAD-D4B9-4162-B2B4-0688A2402DA9}"/>
            </ac:picMkLst>
          </pc:picChg>
          <pc:picChg chg="add mod">
            <ac:chgData name="Mikael Wedham" userId="5bf0472be387323f" providerId="LiveId" clId="{F38C251F-E770-4DBD-87D4-1B7E09E891E7}" dt="2019-09-12T12:20:56.066" v="55" actId="14100"/>
            <ac:picMkLst>
              <pc:docMk/>
              <pc:sldMasterMk cId="517766698" sldId="2147483648"/>
              <pc:sldLayoutMk cId="1053918018" sldId="2147483657"/>
              <ac:picMk id="15" creationId="{274D6D32-DA2B-4B74-8178-E67EDCF91C52}"/>
            </ac:picMkLst>
          </pc:picChg>
          <pc:picChg chg="add mod">
            <ac:chgData name="Mikael Wedham" userId="5bf0472be387323f" providerId="LiveId" clId="{F38C251F-E770-4DBD-87D4-1B7E09E891E7}" dt="2019-09-12T12:20:40.422" v="47" actId="1076"/>
            <ac:picMkLst>
              <pc:docMk/>
              <pc:sldMasterMk cId="517766698" sldId="2147483648"/>
              <pc:sldLayoutMk cId="1053918018" sldId="2147483657"/>
              <ac:picMk id="17" creationId="{F636DC56-903D-4D53-B986-AE34C9FBD873}"/>
            </ac:picMkLst>
          </pc:picChg>
        </pc:sldLayoutChg>
      </pc:sldMasterChg>
      <pc:sldMasterChg chg="addSp modSp">
        <pc:chgData name="Mikael Wedham" userId="5bf0472be387323f" providerId="LiveId" clId="{F38C251F-E770-4DBD-87D4-1B7E09E891E7}" dt="2019-09-12T12:15:09.497" v="8"/>
        <pc:sldMasterMkLst>
          <pc:docMk/>
          <pc:sldMasterMk cId="3778399607" sldId="2147483657"/>
        </pc:sldMasterMkLst>
        <pc:spChg chg="add mod">
          <ac:chgData name="Mikael Wedham" userId="5bf0472be387323f" providerId="LiveId" clId="{F38C251F-E770-4DBD-87D4-1B7E09E891E7}" dt="2019-09-12T12:15:09.497" v="8"/>
          <ac:spMkLst>
            <pc:docMk/>
            <pc:sldMasterMk cId="3778399607" sldId="2147483657"/>
            <ac:spMk id="2" creationId="{701761C1-702D-448F-8FBB-0C5E5048B486}"/>
          </ac:spMkLst>
        </pc:spChg>
        <pc:spChg chg="add mod">
          <ac:chgData name="Mikael Wedham" userId="5bf0472be387323f" providerId="LiveId" clId="{F38C251F-E770-4DBD-87D4-1B7E09E891E7}" dt="2019-09-12T12:15:09.497" v="8"/>
          <ac:spMkLst>
            <pc:docMk/>
            <pc:sldMasterMk cId="3778399607" sldId="2147483657"/>
            <ac:spMk id="3" creationId="{D4EC2AE7-7328-4FAF-B50F-84D2697DD5E3}"/>
          </ac:spMkLst>
        </pc:spChg>
        <pc:spChg chg="add mod">
          <ac:chgData name="Mikael Wedham" userId="5bf0472be387323f" providerId="LiveId" clId="{F38C251F-E770-4DBD-87D4-1B7E09E891E7}" dt="2019-09-12T12:15:09.497" v="8"/>
          <ac:spMkLst>
            <pc:docMk/>
            <pc:sldMasterMk cId="3778399607" sldId="2147483657"/>
            <ac:spMk id="4" creationId="{B0B0FE9D-CC84-4DC5-BA4B-0AF68486FB00}"/>
          </ac:spMkLst>
        </pc:spChg>
        <pc:spChg chg="add mod">
          <ac:chgData name="Mikael Wedham" userId="5bf0472be387323f" providerId="LiveId" clId="{F38C251F-E770-4DBD-87D4-1B7E09E891E7}" dt="2019-09-12T12:15:09.497" v="8"/>
          <ac:spMkLst>
            <pc:docMk/>
            <pc:sldMasterMk cId="3778399607" sldId="2147483657"/>
            <ac:spMk id="5" creationId="{B3491E2B-D915-4E8D-A327-ED2503FFCCBF}"/>
          </ac:spMkLst>
        </pc:spChg>
        <pc:spChg chg="add mod">
          <ac:chgData name="Mikael Wedham" userId="5bf0472be387323f" providerId="LiveId" clId="{F38C251F-E770-4DBD-87D4-1B7E09E891E7}" dt="2019-09-12T12:15:09.497" v="8"/>
          <ac:spMkLst>
            <pc:docMk/>
            <pc:sldMasterMk cId="3778399607" sldId="2147483657"/>
            <ac:spMk id="6" creationId="{23433077-DC4D-4727-85C4-DD19C9A1C5F8}"/>
          </ac:spMkLst>
        </pc:spChg>
      </pc:sldMasterChg>
    </pc:docChg>
  </pc:docChgLst>
  <pc:docChgLst>
    <pc:chgData name="Magnus Ahlkvist" userId="ada356d894bd2de7" providerId="LiveId" clId="{147308C3-512D-4161-9BD2-A616B26B4F19}"/>
    <pc:docChg chg="undo custSel addSld delSld modSld modMainMaster">
      <pc:chgData name="Magnus Ahlkvist" userId="ada356d894bd2de7" providerId="LiveId" clId="{147308C3-512D-4161-9BD2-A616B26B4F19}" dt="2019-09-13T11:06:03.121" v="459" actId="207"/>
      <pc:docMkLst>
        <pc:docMk/>
      </pc:docMkLst>
      <pc:sldChg chg="modSp">
        <pc:chgData name="Magnus Ahlkvist" userId="ada356d894bd2de7" providerId="LiveId" clId="{147308C3-512D-4161-9BD2-A616B26B4F19}" dt="2019-09-13T11:05:14.048" v="453" actId="207"/>
        <pc:sldMkLst>
          <pc:docMk/>
          <pc:sldMk cId="3880213463" sldId="257"/>
        </pc:sldMkLst>
        <pc:spChg chg="mod">
          <ac:chgData name="Magnus Ahlkvist" userId="ada356d894bd2de7" providerId="LiveId" clId="{147308C3-512D-4161-9BD2-A616B26B4F19}" dt="2019-09-13T10:53:01.837" v="195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Magnus Ahlkvist" userId="ada356d894bd2de7" providerId="LiveId" clId="{147308C3-512D-4161-9BD2-A616B26B4F19}" dt="2019-09-13T11:05:14.048" v="453" actId="207"/>
          <ac:spMkLst>
            <pc:docMk/>
            <pc:sldMk cId="3880213463" sldId="257"/>
            <ac:spMk id="19" creationId="{00000000-0000-0000-0000-000000000000}"/>
          </ac:spMkLst>
        </pc:spChg>
      </pc:sldChg>
      <pc:sldChg chg="addSp modSp">
        <pc:chgData name="Magnus Ahlkvist" userId="ada356d894bd2de7" providerId="LiveId" clId="{147308C3-512D-4161-9BD2-A616B26B4F19}" dt="2019-09-13T11:05:07.726" v="452" actId="207"/>
        <pc:sldMkLst>
          <pc:docMk/>
          <pc:sldMk cId="2956876836" sldId="258"/>
        </pc:sldMkLst>
        <pc:spChg chg="add mod">
          <ac:chgData name="Magnus Ahlkvist" userId="ada356d894bd2de7" providerId="LiveId" clId="{147308C3-512D-4161-9BD2-A616B26B4F19}" dt="2019-09-13T11:05:07.726" v="452" actId="207"/>
          <ac:spMkLst>
            <pc:docMk/>
            <pc:sldMk cId="2956876836" sldId="258"/>
            <ac:spMk id="2" creationId="{B3DF77A3-263F-41D6-BFA8-52D6E5E386F5}"/>
          </ac:spMkLst>
        </pc:spChg>
        <pc:spChg chg="mod">
          <ac:chgData name="Magnus Ahlkvist" userId="ada356d894bd2de7" providerId="LiveId" clId="{147308C3-512D-4161-9BD2-A616B26B4F19}" dt="2019-09-13T10:54:48.967" v="216" actId="20577"/>
          <ac:spMkLst>
            <pc:docMk/>
            <pc:sldMk cId="2956876836" sldId="258"/>
            <ac:spMk id="4" creationId="{00000000-0000-0000-0000-000000000000}"/>
          </ac:spMkLst>
        </pc:spChg>
      </pc:sldChg>
      <pc:sldChg chg="del">
        <pc:chgData name="Magnus Ahlkvist" userId="ada356d894bd2de7" providerId="LiveId" clId="{147308C3-512D-4161-9BD2-A616B26B4F19}" dt="2019-09-13T11:00:22.927" v="441" actId="2696"/>
        <pc:sldMkLst>
          <pc:docMk/>
          <pc:sldMk cId="1121946899" sldId="259"/>
        </pc:sldMkLst>
      </pc:sldChg>
      <pc:sldChg chg="del">
        <pc:chgData name="Magnus Ahlkvist" userId="ada356d894bd2de7" providerId="LiveId" clId="{147308C3-512D-4161-9BD2-A616B26B4F19}" dt="2019-09-13T11:00:22.947" v="442" actId="2696"/>
        <pc:sldMkLst>
          <pc:docMk/>
          <pc:sldMk cId="1780864053" sldId="260"/>
        </pc:sldMkLst>
      </pc:sldChg>
      <pc:sldChg chg="del">
        <pc:chgData name="Magnus Ahlkvist" userId="ada356d894bd2de7" providerId="LiveId" clId="{147308C3-512D-4161-9BD2-A616B26B4F19}" dt="2019-09-13T11:00:22.964" v="443" actId="2696"/>
        <pc:sldMkLst>
          <pc:docMk/>
          <pc:sldMk cId="958443292" sldId="261"/>
        </pc:sldMkLst>
      </pc:sldChg>
      <pc:sldChg chg="del">
        <pc:chgData name="Magnus Ahlkvist" userId="ada356d894bd2de7" providerId="LiveId" clId="{147308C3-512D-4161-9BD2-A616B26B4F19}" dt="2019-09-13T10:52:54.797" v="194" actId="2696"/>
        <pc:sldMkLst>
          <pc:docMk/>
          <pc:sldMk cId="148607444" sldId="262"/>
        </pc:sldMkLst>
      </pc:sldChg>
      <pc:sldChg chg="modSp">
        <pc:chgData name="Magnus Ahlkvist" userId="ada356d894bd2de7" providerId="LiveId" clId="{147308C3-512D-4161-9BD2-A616B26B4F19}" dt="2019-09-13T10:52:24.341" v="193" actId="20577"/>
        <pc:sldMkLst>
          <pc:docMk/>
          <pc:sldMk cId="3947886400" sldId="263"/>
        </pc:sldMkLst>
        <pc:spChg chg="mod">
          <ac:chgData name="Magnus Ahlkvist" userId="ada356d894bd2de7" providerId="LiveId" clId="{147308C3-512D-4161-9BD2-A616B26B4F19}" dt="2019-09-13T10:52:00.340" v="178" actId="255"/>
          <ac:spMkLst>
            <pc:docMk/>
            <pc:sldMk cId="3947886400" sldId="263"/>
            <ac:spMk id="2" creationId="{00000000-0000-0000-0000-000000000000}"/>
          </ac:spMkLst>
        </pc:spChg>
        <pc:spChg chg="mod">
          <ac:chgData name="Magnus Ahlkvist" userId="ada356d894bd2de7" providerId="LiveId" clId="{147308C3-512D-4161-9BD2-A616B26B4F19}" dt="2019-09-13T10:52:24.341" v="193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modSp">
        <pc:chgData name="Magnus Ahlkvist" userId="ada356d894bd2de7" providerId="LiveId" clId="{147308C3-512D-4161-9BD2-A616B26B4F19}" dt="2019-09-13T10:58:52.446" v="437" actId="108"/>
        <pc:sldMkLst>
          <pc:docMk/>
          <pc:sldMk cId="355156703" sldId="265"/>
        </pc:sldMkLst>
        <pc:spChg chg="mod">
          <ac:chgData name="Magnus Ahlkvist" userId="ada356d894bd2de7" providerId="LiveId" clId="{147308C3-512D-4161-9BD2-A616B26B4F19}" dt="2019-09-13T10:58:52.446" v="437" actId="108"/>
          <ac:spMkLst>
            <pc:docMk/>
            <pc:sldMk cId="355156703" sldId="265"/>
            <ac:spMk id="2" creationId="{814181ED-3B4D-4838-BBD7-E9CC88209D73}"/>
          </ac:spMkLst>
        </pc:spChg>
      </pc:sldChg>
      <pc:sldChg chg="modSp add">
        <pc:chgData name="Magnus Ahlkvist" userId="ada356d894bd2de7" providerId="LiveId" clId="{147308C3-512D-4161-9BD2-A616B26B4F19}" dt="2019-09-13T11:05:28.500" v="454" actId="207"/>
        <pc:sldMkLst>
          <pc:docMk/>
          <pc:sldMk cId="671050217" sldId="269"/>
        </pc:sldMkLst>
        <pc:spChg chg="mod">
          <ac:chgData name="Magnus Ahlkvist" userId="ada356d894bd2de7" providerId="LiveId" clId="{147308C3-512D-4161-9BD2-A616B26B4F19}" dt="2019-09-13T11:05:28.500" v="454" actId="207"/>
          <ac:spMkLst>
            <pc:docMk/>
            <pc:sldMk cId="671050217" sldId="269"/>
            <ac:spMk id="19" creationId="{00000000-0000-0000-0000-000000000000}"/>
          </ac:spMkLst>
        </pc:spChg>
      </pc:sldChg>
      <pc:sldChg chg="modSp add">
        <pc:chgData name="Magnus Ahlkvist" userId="ada356d894bd2de7" providerId="LiveId" clId="{147308C3-512D-4161-9BD2-A616B26B4F19}" dt="2019-09-13T11:05:36.127" v="455" actId="207"/>
        <pc:sldMkLst>
          <pc:docMk/>
          <pc:sldMk cId="3731588666" sldId="271"/>
        </pc:sldMkLst>
        <pc:spChg chg="mod">
          <ac:chgData name="Magnus Ahlkvist" userId="ada356d894bd2de7" providerId="LiveId" clId="{147308C3-512D-4161-9BD2-A616B26B4F19}" dt="2019-09-13T11:05:36.127" v="455" actId="207"/>
          <ac:spMkLst>
            <pc:docMk/>
            <pc:sldMk cId="3731588666" sldId="271"/>
            <ac:spMk id="19" creationId="{00000000-0000-0000-0000-000000000000}"/>
          </ac:spMkLst>
        </pc:spChg>
      </pc:sldChg>
      <pc:sldChg chg="modSp add">
        <pc:chgData name="Magnus Ahlkvist" userId="ada356d894bd2de7" providerId="LiveId" clId="{147308C3-512D-4161-9BD2-A616B26B4F19}" dt="2019-09-13T11:05:52.655" v="457" actId="207"/>
        <pc:sldMkLst>
          <pc:docMk/>
          <pc:sldMk cId="4076253163" sldId="272"/>
        </pc:sldMkLst>
        <pc:spChg chg="mod">
          <ac:chgData name="Magnus Ahlkvist" userId="ada356d894bd2de7" providerId="LiveId" clId="{147308C3-512D-4161-9BD2-A616B26B4F19}" dt="2019-09-13T11:05:52.655" v="457" actId="207"/>
          <ac:spMkLst>
            <pc:docMk/>
            <pc:sldMk cId="4076253163" sldId="272"/>
            <ac:spMk id="4" creationId="{22703280-EFDB-44EA-9FF2-A853066A032C}"/>
          </ac:spMkLst>
        </pc:spChg>
      </pc:sldChg>
      <pc:sldChg chg="modSp add">
        <pc:chgData name="Magnus Ahlkvist" userId="ada356d894bd2de7" providerId="LiveId" clId="{147308C3-512D-4161-9BD2-A616B26B4F19}" dt="2019-09-13T11:05:44.489" v="456" actId="207"/>
        <pc:sldMkLst>
          <pc:docMk/>
          <pc:sldMk cId="2454865668" sldId="273"/>
        </pc:sldMkLst>
        <pc:spChg chg="mod">
          <ac:chgData name="Magnus Ahlkvist" userId="ada356d894bd2de7" providerId="LiveId" clId="{147308C3-512D-4161-9BD2-A616B26B4F19}" dt="2019-09-13T11:05:44.489" v="456" actId="207"/>
          <ac:spMkLst>
            <pc:docMk/>
            <pc:sldMk cId="2454865668" sldId="273"/>
            <ac:spMk id="19" creationId="{00000000-0000-0000-0000-000000000000}"/>
          </ac:spMkLst>
        </pc:spChg>
      </pc:sldChg>
      <pc:sldChg chg="modSp add">
        <pc:chgData name="Magnus Ahlkvist" userId="ada356d894bd2de7" providerId="LiveId" clId="{147308C3-512D-4161-9BD2-A616B26B4F19}" dt="2019-09-13T11:05:57.476" v="458" actId="207"/>
        <pc:sldMkLst>
          <pc:docMk/>
          <pc:sldMk cId="519166569" sldId="274"/>
        </pc:sldMkLst>
        <pc:spChg chg="mod">
          <ac:chgData name="Magnus Ahlkvist" userId="ada356d894bd2de7" providerId="LiveId" clId="{147308C3-512D-4161-9BD2-A616B26B4F19}" dt="2019-09-13T11:05:57.476" v="458" actId="207"/>
          <ac:spMkLst>
            <pc:docMk/>
            <pc:sldMk cId="519166569" sldId="274"/>
            <ac:spMk id="2" creationId="{9AE106E3-5DC3-4CAE-8B38-E10CF292C718}"/>
          </ac:spMkLst>
        </pc:spChg>
      </pc:sldChg>
      <pc:sldChg chg="modSp add">
        <pc:chgData name="Magnus Ahlkvist" userId="ada356d894bd2de7" providerId="LiveId" clId="{147308C3-512D-4161-9BD2-A616B26B4F19}" dt="2019-09-13T11:06:03.121" v="459" actId="207"/>
        <pc:sldMkLst>
          <pc:docMk/>
          <pc:sldMk cId="3230279302" sldId="275"/>
        </pc:sldMkLst>
        <pc:spChg chg="mod">
          <ac:chgData name="Magnus Ahlkvist" userId="ada356d894bd2de7" providerId="LiveId" clId="{147308C3-512D-4161-9BD2-A616B26B4F19}" dt="2019-09-13T11:06:03.121" v="459" actId="207"/>
          <ac:spMkLst>
            <pc:docMk/>
            <pc:sldMk cId="3230279302" sldId="275"/>
            <ac:spMk id="2" creationId="{FB35C131-A28F-48F7-9A4B-B5B735223B1C}"/>
          </ac:spMkLst>
        </pc:spChg>
      </pc:sldChg>
      <pc:sldChg chg="add">
        <pc:chgData name="Magnus Ahlkvist" userId="ada356d894bd2de7" providerId="LiveId" clId="{147308C3-512D-4161-9BD2-A616B26B4F19}" dt="2019-09-13T10:59:50.540" v="440"/>
        <pc:sldMkLst>
          <pc:docMk/>
          <pc:sldMk cId="3029739827" sldId="276"/>
        </pc:sldMkLst>
      </pc:sldChg>
      <pc:sldChg chg="add">
        <pc:chgData name="Magnus Ahlkvist" userId="ada356d894bd2de7" providerId="LiveId" clId="{147308C3-512D-4161-9BD2-A616B26B4F19}" dt="2019-09-13T11:00:31.648" v="444"/>
        <pc:sldMkLst>
          <pc:docMk/>
          <pc:sldMk cId="2952389871" sldId="277"/>
        </pc:sldMkLst>
      </pc:sldChg>
      <pc:sldMasterChg chg="modSldLayout">
        <pc:chgData name="Magnus Ahlkvist" userId="ada356d894bd2de7" providerId="LiveId" clId="{147308C3-512D-4161-9BD2-A616B26B4F19}" dt="2019-09-13T10:51:29.365" v="102" actId="20577"/>
        <pc:sldMasterMkLst>
          <pc:docMk/>
          <pc:sldMasterMk cId="517766698" sldId="2147483648"/>
        </pc:sldMasterMkLst>
        <pc:sldLayoutChg chg="modSp">
          <pc:chgData name="Magnus Ahlkvist" userId="ada356d894bd2de7" providerId="LiveId" clId="{147308C3-512D-4161-9BD2-A616B26B4F19}" dt="2019-09-13T10:51:29.365" v="102" actId="20577"/>
          <pc:sldLayoutMkLst>
            <pc:docMk/>
            <pc:sldMasterMk cId="517766698" sldId="2147483648"/>
            <pc:sldLayoutMk cId="800730336" sldId="2147483649"/>
          </pc:sldLayoutMkLst>
          <pc:spChg chg="mod">
            <ac:chgData name="Magnus Ahlkvist" userId="ada356d894bd2de7" providerId="LiveId" clId="{147308C3-512D-4161-9BD2-A616B26B4F19}" dt="2019-09-13T10:51:29.365" v="102" actId="20577"/>
            <ac:spMkLst>
              <pc:docMk/>
              <pc:sldMasterMk cId="517766698" sldId="2147483648"/>
              <pc:sldLayoutMk cId="800730336" sldId="2147483649"/>
              <ac:spMk id="2" creationId="{00000000-0000-0000-0000-000000000000}"/>
            </ac:spMkLst>
          </pc:spChg>
          <pc:spChg chg="mod">
            <ac:chgData name="Magnus Ahlkvist" userId="ada356d894bd2de7" providerId="LiveId" clId="{147308C3-512D-4161-9BD2-A616B26B4F19}" dt="2019-09-13T10:50:15.751" v="14" actId="20577"/>
            <ac:spMkLst>
              <pc:docMk/>
              <pc:sldMasterMk cId="517766698" sldId="2147483648"/>
              <pc:sldLayoutMk cId="800730336" sldId="2147483649"/>
              <ac:spMk id="14" creationId="{00000000-0000-0000-0000-000000000000}"/>
            </ac:spMkLst>
          </pc:spChg>
        </pc:sldLayoutChg>
      </pc:sldMasterChg>
    </pc:docChg>
  </pc:docChgLst>
  <pc:docChgLst>
    <pc:chgData name="Mikael Wedham" userId="5bf0472be387323f" providerId="LiveId" clId="{73236D70-6A9E-43A3-9C8E-4F75E3C3DBDB}"/>
    <pc:docChg chg="modMainMaster">
      <pc:chgData name="Mikael Wedham" userId="5bf0472be387323f" providerId="LiveId" clId="{73236D70-6A9E-43A3-9C8E-4F75E3C3DBDB}" dt="2019-09-12T12:52:31.341" v="0" actId="14826"/>
      <pc:docMkLst>
        <pc:docMk/>
      </pc:docMkLst>
      <pc:sldMasterChg chg="modSldLayout">
        <pc:chgData name="Mikael Wedham" userId="5bf0472be387323f" providerId="LiveId" clId="{73236D70-6A9E-43A3-9C8E-4F75E3C3DBDB}" dt="2019-09-12T12:52:31.341" v="0" actId="14826"/>
        <pc:sldMasterMkLst>
          <pc:docMk/>
          <pc:sldMasterMk cId="517766698" sldId="2147483648"/>
        </pc:sldMasterMkLst>
        <pc:sldLayoutChg chg="modSp">
          <pc:chgData name="Mikael Wedham" userId="5bf0472be387323f" providerId="LiveId" clId="{73236D70-6A9E-43A3-9C8E-4F75E3C3DBDB}" dt="2019-09-12T12:52:31.341" v="0" actId="14826"/>
          <pc:sldLayoutMkLst>
            <pc:docMk/>
            <pc:sldMasterMk cId="517766698" sldId="2147483648"/>
            <pc:sldLayoutMk cId="1053918018" sldId="2147483657"/>
          </pc:sldLayoutMkLst>
          <pc:picChg chg="mod">
            <ac:chgData name="Mikael Wedham" userId="5bf0472be387323f" providerId="LiveId" clId="{73236D70-6A9E-43A3-9C8E-4F75E3C3DBDB}" dt="2019-09-12T12:52:31.341" v="0" actId="14826"/>
            <ac:picMkLst>
              <pc:docMk/>
              <pc:sldMasterMk cId="517766698" sldId="2147483648"/>
              <pc:sldLayoutMk cId="1053918018" sldId="2147483657"/>
              <ac:picMk id="17" creationId="{F636DC56-903D-4D53-B986-AE34C9FBD873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13CC2-3317-4E19-9C5D-39BE11FD0422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90E25-F049-49DC-81D7-380C5CF4F0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5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Magnus Ahlkvist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68964" y="2817014"/>
            <a:ext cx="3384580" cy="8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BAD5A6CB-6E1A-4D8C-9537-B7E34582B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535" y="558025"/>
            <a:ext cx="2204716" cy="821758"/>
          </a:xfrm>
          <a:prstGeom prst="rect">
            <a:avLst/>
          </a:prstGeom>
        </p:spPr>
      </p:pic>
      <p:pic>
        <p:nvPicPr>
          <p:cNvPr id="5" name="Bildobjekt 4" descr="En bild som visar transport, hjul&#10;&#10;Automatiskt genererad beskrivning">
            <a:extLst>
              <a:ext uri="{FF2B5EF4-FFF2-40B4-BE49-F238E27FC236}">
                <a16:creationId xmlns:a16="http://schemas.microsoft.com/office/drawing/2014/main" id="{C285E830-5C66-4C33-A245-01C5376801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9454" y="3754437"/>
            <a:ext cx="2652467" cy="75435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D753536-5978-4273-9A3A-41E87CEFE80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5255" y="1907849"/>
            <a:ext cx="3515216" cy="95263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B5944A9F-8F0F-4F09-8E76-DC4FABE5A6C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21087" y="1911929"/>
            <a:ext cx="4434679" cy="883989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ECA496F3-FCCC-4816-B7DC-F4B614575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58000" y="132715"/>
            <a:ext cx="4533295" cy="1699986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AB3FECAD-D4B9-4162-B2B4-0688A2402DA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421279" y="5117614"/>
            <a:ext cx="1994088" cy="822561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274D6D32-DA2B-4B74-8178-E67EDCF91C5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6462" y="3129925"/>
            <a:ext cx="2791764" cy="1861176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F636DC56-903D-4D53-B986-AE34C9FBD87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6571768" y="5325108"/>
            <a:ext cx="2286963" cy="7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FFD200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FFD200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FFD200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FFD200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FFD200"/>
                </a:solidFill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DA8F278B-3C94-4174-B866-14D519FF913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61038" y="360363"/>
            <a:ext cx="108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latin typeface="StarJedi Special Edition" panose="040B0000000000000000" pitchFamily="82" charset="0"/>
              </a:rPr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0861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2" imgW="2279520" imgH="1310400" progId="Photoshop.Image.18">
                  <p:embed/>
                </p:oleObj>
              </mc:Choice>
              <mc:Fallback>
                <p:oleObj name="Image" r:id="rId12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4" r:id="rId5"/>
    <p:sldLayoutId id="2147483656" r:id="rId6"/>
    <p:sldLayoutId id="2147483652" r:id="rId7"/>
    <p:sldLayoutId id="2147483655" r:id="rId8"/>
    <p:sldLayoutId id="2147483658" r:id="rId9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ORdW6" TargetMode="External"/><Relationship Id="rId2" Type="http://schemas.openxmlformats.org/officeDocument/2006/relationships/hyperlink" Target="https://bit.ly/2lORt7F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depends – </a:t>
            </a:r>
            <a:r>
              <a:rPr lang="en-US" sz="2400" dirty="0"/>
              <a:t>don’t confuse your Google search for my database experience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Magnus Ahlkvist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9AE106E3-5DC3-4CAE-8B38-E10CF292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828799"/>
            <a:ext cx="10800000" cy="4291013"/>
          </a:xfrm>
        </p:spPr>
        <p:txBody>
          <a:bodyPr/>
          <a:lstStyle/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quiz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Do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defrag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indexes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Why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???!!!</a:t>
            </a:r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34000B03-A331-4D51-B0EA-0D5117767D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038" y="360362"/>
            <a:ext cx="10800000" cy="1187083"/>
          </a:xfrm>
        </p:spPr>
        <p:txBody>
          <a:bodyPr/>
          <a:lstStyle/>
          <a:p>
            <a:r>
              <a:rPr lang="sv-SE" dirty="0"/>
              <a:t>Best </a:t>
            </a:r>
            <a:r>
              <a:rPr lang="sv-SE" dirty="0" err="1"/>
              <a:t>practice</a:t>
            </a:r>
            <a:r>
              <a:rPr lang="sv-SE" dirty="0"/>
              <a:t>: </a:t>
            </a:r>
            <a:r>
              <a:rPr lang="sv-SE" dirty="0" err="1"/>
              <a:t>defragment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indexes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91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FB35C131-A28F-48F7-9A4B-B5B73522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969477"/>
            <a:ext cx="10800000" cy="4150336"/>
          </a:xfrm>
        </p:spPr>
        <p:txBody>
          <a:bodyPr/>
          <a:lstStyle/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Now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default</a:t>
            </a:r>
          </a:p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Do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it?</a:t>
            </a:r>
          </a:p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Does it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hurt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performance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?!</a:t>
            </a:r>
          </a:p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Are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sure???!!!</a:t>
            </a:r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DA120DC2-ADF3-473C-A347-A910CF9BE7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038" y="360363"/>
            <a:ext cx="10800000" cy="1204668"/>
          </a:xfrm>
        </p:spPr>
        <p:txBody>
          <a:bodyPr/>
          <a:lstStyle/>
          <a:p>
            <a:r>
              <a:rPr lang="sv-SE" dirty="0"/>
              <a:t>Best </a:t>
            </a:r>
            <a:r>
              <a:rPr lang="sv-SE" dirty="0" err="1"/>
              <a:t>practice</a:t>
            </a:r>
            <a:r>
              <a:rPr lang="sv-SE" dirty="0"/>
              <a:t>: </a:t>
            </a:r>
            <a:r>
              <a:rPr lang="sv-SE" dirty="0" err="1"/>
              <a:t>instant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initialization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02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DA9242-17AC-42B1-B621-80309263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When?</a:t>
            </a:r>
          </a:p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How often?</a:t>
            </a:r>
          </a:p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What if it doesn’t help? </a:t>
            </a:r>
            <a:r>
              <a:rPr lang="sv-SE">
                <a:solidFill>
                  <a:schemeClr val="bg2">
                    <a:lumMod val="50000"/>
                  </a:schemeClr>
                </a:solidFill>
              </a:rPr>
              <a:t>What if it can’t help?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62267-1934-432C-8A70-91185AC3E4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Best practice: Update statistics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194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E845DFC-F2D7-470B-AAEE-20BDAB61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11" y="0"/>
            <a:ext cx="864023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3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1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4181ED-3B4D-4838-BBD7-E9CC8820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What’s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63DB65-45F4-4077-B42D-6A90C2DB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Kalen Delaney on </a:t>
            </a:r>
            <a:r>
              <a:rPr lang="sv-SE" dirty="0" err="1"/>
              <a:t>Monday</a:t>
            </a:r>
            <a:r>
              <a:rPr lang="sv-SE" dirty="0"/>
              <a:t> - </a:t>
            </a:r>
            <a:r>
              <a:rPr lang="sv-SE" dirty="0">
                <a:hlinkClick r:id="rId2"/>
              </a:rPr>
              <a:t>https://bit.ly/2lORt7F</a:t>
            </a:r>
            <a:endParaRPr lang="sv-SE" dirty="0"/>
          </a:p>
          <a:p>
            <a:endParaRPr lang="sv-SE" dirty="0"/>
          </a:p>
          <a:p>
            <a:r>
              <a:rPr lang="sv-SE" dirty="0"/>
              <a:t>Pinal Dave, September 27 - </a:t>
            </a:r>
            <a:r>
              <a:rPr lang="sv-SE" u="sng" dirty="0">
                <a:hlinkClick r:id="rId3"/>
              </a:rPr>
              <a:t>https://bit.ly/2lORdW6</a:t>
            </a:r>
            <a:endParaRPr lang="sv-SE" u="sng" dirty="0"/>
          </a:p>
          <a:p>
            <a:endParaRPr lang="sv-SE" dirty="0"/>
          </a:p>
          <a:p>
            <a:r>
              <a:rPr lang="sv-SE" dirty="0" err="1"/>
              <a:t>Precon</a:t>
            </a:r>
            <a:r>
              <a:rPr lang="sv-SE" dirty="0"/>
              <a:t> 2020, September 4 – with Brent Ozar</a:t>
            </a:r>
          </a:p>
          <a:p>
            <a:endParaRPr lang="sv-SE" dirty="0"/>
          </a:p>
          <a:p>
            <a:r>
              <a:rPr lang="sv-SE" dirty="0"/>
              <a:t>SQL </a:t>
            </a:r>
            <a:r>
              <a:rPr lang="sv-SE" dirty="0" err="1"/>
              <a:t>Saturday</a:t>
            </a:r>
            <a:r>
              <a:rPr lang="sv-SE" dirty="0"/>
              <a:t> 2020, September 5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1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tarJedi Special Edition" panose="040B0000000000000000" pitchFamily="82" charset="0"/>
              </a:rPr>
              <a:t>The cocky know-it-all on stage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Star Jedi" panose="040B0000000000000000" pitchFamily="82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tar Jedi" panose="040B0000000000000000" pitchFamily="82" charset="0"/>
              </a:rPr>
              <a:t>Long distance runner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tar Jedi" panose="040B0000000000000000" pitchFamily="82" charset="0"/>
              </a:rPr>
              <a:t>in an overweight and really slow body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tar Jedi" panose="040B0000000000000000" pitchFamily="82" charset="0"/>
              </a:rPr>
              <a:t>20 years database professional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tar Jedi" panose="040B0000000000000000" pitchFamily="82" charset="0"/>
              </a:rPr>
              <a:t>Three to four letter long abbreviations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contents</a:t>
            </a:r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B3DF77A3-263F-41D6-BFA8-52D6E5E3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Rants at ”Best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Practice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” ®™</a:t>
            </a:r>
          </a:p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Instant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initialisation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(IFI) – a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free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lunch? </a:t>
            </a:r>
          </a:p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Thou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shalt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defragment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indexes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! Right? </a:t>
            </a:r>
          </a:p>
          <a:p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Developers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, try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brains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sz="2000" dirty="0">
                <a:solidFill>
                  <a:schemeClr val="bg2">
                    <a:lumMod val="50000"/>
                  </a:schemeClr>
                </a:solidFill>
              </a:rPr>
              <a:t>(for </a:t>
            </a:r>
            <a:r>
              <a:rPr lang="sv-SE" sz="2000" dirty="0" err="1">
                <a:solidFill>
                  <a:schemeClr val="bg2">
                    <a:lumMod val="50000"/>
                  </a:schemeClr>
                </a:solidFill>
              </a:rPr>
              <a:t>once</a:t>
            </a:r>
            <a:r>
              <a:rPr lang="sv-SE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“Maintain functional expertise and knowledge on the latest database technologies including surrounding industry best practices.”</a:t>
            </a:r>
          </a:p>
          <a:p>
            <a:endParaRPr lang="en-US" sz="3200" i="1" dirty="0">
              <a:solidFill>
                <a:srgbClr val="FFD200"/>
              </a:solidFill>
            </a:endParaRPr>
          </a:p>
          <a:p>
            <a:r>
              <a:rPr lang="en-US" sz="2000" dirty="0">
                <a:solidFill>
                  <a:srgbClr val="00BF6F"/>
                </a:solidFill>
              </a:rPr>
              <a:t>DBA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6710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>
                <a:solidFill>
                  <a:schemeClr val="bg2">
                    <a:lumMod val="50000"/>
                  </a:schemeClr>
                </a:solidFill>
              </a:rPr>
              <a:t>Develop</a:t>
            </a:r>
            <a:r>
              <a:rPr lang="sv-SE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i="1" dirty="0" err="1">
                <a:solidFill>
                  <a:schemeClr val="bg2">
                    <a:lumMod val="50000"/>
                  </a:schemeClr>
                </a:solidFill>
              </a:rPr>
              <a:t>documentation</a:t>
            </a:r>
            <a:r>
              <a:rPr lang="sv-SE" i="1" dirty="0">
                <a:solidFill>
                  <a:schemeClr val="bg2">
                    <a:lumMod val="50000"/>
                  </a:schemeClr>
                </a:solidFill>
              </a:rPr>
              <a:t> for best </a:t>
            </a:r>
            <a:r>
              <a:rPr lang="sv-SE" i="1" dirty="0" err="1">
                <a:solidFill>
                  <a:schemeClr val="bg2">
                    <a:lumMod val="50000"/>
                  </a:schemeClr>
                </a:solidFill>
              </a:rPr>
              <a:t>practices</a:t>
            </a:r>
            <a:r>
              <a:rPr lang="sv-SE" i="1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sv-SE" sz="3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sv-SE" sz="2000" dirty="0">
                <a:solidFill>
                  <a:srgbClr val="00BF6F"/>
                </a:solidFill>
              </a:rPr>
              <a:t>DBA </a:t>
            </a:r>
            <a:r>
              <a:rPr lang="sv-SE" sz="2000" dirty="0" err="1">
                <a:solidFill>
                  <a:srgbClr val="00BF6F"/>
                </a:solidFill>
              </a:rPr>
              <a:t>job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description</a:t>
            </a:r>
            <a:endParaRPr lang="en-US" sz="2000" dirty="0">
              <a:solidFill>
                <a:srgbClr val="00B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8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assist in developing best practices for key technologies and products</a:t>
            </a:r>
            <a:endParaRPr lang="sv-SE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sv-SE" sz="3200" i="1" dirty="0">
              <a:solidFill>
                <a:srgbClr val="FFD200"/>
              </a:solidFill>
            </a:endParaRPr>
          </a:p>
          <a:p>
            <a:r>
              <a:rPr lang="sv-SE" sz="2000" dirty="0">
                <a:solidFill>
                  <a:srgbClr val="00BF6F"/>
                </a:solidFill>
              </a:rPr>
              <a:t>Premier </a:t>
            </a:r>
            <a:r>
              <a:rPr lang="sv-SE" sz="2000" dirty="0" err="1">
                <a:solidFill>
                  <a:srgbClr val="00BF6F"/>
                </a:solidFill>
              </a:rPr>
              <a:t>Field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Engineer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job</a:t>
            </a:r>
            <a:r>
              <a:rPr lang="sv-SE" sz="2000" dirty="0">
                <a:solidFill>
                  <a:srgbClr val="00BF6F"/>
                </a:solidFill>
              </a:rPr>
              <a:t> </a:t>
            </a:r>
            <a:r>
              <a:rPr lang="sv-SE" sz="2000" dirty="0" err="1">
                <a:solidFill>
                  <a:srgbClr val="00BF6F"/>
                </a:solidFill>
              </a:rPr>
              <a:t>description</a:t>
            </a:r>
            <a:endParaRPr lang="en-US" sz="2000" dirty="0">
              <a:solidFill>
                <a:srgbClr val="00B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703280-EFDB-44EA-9FF2-A853066A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Best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practice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sv-SE" dirty="0" err="1">
                <a:solidFill>
                  <a:schemeClr val="bg2">
                    <a:lumMod val="50000"/>
                  </a:schemeClr>
                </a:solidFill>
              </a:rPr>
              <a:t>Eatable</a:t>
            </a:r>
            <a:r>
              <a:rPr lang="sv-SE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89629D2-A8C5-42F1-9C02-14548D31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1353176"/>
            <a:ext cx="6835999" cy="51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henburg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Custom</PresentationFormat>
  <Paragraphs>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Star Jedi</vt:lpstr>
      <vt:lpstr>StarJedi Special Edition</vt:lpstr>
      <vt:lpstr>Wingdings</vt:lpstr>
      <vt:lpstr>Gothenburg</vt:lpstr>
      <vt:lpstr>Image</vt:lpstr>
      <vt:lpstr>It depends – don’t confuse your Google search for my database experience</vt:lpstr>
      <vt:lpstr>PowerPoint Presentation</vt:lpstr>
      <vt:lpstr>What’s next?</vt:lpstr>
      <vt:lpstr>The cocky know-it-all on stage</vt:lpstr>
      <vt:lpstr>Session contents</vt:lpstr>
      <vt:lpstr>PowerPoint Presentation</vt:lpstr>
      <vt:lpstr>PowerPoint Presentation</vt:lpstr>
      <vt:lpstr>PowerPoint Presentation</vt:lpstr>
      <vt:lpstr>PowerPoint Presentation</vt:lpstr>
      <vt:lpstr>Best practice: defragment your indexes</vt:lpstr>
      <vt:lpstr>Best practice: instant file initialization</vt:lpstr>
      <vt:lpstr>Best practice: Update statistics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Magnus Ahlkvist</cp:lastModifiedBy>
  <cp:revision>39</cp:revision>
  <dcterms:created xsi:type="dcterms:W3CDTF">2011-08-19T20:30:49Z</dcterms:created>
  <dcterms:modified xsi:type="dcterms:W3CDTF">2019-09-17T05:45:46Z</dcterms:modified>
</cp:coreProperties>
</file>