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1" r:id="rId7"/>
    <p:sldId id="269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A78C7-37F4-40E4-B19B-D76BF6869F57}" v="2" dt="2019-11-15T10:13:0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>
        <p:scale>
          <a:sx n="93" d="100"/>
          <a:sy n="93" d="100"/>
        </p:scale>
        <p:origin x="-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C6BA78C7-37F4-40E4-B19B-D76BF6869F57}"/>
    <pc:docChg chg="addSld delSld modSld sldOrd">
      <pc:chgData name="Magnus Ahlkvist" userId="ada356d894bd2de7" providerId="LiveId" clId="{C6BA78C7-37F4-40E4-B19B-D76BF6869F57}" dt="2019-11-15T10:13:45.297" v="14" actId="20577"/>
      <pc:docMkLst>
        <pc:docMk/>
      </pc:docMkLst>
      <pc:sldChg chg="add del ord">
        <pc:chgData name="Magnus Ahlkvist" userId="ada356d894bd2de7" providerId="LiveId" clId="{C6BA78C7-37F4-40E4-B19B-D76BF6869F57}" dt="2019-11-15T10:13:09.612" v="4"/>
        <pc:sldMkLst>
          <pc:docMk/>
          <pc:sldMk cId="1847188119" sldId="260"/>
        </pc:sldMkLst>
      </pc:sldChg>
      <pc:sldChg chg="modSp">
        <pc:chgData name="Magnus Ahlkvist" userId="ada356d894bd2de7" providerId="LiveId" clId="{C6BA78C7-37F4-40E4-B19B-D76BF6869F57}" dt="2019-11-15T10:13:45.297" v="14" actId="20577"/>
        <pc:sldMkLst>
          <pc:docMk/>
          <pc:sldMk cId="7591363" sldId="261"/>
        </pc:sldMkLst>
        <pc:spChg chg="mod">
          <ac:chgData name="Magnus Ahlkvist" userId="ada356d894bd2de7" providerId="LiveId" clId="{C6BA78C7-37F4-40E4-B19B-D76BF6869F57}" dt="2019-11-15T10:13:45.297" v="1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C6BA78C7-37F4-40E4-B19B-D76BF6869F57}" dt="2019-11-15T10:12:50.166" v="0" actId="2696"/>
        <pc:sldMkLst>
          <pc:docMk/>
          <pc:sldMk cId="3518168999" sldId="262"/>
        </pc:sldMkLst>
      </pc:sldChg>
      <pc:sldChg chg="del">
        <pc:chgData name="Magnus Ahlkvist" userId="ada356d894bd2de7" providerId="LiveId" clId="{C6BA78C7-37F4-40E4-B19B-D76BF6869F57}" dt="2019-11-15T10:12:50.183" v="1" actId="2696"/>
        <pc:sldMkLst>
          <pc:docMk/>
          <pc:sldMk cId="126096300" sldId="263"/>
        </pc:sldMkLst>
      </pc:sldChg>
      <pc:sldChg chg="del">
        <pc:chgData name="Magnus Ahlkvist" userId="ada356d894bd2de7" providerId="LiveId" clId="{C6BA78C7-37F4-40E4-B19B-D76BF6869F57}" dt="2019-11-15T10:13:31.674" v="9" actId="2696"/>
        <pc:sldMkLst>
          <pc:docMk/>
          <pc:sldMk cId="4031058367" sldId="264"/>
        </pc:sldMkLst>
      </pc:sldChg>
      <pc:sldChg chg="del">
        <pc:chgData name="Magnus Ahlkvist" userId="ada356d894bd2de7" providerId="LiveId" clId="{C6BA78C7-37F4-40E4-B19B-D76BF6869F57}" dt="2019-11-15T10:13:29.662" v="6" actId="2696"/>
        <pc:sldMkLst>
          <pc:docMk/>
          <pc:sldMk cId="2109321193" sldId="270"/>
        </pc:sldMkLst>
      </pc:sldChg>
      <pc:sldChg chg="del">
        <pc:chgData name="Magnus Ahlkvist" userId="ada356d894bd2de7" providerId="LiveId" clId="{C6BA78C7-37F4-40E4-B19B-D76BF6869F57}" dt="2019-11-15T10:13:29.686" v="7" actId="2696"/>
        <pc:sldMkLst>
          <pc:docMk/>
          <pc:sldMk cId="1266415805" sldId="271"/>
        </pc:sldMkLst>
      </pc:sldChg>
      <pc:sldChg chg="del">
        <pc:chgData name="Magnus Ahlkvist" userId="ada356d894bd2de7" providerId="LiveId" clId="{C6BA78C7-37F4-40E4-B19B-D76BF6869F57}" dt="2019-11-15T10:13:29.710" v="8" actId="2696"/>
        <pc:sldMkLst>
          <pc:docMk/>
          <pc:sldMk cId="3619597613" sldId="272"/>
        </pc:sldMkLst>
      </pc:sld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8000" dirty="0"/>
              <a:t>RBAR bad. Sets good.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sz="4800" dirty="0"/>
              <a:t>Magnus Ahlkvist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RBAR</a:t>
            </a:r>
          </a:p>
          <a:p>
            <a:r>
              <a:rPr lang="sv-SE" dirty="0"/>
              <a:t>RBAR by ”modern </a:t>
            </a:r>
            <a:r>
              <a:rPr lang="sv-SE" dirty="0" err="1"/>
              <a:t>development</a:t>
            </a:r>
            <a:r>
              <a:rPr lang="sv-SE" dirty="0"/>
              <a:t> </a:t>
            </a:r>
            <a:r>
              <a:rPr lang="sv-SE" dirty="0" err="1"/>
              <a:t>frameworks</a:t>
            </a:r>
            <a:r>
              <a:rPr lang="sv-S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 by “modern application development frameworks”</a:t>
            </a:r>
          </a:p>
        </p:txBody>
      </p:sp>
    </p:spTree>
    <p:extLst>
      <p:ext uri="{BB962C8B-B14F-4D97-AF65-F5344CB8AC3E}">
        <p14:creationId xmlns:p14="http://schemas.microsoft.com/office/powerpoint/2010/main" val="36130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39</Words>
  <Application>Microsoft Office PowerPoint</Application>
  <PresentationFormat>Bredbild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RBAR bad. Sets good.</vt:lpstr>
      <vt:lpstr>About Magnus</vt:lpstr>
      <vt:lpstr>Session contents</vt:lpstr>
      <vt:lpstr>RBAR</vt:lpstr>
      <vt:lpstr>RBAR by “modern application development frameworks”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6</cp:revision>
  <dcterms:created xsi:type="dcterms:W3CDTF">2019-10-13T08:45:28Z</dcterms:created>
  <dcterms:modified xsi:type="dcterms:W3CDTF">2019-11-15T10:13:54Z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