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3E307-9A68-4597-B735-5F5EBF997CF0}" v="1" dt="2019-11-13T05:57:10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159" d="100"/>
          <a:sy n="159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  <pc:docChgLst>
    <pc:chgData name="Magnus Ahlkvist" userId="ada356d894bd2de7" providerId="LiveId" clId="{A3CEFFCF-D801-40AB-B48C-0F75CEAA43C2}"/>
    <pc:docChg chg="undo custSel delSld modSld">
      <pc:chgData name="Magnus Ahlkvist" userId="ada356d894bd2de7" providerId="LiveId" clId="{A3CEFFCF-D801-40AB-B48C-0F75CEAA43C2}" dt="2019-11-13T09:42:20.720" v="36" actId="255"/>
      <pc:docMkLst>
        <pc:docMk/>
      </pc:docMkLst>
      <pc:sldChg chg="del">
        <pc:chgData name="Magnus Ahlkvist" userId="ada356d894bd2de7" providerId="LiveId" clId="{A3CEFFCF-D801-40AB-B48C-0F75CEAA43C2}" dt="2019-11-13T09:40:09.850" v="2" actId="2696"/>
        <pc:sldMkLst>
          <pc:docMk/>
          <pc:sldMk cId="6683241" sldId="257"/>
        </pc:sldMkLst>
      </pc:sldChg>
      <pc:sldChg chg="addSp delSp modSp">
        <pc:chgData name="Magnus Ahlkvist" userId="ada356d894bd2de7" providerId="LiveId" clId="{A3CEFFCF-D801-40AB-B48C-0F75CEAA43C2}" dt="2019-11-13T09:42:20.720" v="36" actId="255"/>
        <pc:sldMkLst>
          <pc:docMk/>
          <pc:sldMk cId="1847188119" sldId="260"/>
        </pc:sldMkLst>
        <pc:spChg chg="mod">
          <ac:chgData name="Magnus Ahlkvist" userId="ada356d894bd2de7" providerId="LiveId" clId="{A3CEFFCF-D801-40AB-B48C-0F75CEAA43C2}" dt="2019-11-13T09:42:14.328" v="35" actId="255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A3CEFFCF-D801-40AB-B48C-0F75CEAA43C2}" dt="2019-11-13T09:42:20.720" v="36" actId="255"/>
          <ac:spMkLst>
            <pc:docMk/>
            <pc:sldMk cId="1847188119" sldId="260"/>
            <ac:spMk id="3" creationId="{FB9B0E28-205D-4B8D-B72F-75D77CF2161D}"/>
          </ac:spMkLst>
        </pc:spChg>
        <pc:picChg chg="add del">
          <ac:chgData name="Magnus Ahlkvist" userId="ada356d894bd2de7" providerId="LiveId" clId="{A3CEFFCF-D801-40AB-B48C-0F75CEAA43C2}" dt="2019-11-13T09:42:08.335" v="34" actId="478"/>
          <ac:picMkLst>
            <pc:docMk/>
            <pc:sldMk cId="1847188119" sldId="260"/>
            <ac:picMk id="5" creationId="{099A75BC-ED83-4232-8CE1-447DBDA9BC2E}"/>
          </ac:picMkLst>
        </pc:picChg>
      </pc:sldChg>
      <pc:sldChg chg="del">
        <pc:chgData name="Magnus Ahlkvist" userId="ada356d894bd2de7" providerId="LiveId" clId="{A3CEFFCF-D801-40AB-B48C-0F75CEAA43C2}" dt="2019-11-13T09:40:09.854" v="3" actId="2696"/>
        <pc:sldMkLst>
          <pc:docMk/>
          <pc:sldMk cId="7591363" sldId="261"/>
        </pc:sldMkLst>
      </pc:sldChg>
      <pc:sldChg chg="del">
        <pc:chgData name="Magnus Ahlkvist" userId="ada356d894bd2de7" providerId="LiveId" clId="{A3CEFFCF-D801-40AB-B48C-0F75CEAA43C2}" dt="2019-11-13T09:40:05.234" v="0" actId="2696"/>
        <pc:sldMkLst>
          <pc:docMk/>
          <pc:sldMk cId="3518168999" sldId="262"/>
        </pc:sldMkLst>
      </pc:sldChg>
      <pc:sldChg chg="del">
        <pc:chgData name="Magnus Ahlkvist" userId="ada356d894bd2de7" providerId="LiveId" clId="{A3CEFFCF-D801-40AB-B48C-0F75CEAA43C2}" dt="2019-11-13T09:40:05.241" v="1" actId="2696"/>
        <pc:sldMkLst>
          <pc:docMk/>
          <pc:sldMk cId="126096300" sldId="263"/>
        </pc:sldMkLst>
      </pc:sldChg>
      <pc:sldChg chg="del">
        <pc:chgData name="Magnus Ahlkvist" userId="ada356d894bd2de7" providerId="LiveId" clId="{A3CEFFCF-D801-40AB-B48C-0F75CEAA43C2}" dt="2019-11-13T09:40:09.886" v="9" actId="2696"/>
        <pc:sldMkLst>
          <pc:docMk/>
          <pc:sldMk cId="4031058367" sldId="264"/>
        </pc:sldMkLst>
      </pc:sldChg>
      <pc:sldChg chg="del">
        <pc:chgData name="Magnus Ahlkvist" userId="ada356d894bd2de7" providerId="LiveId" clId="{A3CEFFCF-D801-40AB-B48C-0F75CEAA43C2}" dt="2019-11-13T09:40:09.858" v="4" actId="2696"/>
        <pc:sldMkLst>
          <pc:docMk/>
          <pc:sldMk cId="3822221816" sldId="269"/>
        </pc:sldMkLst>
      </pc:sldChg>
      <pc:sldChg chg="del">
        <pc:chgData name="Magnus Ahlkvist" userId="ada356d894bd2de7" providerId="LiveId" clId="{A3CEFFCF-D801-40AB-B48C-0F75CEAA43C2}" dt="2019-11-13T09:40:09.862" v="5" actId="2696"/>
        <pc:sldMkLst>
          <pc:docMk/>
          <pc:sldMk cId="2109321193" sldId="270"/>
        </pc:sldMkLst>
      </pc:sldChg>
      <pc:sldChg chg="del">
        <pc:chgData name="Magnus Ahlkvist" userId="ada356d894bd2de7" providerId="LiveId" clId="{A3CEFFCF-D801-40AB-B48C-0F75CEAA43C2}" dt="2019-11-13T09:40:09.866" v="6" actId="2696"/>
        <pc:sldMkLst>
          <pc:docMk/>
          <pc:sldMk cId="1266415805" sldId="271"/>
        </pc:sldMkLst>
      </pc:sldChg>
      <pc:sldChg chg="del">
        <pc:chgData name="Magnus Ahlkvist" userId="ada356d894bd2de7" providerId="LiveId" clId="{A3CEFFCF-D801-40AB-B48C-0F75CEAA43C2}" dt="2019-11-13T09:40:09.870" v="7" actId="2696"/>
        <pc:sldMkLst>
          <pc:docMk/>
          <pc:sldMk cId="3619597613" sldId="272"/>
        </pc:sldMkLst>
      </pc:sldChg>
      <pc:sldChg chg="del">
        <pc:chgData name="Magnus Ahlkvist" userId="ada356d894bd2de7" providerId="LiveId" clId="{A3CEFFCF-D801-40AB-B48C-0F75CEAA43C2}" dt="2019-11-13T09:40:09.879" v="8" actId="2696"/>
        <pc:sldMkLst>
          <pc:docMk/>
          <pc:sldMk cId="36130962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sz="8000" dirty="0"/>
              <a:t>RBAR bad. Sets good.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sz="4800" dirty="0"/>
              <a:t>Magnus Ahlkvist</a:t>
            </a:r>
          </a:p>
        </p:txBody>
      </p:sp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5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Roboto Light</vt:lpstr>
      <vt:lpstr>Source Sans Pro</vt:lpstr>
      <vt:lpstr>Trebuchet MS</vt:lpstr>
      <vt:lpstr>Wingdings 3</vt:lpstr>
      <vt:lpstr>Fasett</vt:lpstr>
      <vt:lpstr>RBAR bad. Sets good.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6</cp:revision>
  <dcterms:created xsi:type="dcterms:W3CDTF">2019-10-13T08:45:28Z</dcterms:created>
  <dcterms:modified xsi:type="dcterms:W3CDTF">2019-11-13T09:42:24Z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