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2" r:id="rId5"/>
    <p:sldId id="263" r:id="rId6"/>
    <p:sldId id="260" r:id="rId7"/>
    <p:sldId id="257" r:id="rId8"/>
    <p:sldId id="261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3E307-9A68-4597-B735-5F5EBF997CF0}" v="1" dt="2019-11-13T05:57:1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59" d="100"/>
          <a:sy n="159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494961-2DCE-456E-B12F-3EE96B32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75627"/>
            <a:ext cx="12192000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sv-SE" sz="5000" b="1" dirty="0" err="1"/>
              <a:t>Estimated</a:t>
            </a:r>
            <a:r>
              <a:rPr lang="sv-SE" sz="5000" b="1" dirty="0"/>
              <a:t> </a:t>
            </a:r>
            <a:r>
              <a:rPr lang="sv-SE" sz="5000" b="1" dirty="0" err="1"/>
              <a:t>execution</a:t>
            </a:r>
            <a:r>
              <a:rPr lang="sv-SE" sz="5000" b="1" dirty="0"/>
              <a:t> plan</a:t>
            </a:r>
          </a:p>
          <a:p>
            <a:pPr algn="l"/>
            <a:r>
              <a:rPr lang="sv-SE" sz="3200" dirty="0"/>
              <a:t>17:00 </a:t>
            </a:r>
            <a:r>
              <a:rPr lang="sv-SE" sz="3200" dirty="0" err="1"/>
              <a:t>Eat</a:t>
            </a:r>
            <a:r>
              <a:rPr lang="sv-SE" sz="3200" dirty="0"/>
              <a:t>, drink and talk</a:t>
            </a:r>
          </a:p>
          <a:p>
            <a:pPr algn="l"/>
            <a:r>
              <a:rPr lang="sv-SE" sz="3200" dirty="0"/>
              <a:t>18:00 Daniel </a:t>
            </a:r>
            <a:r>
              <a:rPr lang="sv-SE" sz="3200" dirty="0" err="1"/>
              <a:t>Hutmacher</a:t>
            </a:r>
            <a:r>
              <a:rPr lang="sv-SE" sz="3200" dirty="0"/>
              <a:t> – get your </a:t>
            </a:r>
            <a:r>
              <a:rPr lang="sv-SE" sz="3200" dirty="0" err="1"/>
              <a:t>ducks</a:t>
            </a:r>
            <a:r>
              <a:rPr lang="sv-SE" sz="3200" dirty="0"/>
              <a:t> in a </a:t>
            </a:r>
            <a:r>
              <a:rPr lang="sv-SE" sz="3200" dirty="0" err="1"/>
              <a:t>row</a:t>
            </a:r>
            <a:endParaRPr lang="sv-SE" sz="3200" dirty="0"/>
          </a:p>
          <a:p>
            <a:pPr algn="l"/>
            <a:r>
              <a:rPr lang="sv-SE" sz="3200" dirty="0"/>
              <a:t>19:00 Break</a:t>
            </a:r>
          </a:p>
          <a:p>
            <a:pPr algn="l"/>
            <a:r>
              <a:rPr lang="sv-SE" sz="3200" dirty="0"/>
              <a:t>19:20 Magnus Ahlkvist RBAR bad, Sets </a:t>
            </a:r>
            <a:r>
              <a:rPr lang="sv-SE" sz="3200" dirty="0" err="1"/>
              <a:t>good</a:t>
            </a:r>
            <a:endParaRPr lang="sv-SE" sz="3200" dirty="0"/>
          </a:p>
          <a:p>
            <a:pPr algn="l"/>
            <a:r>
              <a:rPr lang="sv-SE" sz="3200" dirty="0"/>
              <a:t>20:20 </a:t>
            </a:r>
            <a:r>
              <a:rPr lang="sv-SE" sz="3200" dirty="0" err="1"/>
              <a:t>Networking</a:t>
            </a:r>
            <a:endParaRPr lang="sv-SE" sz="3200" dirty="0"/>
          </a:p>
          <a:p>
            <a:pPr marL="457200" indent="-457200" algn="l">
              <a:buFontTx/>
              <a:buChar char="-"/>
            </a:pPr>
            <a:endParaRPr lang="sv-SE" sz="3200" dirty="0"/>
          </a:p>
        </p:txBody>
      </p:sp>
      <p:pic>
        <p:nvPicPr>
          <p:cNvPr id="45" name="Bildobjekt 44">
            <a:extLst>
              <a:ext uri="{FF2B5EF4-FFF2-40B4-BE49-F238E27FC236}">
                <a16:creationId xmlns:a16="http://schemas.microsoft.com/office/drawing/2014/main" id="{58EC7AF4-DBD7-464E-AF3F-8C1DCA45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247" y="-75627"/>
            <a:ext cx="3021072" cy="30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 by “modern application development frameworks”</a:t>
            </a:r>
          </a:p>
        </p:txBody>
      </p:sp>
    </p:spTree>
    <p:extLst>
      <p:ext uri="{BB962C8B-B14F-4D97-AF65-F5344CB8AC3E}">
        <p14:creationId xmlns:p14="http://schemas.microsoft.com/office/powerpoint/2010/main" val="36130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494961-2DCE-456E-B12F-3EE96B32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75627"/>
            <a:ext cx="12192000" cy="70058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sv-SE" sz="5000" b="1" dirty="0"/>
              <a:t>THANK YOU!</a:t>
            </a:r>
          </a:p>
          <a:p>
            <a:pPr marL="457200" indent="-457200" algn="l">
              <a:buFontTx/>
              <a:buChar char="-"/>
            </a:pPr>
            <a:endParaRPr lang="sv-SE" sz="32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86FF3B0-C415-4D07-AEB1-E72CDAE5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25" y="5862367"/>
            <a:ext cx="1209882" cy="388575"/>
          </a:xfrm>
          <a:prstGeom prst="rect">
            <a:avLst/>
          </a:prstGeom>
        </p:spPr>
      </p:pic>
      <p:pic>
        <p:nvPicPr>
          <p:cNvPr id="6" name="Bildobjekt 5" descr="En bild som visar tallrik, ritning, vit&#10;&#10;Automatiskt genererad beskrivning">
            <a:extLst>
              <a:ext uri="{FF2B5EF4-FFF2-40B4-BE49-F238E27FC236}">
                <a16:creationId xmlns:a16="http://schemas.microsoft.com/office/drawing/2014/main" id="{BD1884B8-2ADA-408D-87BF-E4F8569C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9" y="5898919"/>
            <a:ext cx="851895" cy="352023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997EA46-491E-42B5-8026-64712F45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87" y="2098697"/>
            <a:ext cx="2718166" cy="86666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B87898C4-1815-4678-9ADF-679B03639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1" y="2108224"/>
            <a:ext cx="2860681" cy="847609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FD7345C3-469D-4174-903F-90C6A81D2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359" y="2155592"/>
            <a:ext cx="271794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2494961-2DCE-456E-B12F-3EE96B32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75627"/>
            <a:ext cx="12192000" cy="70058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sv-SE" sz="5000" b="1" dirty="0"/>
              <a:t>THANK YOU!</a:t>
            </a:r>
          </a:p>
          <a:p>
            <a:pPr marL="457200" indent="-457200" algn="l">
              <a:buFontTx/>
              <a:buChar char="-"/>
            </a:pPr>
            <a:endParaRPr lang="sv-SE" sz="32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86FF3B0-C415-4D07-AEB1-E72CDAE5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25" y="5862367"/>
            <a:ext cx="1209882" cy="388575"/>
          </a:xfrm>
          <a:prstGeom prst="rect">
            <a:avLst/>
          </a:prstGeom>
        </p:spPr>
      </p:pic>
      <p:pic>
        <p:nvPicPr>
          <p:cNvPr id="6" name="Bildobjekt 5" descr="En bild som visar tallrik, ritning, vit&#10;&#10;Automatiskt genererad beskrivning">
            <a:extLst>
              <a:ext uri="{FF2B5EF4-FFF2-40B4-BE49-F238E27FC236}">
                <a16:creationId xmlns:a16="http://schemas.microsoft.com/office/drawing/2014/main" id="{BD1884B8-2ADA-408D-87BF-E4F8569C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9" y="5898919"/>
            <a:ext cx="851895" cy="352023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997EA46-491E-42B5-8026-64712F45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87" y="2098697"/>
            <a:ext cx="2718166" cy="86666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B87898C4-1815-4678-9ADF-679B03639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1" y="2108224"/>
            <a:ext cx="2860681" cy="847609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FD7345C3-469D-4174-903F-90C6A81D2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359" y="2155592"/>
            <a:ext cx="271794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RBAR bad. Sets good.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RBAR</a:t>
            </a:r>
          </a:p>
          <a:p>
            <a:r>
              <a:rPr lang="sv-SE" dirty="0"/>
              <a:t>RBAR by T-SQL loops</a:t>
            </a:r>
          </a:p>
          <a:p>
            <a:r>
              <a:rPr lang="sv-SE" dirty="0"/>
              <a:t>RBAR by </a:t>
            </a:r>
            <a:r>
              <a:rPr lang="sv-SE" dirty="0" err="1"/>
              <a:t>functions</a:t>
            </a:r>
            <a:endParaRPr lang="sv-SE" dirty="0"/>
          </a:p>
          <a:p>
            <a:r>
              <a:rPr lang="sv-SE" dirty="0"/>
              <a:t>RBAR in </a:t>
            </a:r>
            <a:r>
              <a:rPr lang="sv-SE" dirty="0" err="1"/>
              <a:t>execution</a:t>
            </a:r>
            <a:r>
              <a:rPr lang="sv-SE" dirty="0"/>
              <a:t> plans</a:t>
            </a:r>
          </a:p>
          <a:p>
            <a:pPr lvl="1"/>
            <a:r>
              <a:rPr lang="sv-SE" dirty="0"/>
              <a:t>RBAR by bad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RBAR by ”modern </a:t>
            </a:r>
            <a:r>
              <a:rPr lang="sv-SE" dirty="0" err="1"/>
              <a:t>development</a:t>
            </a:r>
            <a:r>
              <a:rPr lang="sv-SE" dirty="0"/>
              <a:t> </a:t>
            </a:r>
            <a:r>
              <a:rPr lang="sv-SE" dirty="0" err="1"/>
              <a:t>frameworks</a:t>
            </a:r>
            <a:r>
              <a:rPr lang="sv-S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 by T-SQL loops</a:t>
            </a:r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 by T-SQL functions</a:t>
            </a:r>
          </a:p>
        </p:txBody>
      </p:sp>
    </p:spTree>
    <p:extLst>
      <p:ext uri="{BB962C8B-B14F-4D97-AF65-F5344CB8AC3E}">
        <p14:creationId xmlns:p14="http://schemas.microsoft.com/office/powerpoint/2010/main" val="12664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pPr algn="l"/>
            <a:r>
              <a:rPr lang="en-US" sz="3200" dirty="0"/>
              <a:t>RBAR in execution plans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3</TotalTime>
  <Words>103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PowerPoint Presentation</vt:lpstr>
      <vt:lpstr>PowerPoint Presentation</vt:lpstr>
      <vt:lpstr>RBAR bad. Sets good.</vt:lpstr>
      <vt:lpstr>About Magnus</vt:lpstr>
      <vt:lpstr>Session contents</vt:lpstr>
      <vt:lpstr>RBAR</vt:lpstr>
      <vt:lpstr>RBAR by T-SQL loops</vt:lpstr>
      <vt:lpstr>RBAR by T-SQL functions</vt:lpstr>
      <vt:lpstr>RBAR in execution plans</vt:lpstr>
      <vt:lpstr>RBAR by “modern application development frameworks”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6</cp:revision>
  <dcterms:created xsi:type="dcterms:W3CDTF">2019-10-13T08:45:28Z</dcterms:created>
  <dcterms:modified xsi:type="dcterms:W3CDTF">2019-11-13T05:58:20Z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