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  <p:sldMasterId id="2147483680" r:id="rId6"/>
  </p:sldMasterIdLst>
  <p:notesMasterIdLst>
    <p:notesMasterId r:id="rId21"/>
  </p:notesMasterIdLst>
  <p:sldIdLst>
    <p:sldId id="256" r:id="rId7"/>
    <p:sldId id="259" r:id="rId8"/>
    <p:sldId id="258" r:id="rId9"/>
    <p:sldId id="261" r:id="rId10"/>
    <p:sldId id="274" r:id="rId11"/>
    <p:sldId id="286" r:id="rId12"/>
    <p:sldId id="269" r:id="rId13"/>
    <p:sldId id="270" r:id="rId14"/>
    <p:sldId id="285" r:id="rId15"/>
    <p:sldId id="289" r:id="rId16"/>
    <p:sldId id="291" r:id="rId17"/>
    <p:sldId id="287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77" d="100"/>
          <a:sy n="77" d="100"/>
        </p:scale>
        <p:origin x="36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3E6DCD-0925-492B-B952-87A34542FCA4}"/>
              </a:ext>
            </a:extLst>
          </p:cNvPr>
          <p:cNvSpPr txBox="1"/>
          <p:nvPr userDrawn="1"/>
        </p:nvSpPr>
        <p:spPr>
          <a:xfrm>
            <a:off x="368489" y="382137"/>
            <a:ext cx="11354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GROUPBY 2020 | MAY 12-13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0A0A8-FC9F-4BA7-8F81-FC4F1418F28C}"/>
              </a:ext>
            </a:extLst>
          </p:cNvPr>
          <p:cNvSpPr/>
          <p:nvPr userDrawn="1"/>
        </p:nvSpPr>
        <p:spPr>
          <a:xfrm>
            <a:off x="545911" y="1572021"/>
            <a:ext cx="5827594" cy="9300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91502-CA6E-4E7E-8CB9-3F1F0850ADB3}"/>
              </a:ext>
            </a:extLst>
          </p:cNvPr>
          <p:cNvSpPr txBox="1"/>
          <p:nvPr userDrawn="1"/>
        </p:nvSpPr>
        <p:spPr>
          <a:xfrm>
            <a:off x="409432" y="2169994"/>
            <a:ext cx="10031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Free Online Training for Data Professionals.</a:t>
            </a:r>
          </a:p>
          <a:p>
            <a:endParaRPr lang="en-US" sz="10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By the Community, for the Community.</a:t>
            </a:r>
            <a:endParaRPr lang="en-CA" sz="3600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87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3E6DCD-0925-492B-B952-87A34542FCA4}"/>
              </a:ext>
            </a:extLst>
          </p:cNvPr>
          <p:cNvSpPr txBox="1"/>
          <p:nvPr userDrawn="1"/>
        </p:nvSpPr>
        <p:spPr>
          <a:xfrm>
            <a:off x="368489" y="382137"/>
            <a:ext cx="11354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600" dirty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GROUPBY 2020 | MAY 12-13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0A0A8-FC9F-4BA7-8F81-FC4F1418F28C}"/>
              </a:ext>
            </a:extLst>
          </p:cNvPr>
          <p:cNvSpPr/>
          <p:nvPr userDrawn="1"/>
        </p:nvSpPr>
        <p:spPr>
          <a:xfrm>
            <a:off x="545911" y="1572021"/>
            <a:ext cx="5827594" cy="93005"/>
          </a:xfrm>
          <a:prstGeom prst="rect">
            <a:avLst/>
          </a:prstGeom>
          <a:solidFill>
            <a:srgbClr val="FF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ED215-C73F-4520-996B-0CDE957D14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8804" y="2003956"/>
            <a:ext cx="10714038" cy="131244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  <a:latin typeface="Roboto Bk" pitchFamily="2" charset="0"/>
                <a:ea typeface="Roboto Bk" pitchFamily="2" charset="0"/>
              </a:defRPr>
            </a:lvl1pPr>
          </a:lstStyle>
          <a:p>
            <a:pPr lvl="0"/>
            <a:r>
              <a:rPr lang="en-US" dirty="0"/>
              <a:t>SESSION NAME HERE</a:t>
            </a:r>
          </a:p>
        </p:txBody>
      </p:sp>
    </p:spTree>
    <p:extLst>
      <p:ext uri="{BB962C8B-B14F-4D97-AF65-F5344CB8AC3E}">
        <p14:creationId xmlns:p14="http://schemas.microsoft.com/office/powerpoint/2010/main" val="31678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F74F57-3518-43F1-ABF1-6959897D13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36638" y="682625"/>
            <a:ext cx="3344862" cy="302895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9916C56-DD4D-4C83-B228-C872E6804A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8525" y="682625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SPEAKER NAME</a:t>
            </a:r>
          </a:p>
          <a:p>
            <a:pPr lvl="0"/>
            <a:endParaRPr lang="en-CA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7EAC6E4-259D-43D3-A157-4BB04DE0A3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08524" y="1339992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JOB TITLE, COMPANY NAME</a:t>
            </a:r>
          </a:p>
          <a:p>
            <a:pPr lvl="0"/>
            <a:endParaRPr lang="en-CA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DB96F244-1B5E-4EAC-BD2C-7806A5EBC6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524" y="1997359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WEBSITE</a:t>
            </a:r>
          </a:p>
          <a:p>
            <a:pPr lvl="0"/>
            <a:endParaRPr lang="en-CA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D9FDDC2-1088-45B4-AFF9-B006AAA4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8523" y="2689082"/>
            <a:ext cx="6754813" cy="4637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TWITTER LINK</a:t>
            </a:r>
          </a:p>
          <a:p>
            <a:pPr lvl="0"/>
            <a:endParaRPr lang="en-CA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73ABC0F-D641-4DFF-8B9E-C3E9DB9378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6638" y="4164961"/>
            <a:ext cx="6754813" cy="2317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BIO HERE</a:t>
            </a: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40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2020-05-12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CA351F87-13A5-401E-8733-45E13B608E5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008F3AA-A568-468A-99BC-68B75D55034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DD431D21-FA50-44D6-BD71-2FE29091CC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01" y="3088801"/>
            <a:ext cx="3769199" cy="376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vindpariti.blogspot.com/2012/02/some-great-snapshots-in-2012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1130310/change-directory-in-powershe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jojofeelings.wordpress.com/2012/02/01/romantic-songs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owmelibrarian.blogspot.com/2012/09/where-do-you-get-your-program.html" TargetMode="External"/><Relationship Id="rId5" Type="http://schemas.openxmlformats.org/officeDocument/2006/relationships/image" Target="../media/image9.jpg"/><Relationship Id="rId10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://gerentedemediado.blogspot.com/2013/03/copia-y-pega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56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7421CA-D06E-432D-BBB0-72002BD2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What is </a:t>
            </a:r>
            <a:r>
              <a:rPr lang="sv-SE" dirty="0" err="1"/>
              <a:t>DBATools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DC4934-1C7B-4A0E-8FD1-E96F7864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Powershell </a:t>
            </a:r>
            <a:r>
              <a:rPr lang="sv-SE" dirty="0" err="1"/>
              <a:t>module</a:t>
            </a:r>
            <a:endParaRPr lang="sv-SE" dirty="0"/>
          </a:p>
          <a:p>
            <a:r>
              <a:rPr lang="sv-SE" dirty="0" err="1"/>
              <a:t>Available</a:t>
            </a:r>
            <a:r>
              <a:rPr lang="sv-SE" dirty="0"/>
              <a:t> on </a:t>
            </a:r>
            <a:r>
              <a:rPr lang="sv-SE" dirty="0" err="1"/>
              <a:t>PowershellGallery</a:t>
            </a:r>
            <a:endParaRPr lang="sv-SE" dirty="0"/>
          </a:p>
          <a:p>
            <a:r>
              <a:rPr lang="sv-SE" dirty="0" err="1"/>
              <a:t>Command</a:t>
            </a:r>
            <a:r>
              <a:rPr lang="sv-SE" dirty="0"/>
              <a:t> </a:t>
            </a:r>
            <a:r>
              <a:rPr lang="sv-SE" dirty="0" err="1"/>
              <a:t>reference</a:t>
            </a:r>
            <a:r>
              <a:rPr lang="sv-SE" dirty="0"/>
              <a:t> on dbatools.io/</a:t>
            </a:r>
            <a:r>
              <a:rPr lang="sv-SE" dirty="0" err="1"/>
              <a:t>commands</a:t>
            </a:r>
            <a:endParaRPr lang="sv-SE" dirty="0"/>
          </a:p>
          <a:p>
            <a:r>
              <a:rPr lang="sv-SE" dirty="0"/>
              <a:t>Community driven</a:t>
            </a:r>
          </a:p>
          <a:p>
            <a:pPr lvl="1"/>
            <a:r>
              <a:rPr lang="sv-SE" dirty="0"/>
              <a:t>Use it</a:t>
            </a:r>
          </a:p>
          <a:p>
            <a:pPr lvl="1"/>
            <a:r>
              <a:rPr lang="sv-SE" dirty="0" err="1"/>
              <a:t>Contribute</a:t>
            </a:r>
            <a:endParaRPr lang="sv-SE" dirty="0"/>
          </a:p>
          <a:p>
            <a:pPr lvl="2"/>
            <a:r>
              <a:rPr lang="sv-SE" dirty="0" err="1"/>
              <a:t>Write</a:t>
            </a:r>
            <a:r>
              <a:rPr lang="sv-SE" dirty="0"/>
              <a:t> code</a:t>
            </a:r>
          </a:p>
          <a:p>
            <a:pPr lvl="2"/>
            <a:r>
              <a:rPr lang="sv-SE" dirty="0" err="1"/>
              <a:t>Report</a:t>
            </a:r>
            <a:r>
              <a:rPr lang="sv-SE" dirty="0"/>
              <a:t> </a:t>
            </a:r>
            <a:r>
              <a:rPr lang="sv-SE" dirty="0" err="1"/>
              <a:t>bugs</a:t>
            </a:r>
            <a:endParaRPr lang="sv-SE" dirty="0"/>
          </a:p>
          <a:p>
            <a:pPr lvl="2"/>
            <a:r>
              <a:rPr lang="sv-SE" dirty="0" err="1"/>
              <a:t>Suggest</a:t>
            </a:r>
            <a:r>
              <a:rPr lang="sv-SE" dirty="0"/>
              <a:t> features</a:t>
            </a:r>
          </a:p>
          <a:p>
            <a:pPr lvl="1"/>
            <a:r>
              <a:rPr lang="sv-SE" dirty="0" err="1"/>
              <a:t>Donate</a:t>
            </a:r>
            <a:r>
              <a:rPr lang="sv-SE" dirty="0"/>
              <a:t> $$$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054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First demo</a:t>
            </a:r>
          </a:p>
        </p:txBody>
      </p:sp>
    </p:spTree>
    <p:extLst>
      <p:ext uri="{BB962C8B-B14F-4D97-AF65-F5344CB8AC3E}">
        <p14:creationId xmlns:p14="http://schemas.microsoft.com/office/powerpoint/2010/main" val="393474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A8366E-4779-4EC4-BFA4-CB7796EC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Lets’s</a:t>
            </a:r>
            <a:r>
              <a:rPr lang="sv-SE" dirty="0"/>
              <a:t> get down to business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17467D-E6D8-4E68-88BB-BA3E6E56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Setup servers for </a:t>
            </a:r>
            <a:r>
              <a:rPr lang="sv-SE" dirty="0" err="1"/>
              <a:t>backing</a:t>
            </a:r>
            <a:r>
              <a:rPr lang="sv-SE" dirty="0"/>
              <a:t> up to and </a:t>
            </a:r>
            <a:r>
              <a:rPr lang="sv-SE" dirty="0" err="1"/>
              <a:t>restoring</a:t>
            </a:r>
            <a:r>
              <a:rPr lang="sv-SE" dirty="0"/>
              <a:t> from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</a:t>
            </a:r>
            <a:r>
              <a:rPr lang="sv-SE" dirty="0"/>
              <a:t> storage</a:t>
            </a:r>
          </a:p>
          <a:p>
            <a:r>
              <a:rPr lang="sv-SE" dirty="0"/>
              <a:t>Install a new SQL Server </a:t>
            </a:r>
            <a:r>
              <a:rPr lang="sv-SE" dirty="0" err="1"/>
              <a:t>instance</a:t>
            </a:r>
            <a:endParaRPr lang="sv-SE" dirty="0"/>
          </a:p>
          <a:p>
            <a:r>
              <a:rPr lang="sv-SE" dirty="0" err="1"/>
              <a:t>Automate</a:t>
            </a:r>
            <a:r>
              <a:rPr lang="sv-SE" dirty="0"/>
              <a:t> </a:t>
            </a:r>
            <a:r>
              <a:rPr lang="sv-SE" dirty="0" err="1"/>
              <a:t>patching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SQL Server</a:t>
            </a:r>
          </a:p>
          <a:p>
            <a:r>
              <a:rPr lang="sv-SE" dirty="0" err="1"/>
              <a:t>Migrate</a:t>
            </a:r>
            <a:r>
              <a:rPr lang="sv-SE" dirty="0"/>
              <a:t> logins and </a:t>
            </a:r>
            <a:r>
              <a:rPr lang="sv-SE" dirty="0" err="1"/>
              <a:t>jobs</a:t>
            </a:r>
            <a:r>
              <a:rPr lang="sv-SE" dirty="0"/>
              <a:t>, setup log shipping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594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DBATOOLS</a:t>
            </a:r>
            <a:br>
              <a:rPr lang="sv-SE" dirty="0"/>
            </a:b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0312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05D9D-DD4A-4670-8E58-996171E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Famous</a:t>
            </a:r>
            <a:r>
              <a:rPr lang="sv-SE" dirty="0"/>
              <a:t> last </a:t>
            </a:r>
            <a:r>
              <a:rPr lang="sv-SE" dirty="0" err="1"/>
              <a:t>words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1A2D6A-F5C1-4733-9185-7D4F9AAF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you GroupBy!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❤❤❤❤❤❤❤</a:t>
            </a:r>
            <a:r>
              <a:rPr lang="sv-SE" dirty="0" err="1"/>
              <a:t>Thank</a:t>
            </a:r>
            <a:r>
              <a:rPr lang="sv-SE" dirty="0"/>
              <a:t> you </a:t>
            </a:r>
            <a:r>
              <a:rPr lang="sv-SE" dirty="0" err="1"/>
              <a:t>contributors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❤❤❤❤❤❤❤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Automation </a:t>
            </a:r>
            <a:r>
              <a:rPr lang="sv-SE" dirty="0" err="1"/>
              <a:t>replaces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mistakes</a:t>
            </a:r>
            <a:r>
              <a:rPr lang="sv-SE" dirty="0"/>
              <a:t> with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. That you </a:t>
            </a:r>
            <a:r>
              <a:rPr lang="sv-SE" dirty="0" err="1"/>
              <a:t>can</a:t>
            </a:r>
            <a:r>
              <a:rPr lang="sv-SE" dirty="0"/>
              <a:t> fix </a:t>
            </a:r>
            <a:r>
              <a:rPr lang="sv-SE" dirty="0" err="1"/>
              <a:t>once</a:t>
            </a:r>
            <a:r>
              <a:rPr lang="sv-SE"/>
              <a:t>.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57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A01322-AA71-4E71-B9AC-BDB45E4E5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My romantic relation with </a:t>
            </a:r>
            <a:r>
              <a:rPr lang="en-CA" dirty="0" err="1"/>
              <a:t>Powershell</a:t>
            </a:r>
            <a:r>
              <a:rPr lang="en-CA" dirty="0"/>
              <a:t> generally and </a:t>
            </a:r>
            <a:r>
              <a:rPr lang="en-CA" dirty="0" err="1"/>
              <a:t>DBATools</a:t>
            </a:r>
            <a:r>
              <a:rPr lang="en-CA" dirty="0"/>
              <a:t> especially</a:t>
            </a:r>
          </a:p>
        </p:txBody>
      </p:sp>
    </p:spTree>
    <p:extLst>
      <p:ext uri="{BB962C8B-B14F-4D97-AF65-F5344CB8AC3E}">
        <p14:creationId xmlns:p14="http://schemas.microsoft.com/office/powerpoint/2010/main" val="25329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7769-E8A3-4E62-B543-EE19CD9D28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Magnus Ahlkvist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4A63-C530-4F3D-B9B4-8620D37ACD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A" dirty="0"/>
              <a:t>Consultant, </a:t>
            </a:r>
            <a:r>
              <a:rPr lang="en-CA" dirty="0" err="1"/>
              <a:t>Transmokopter</a:t>
            </a:r>
            <a:r>
              <a:rPr lang="en-CA" dirty="0"/>
              <a:t> SQL 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A0A56-26F1-4364-80F9-80EFF781AE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https://www.tsql.nu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2EB7D-BAB6-41A7-98BC-997F6F489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https://twitter.com/transmokopter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C10483-85BC-403C-826F-B567E78CC2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SQL Server specialist, trainer, community organizer, speaker, football coach, scout leader, city council member, (slow) runner.</a:t>
            </a:r>
          </a:p>
        </p:txBody>
      </p:sp>
      <p:pic>
        <p:nvPicPr>
          <p:cNvPr id="8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AA9DE696-5479-4BF4-8B2C-77F6C6BB39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544" b="2544"/>
          <a:stretch/>
        </p:blipFill>
        <p:spPr>
          <a:xfrm>
            <a:off x="1036638" y="682625"/>
            <a:ext cx="3344862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209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endParaRPr lang="sv-SE" dirty="0"/>
          </a:p>
          <a:p>
            <a:r>
              <a:rPr lang="sv-SE" dirty="0" err="1"/>
              <a:t>DBATools</a:t>
            </a:r>
            <a:endParaRPr lang="sv-SE" dirty="0"/>
          </a:p>
          <a:p>
            <a:r>
              <a:rPr lang="sv-SE" dirty="0"/>
              <a:t>Migration – log shipping and more with </a:t>
            </a:r>
            <a:r>
              <a:rPr lang="sv-SE" dirty="0" err="1"/>
              <a:t>DBATools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Sharing</a:t>
            </a:r>
            <a:r>
              <a:rPr lang="sv-SE" dirty="0"/>
              <a:t> is </a:t>
            </a:r>
            <a:r>
              <a:rPr lang="sv-SE" dirty="0" err="1"/>
              <a:t>caring</a:t>
            </a:r>
            <a:endParaRPr lang="sv-SE" dirty="0"/>
          </a:p>
          <a:p>
            <a:r>
              <a:rPr lang="sv-SE" dirty="0"/>
              <a:t>Automation =&gt; Focus on </a:t>
            </a:r>
            <a:r>
              <a:rPr lang="sv-SE" dirty="0" err="1"/>
              <a:t>fun</a:t>
            </a:r>
            <a:r>
              <a:rPr lang="sv-SE" dirty="0"/>
              <a:t> stuff</a:t>
            </a:r>
          </a:p>
          <a:p>
            <a:pPr lvl="1"/>
            <a:r>
              <a:rPr lang="sv-SE" dirty="0"/>
              <a:t>”</a:t>
            </a:r>
            <a:r>
              <a:rPr lang="sv-SE" dirty="0" err="1"/>
              <a:t>Let’s</a:t>
            </a:r>
            <a:r>
              <a:rPr lang="sv-SE" dirty="0"/>
              <a:t> </a:t>
            </a:r>
            <a:r>
              <a:rPr lang="sv-SE" dirty="0" err="1"/>
              <a:t>spend</a:t>
            </a:r>
            <a:r>
              <a:rPr lang="sv-SE" dirty="0"/>
              <a:t> half a </a:t>
            </a:r>
            <a:r>
              <a:rPr lang="sv-SE" dirty="0" err="1"/>
              <a:t>day</a:t>
            </a:r>
            <a:r>
              <a:rPr lang="sv-SE" dirty="0"/>
              <a:t> </a:t>
            </a:r>
            <a:r>
              <a:rPr lang="sv-SE" dirty="0" err="1"/>
              <a:t>automating</a:t>
            </a:r>
            <a:r>
              <a:rPr lang="sv-SE" dirty="0"/>
              <a:t> a 15 </a:t>
            </a:r>
            <a:r>
              <a:rPr lang="sv-SE" dirty="0" err="1"/>
              <a:t>minute</a:t>
            </a:r>
            <a:r>
              <a:rPr lang="sv-SE" dirty="0"/>
              <a:t> manual task”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035DBA-691F-4721-896A-CAEA20A0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endParaRPr lang="sv-SE" dirty="0"/>
          </a:p>
        </p:txBody>
      </p:sp>
      <p:pic>
        <p:nvPicPr>
          <p:cNvPr id="4" name="Bildobjekt 3" descr="En bild som visar utomhus, gräs, grön, jord&#10;&#10;Automatiskt genererad beskrivning">
            <a:extLst>
              <a:ext uri="{FF2B5EF4-FFF2-40B4-BE49-F238E27FC236}">
                <a16:creationId xmlns:a16="http://schemas.microsoft.com/office/drawing/2014/main" id="{04FDDE93-6F5B-49AA-A4F1-D55CA876C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646" r="7843" b="-4"/>
          <a:stretch/>
        </p:blipFill>
        <p:spPr>
          <a:xfrm>
            <a:off x="675745" y="1508656"/>
            <a:ext cx="6776496" cy="5349343"/>
          </a:xfrm>
          <a:prstGeom prst="rect">
            <a:avLst/>
          </a:prstGeom>
          <a:noFill/>
        </p:spPr>
      </p:pic>
      <p:sp>
        <p:nvSpPr>
          <p:cNvPr id="7" name="textruta 6">
            <a:extLst>
              <a:ext uri="{FF2B5EF4-FFF2-40B4-BE49-F238E27FC236}">
                <a16:creationId xmlns:a16="http://schemas.microsoft.com/office/drawing/2014/main" id="{38DE2DAF-55BD-4D2F-8302-2D4CA2450165}"/>
              </a:ext>
            </a:extLst>
          </p:cNvPr>
          <p:cNvSpPr txBox="1"/>
          <p:nvPr/>
        </p:nvSpPr>
        <p:spPr>
          <a:xfrm>
            <a:off x="2060601" y="5841307"/>
            <a:ext cx="280076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sv-SE" sz="700" dirty="0">
                <a:solidFill>
                  <a:srgbClr val="FFFFFF"/>
                </a:solidFill>
                <a:hlinkClick r:id="rId3" tooltip="http://arvindpariti.blogspot.com/2012/02/some-great-snapshots-in-2012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 här fotot</a:t>
            </a:r>
            <a:r>
              <a:rPr lang="sv-SE" sz="700" dirty="0">
                <a:solidFill>
                  <a:srgbClr val="FFFFFF"/>
                </a:solidFill>
              </a:rPr>
              <a:t> av Okänd författare licensieras enligt </a:t>
            </a:r>
            <a:r>
              <a:rPr lang="sv-SE" sz="700" dirty="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sv-SE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1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My </a:t>
            </a:r>
            <a:r>
              <a:rPr lang="en-US" sz="3200" dirty="0" err="1"/>
              <a:t>Powershell</a:t>
            </a:r>
            <a:r>
              <a:rPr lang="en-US" sz="3200" dirty="0"/>
              <a:t> journey, first iteration</a:t>
            </a:r>
          </a:p>
        </p:txBody>
      </p:sp>
      <p:pic>
        <p:nvPicPr>
          <p:cNvPr id="10" name="Platshållare för innehåll 9" descr="En bild som visar skärmbild, orange, sitter, solnedgång&#10;&#10;Automatiskt genererad beskrivning">
            <a:extLst>
              <a:ext uri="{FF2B5EF4-FFF2-40B4-BE49-F238E27FC236}">
                <a16:creationId xmlns:a16="http://schemas.microsoft.com/office/drawing/2014/main" id="{A28CDC4B-3539-4879-91A5-8438A510B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2092" y="1942510"/>
            <a:ext cx="9735908" cy="3692535"/>
          </a:xfrm>
        </p:spPr>
      </p:pic>
      <p:sp>
        <p:nvSpPr>
          <p:cNvPr id="11" name="textruta 10">
            <a:extLst>
              <a:ext uri="{FF2B5EF4-FFF2-40B4-BE49-F238E27FC236}">
                <a16:creationId xmlns:a16="http://schemas.microsoft.com/office/drawing/2014/main" id="{0994B5B1-0439-418A-88E2-85F119ECFB6C}"/>
              </a:ext>
            </a:extLst>
          </p:cNvPr>
          <p:cNvSpPr txBox="1"/>
          <p:nvPr/>
        </p:nvSpPr>
        <p:spPr>
          <a:xfrm>
            <a:off x="932092" y="5635045"/>
            <a:ext cx="80878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stackoverflow.com/questions/41130310/change-directory-in-powershell"/>
              </a:rPr>
              <a:t>This </a:t>
            </a:r>
            <a:r>
              <a:rPr lang="sv-SE" sz="900" dirty="0" err="1">
                <a:hlinkClick r:id="rId3" tooltip="https://stackoverflow.com/questions/41130310/change-directory-in-powershell"/>
              </a:rPr>
              <a:t>picture</a:t>
            </a:r>
            <a:r>
              <a:rPr lang="sv-SE" sz="900" dirty="0"/>
              <a:t> 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sa/3.0/"/>
              </a:rPr>
              <a:t>CC BY-SA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My </a:t>
            </a:r>
            <a:r>
              <a:rPr lang="en-US" sz="3200" dirty="0" err="1"/>
              <a:t>Powershell</a:t>
            </a:r>
            <a:r>
              <a:rPr lang="en-US" sz="3200" dirty="0"/>
              <a:t> journey, second iteration</a:t>
            </a:r>
          </a:p>
        </p:txBody>
      </p:sp>
      <p:pic>
        <p:nvPicPr>
          <p:cNvPr id="8" name="Bildobjekt 7" descr="En bild som visar ritning&#10;&#10;Automatiskt genererad beskrivning">
            <a:extLst>
              <a:ext uri="{FF2B5EF4-FFF2-40B4-BE49-F238E27FC236}">
                <a16:creationId xmlns:a16="http://schemas.microsoft.com/office/drawing/2014/main" id="{2A7C222B-B45F-456C-9773-49C2198CE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95780" y="1149350"/>
            <a:ext cx="2324507" cy="2917825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4DF4DFDA-17FC-4372-A52B-1CEAC295D762}"/>
              </a:ext>
            </a:extLst>
          </p:cNvPr>
          <p:cNvSpPr txBox="1"/>
          <p:nvPr/>
        </p:nvSpPr>
        <p:spPr>
          <a:xfrm>
            <a:off x="8295780" y="4098925"/>
            <a:ext cx="23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3" tooltip="https://jojofeelings.wordpress.com/2012/02/01/romantic-songs/"/>
              </a:rPr>
              <a:t>This </a:t>
            </a:r>
            <a:r>
              <a:rPr lang="sv-SE" sz="900" dirty="0" err="1">
                <a:hlinkClick r:id="rId3" tooltip="https://jojofeelings.wordpress.com/2012/02/01/romantic-songs/"/>
              </a:rPr>
              <a:t>picture</a:t>
            </a:r>
            <a:r>
              <a:rPr lang="sv-SE" sz="900" dirty="0">
                <a:hlinkClick r:id="rId3" tooltip="https://jojofeelings.wordpress.com/2012/02/01/romantic-songs/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4" tooltip="https://creativecommons.org/licenses/by-nc-nd/3.0/"/>
              </a:rPr>
              <a:t>CC BY-NC-ND</a:t>
            </a:r>
            <a:endParaRPr lang="sv-SE" sz="900" dirty="0"/>
          </a:p>
        </p:txBody>
      </p:sp>
      <p:pic>
        <p:nvPicPr>
          <p:cNvPr id="11" name="Bildobjekt 10" descr="En bild som visar objekt, bord, gul, sitter&#10;&#10;Automatiskt genererad beskrivning">
            <a:extLst>
              <a:ext uri="{FF2B5EF4-FFF2-40B4-BE49-F238E27FC236}">
                <a16:creationId xmlns:a16="http://schemas.microsoft.com/office/drawing/2014/main" id="{478A31E7-B3FC-4EF5-A2D2-0A5AA0DE7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8957" y="1342876"/>
            <a:ext cx="2438400" cy="243840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437AF3A7-69D5-4171-BF17-096B68F43217}"/>
              </a:ext>
            </a:extLst>
          </p:cNvPr>
          <p:cNvSpPr txBox="1"/>
          <p:nvPr/>
        </p:nvSpPr>
        <p:spPr>
          <a:xfrm>
            <a:off x="828957" y="409892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hlinkClick r:id="rId6" tooltip="http://showmelibrarian.blogspot.com/2012/09/where-do-you-get-your-program.html"/>
              </a:rPr>
              <a:t>This </a:t>
            </a:r>
            <a:r>
              <a:rPr lang="sv-SE" sz="900" dirty="0" err="1">
                <a:hlinkClick r:id="rId6" tooltip="http://showmelibrarian.blogspot.com/2012/09/where-do-you-get-your-program.html"/>
              </a:rPr>
              <a:t>picure</a:t>
            </a:r>
            <a:r>
              <a:rPr lang="sv-SE" sz="900" dirty="0">
                <a:hlinkClick r:id="rId6" tooltip="http://showmelibrarian.blogspot.com/2012/09/where-do-you-get-your-program.html"/>
              </a:rPr>
              <a:t> </a:t>
            </a:r>
            <a:r>
              <a:rPr lang="sv-SE" sz="900" dirty="0"/>
              <a:t>from </a:t>
            </a:r>
            <a:r>
              <a:rPr lang="sv-SE" sz="900" dirty="0" err="1"/>
              <a:t>unknown</a:t>
            </a:r>
            <a:r>
              <a:rPr lang="sv-SE" sz="900" dirty="0"/>
              <a:t> </a:t>
            </a:r>
            <a:r>
              <a:rPr lang="sv-SE" sz="900" dirty="0" err="1"/>
              <a:t>author</a:t>
            </a:r>
            <a:r>
              <a:rPr lang="sv-SE" sz="900" dirty="0"/>
              <a:t> </a:t>
            </a:r>
            <a:r>
              <a:rPr lang="sv-SE" sz="900" dirty="0" err="1"/>
              <a:t>licensed</a:t>
            </a:r>
            <a:r>
              <a:rPr lang="sv-SE" sz="900" dirty="0"/>
              <a:t> </a:t>
            </a:r>
            <a:r>
              <a:rPr lang="sv-SE" sz="900" dirty="0" err="1"/>
              <a:t>according</a:t>
            </a:r>
            <a:r>
              <a:rPr lang="sv-SE" sz="900" dirty="0"/>
              <a:t> with </a:t>
            </a:r>
            <a:r>
              <a:rPr lang="sv-SE" sz="900" dirty="0">
                <a:hlinkClick r:id="rId7" tooltip="https://creativecommons.org/licenses/by-sa/3.0/"/>
              </a:rPr>
              <a:t>CC BY-SA</a:t>
            </a:r>
            <a:endParaRPr lang="sv-SE" sz="900" dirty="0"/>
          </a:p>
        </p:txBody>
      </p:sp>
      <p:pic>
        <p:nvPicPr>
          <p:cNvPr id="10" name="Bildobjekt 9" descr="En bild som visar text, bok&#10;&#10;Automatiskt genererad beskrivning">
            <a:extLst>
              <a:ext uri="{FF2B5EF4-FFF2-40B4-BE49-F238E27FC236}">
                <a16:creationId xmlns:a16="http://schemas.microsoft.com/office/drawing/2014/main" id="{C6B2E92F-F292-4200-8702-E3DB1CEE38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729037" y="2116667"/>
            <a:ext cx="3973439" cy="3245908"/>
          </a:xfrm>
          <a:prstGeom prst="rect">
            <a:avLst/>
          </a:prstGeom>
        </p:spPr>
      </p:pic>
      <p:sp>
        <p:nvSpPr>
          <p:cNvPr id="13" name="textruta 12">
            <a:extLst>
              <a:ext uri="{FF2B5EF4-FFF2-40B4-BE49-F238E27FC236}">
                <a16:creationId xmlns:a16="http://schemas.microsoft.com/office/drawing/2014/main" id="{25FD1F58-765C-4D4F-A31D-80994D6D3936}"/>
              </a:ext>
            </a:extLst>
          </p:cNvPr>
          <p:cNvSpPr txBox="1"/>
          <p:nvPr/>
        </p:nvSpPr>
        <p:spPr>
          <a:xfrm>
            <a:off x="3729038" y="5399657"/>
            <a:ext cx="3874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>
                <a:hlinkClick r:id="rId9" tooltip="http://gerentedemediado.blogspot.com/2013/03/copia-y-pega.html"/>
              </a:rPr>
              <a:t>Det här fotot</a:t>
            </a:r>
            <a:r>
              <a:rPr lang="sv-SE" sz="900"/>
              <a:t> av Okänd författare licensieras enligt </a:t>
            </a:r>
            <a:r>
              <a:rPr lang="sv-SE" sz="900">
                <a:hlinkClick r:id="rId10" tooltip="https://creativecommons.org/licenses/by-nc-sa/3.0/"/>
              </a:rPr>
              <a:t>CC BY-SA-NC</a:t>
            </a:r>
            <a:endParaRPr lang="sv-SE" sz="90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C68CBF-126E-4672-92BD-E421E735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powershell </a:t>
            </a:r>
            <a:r>
              <a:rPr lang="sv-SE" dirty="0" err="1"/>
              <a:t>journey</a:t>
            </a:r>
            <a:r>
              <a:rPr lang="sv-SE" dirty="0"/>
              <a:t>, </a:t>
            </a:r>
            <a:r>
              <a:rPr lang="sv-SE" dirty="0" err="1"/>
              <a:t>Nth</a:t>
            </a:r>
            <a:r>
              <a:rPr lang="sv-SE" dirty="0"/>
              <a:t> iteration</a:t>
            </a:r>
          </a:p>
        </p:txBody>
      </p:sp>
      <p:pic>
        <p:nvPicPr>
          <p:cNvPr id="5" name="Platshållare för innehåll 4" descr="En bild som visar tecken, ritning&#10;&#10;Automatiskt genererad beskrivning">
            <a:extLst>
              <a:ext uri="{FF2B5EF4-FFF2-40B4-BE49-F238E27FC236}">
                <a16:creationId xmlns:a16="http://schemas.microsoft.com/office/drawing/2014/main" id="{FFBB1DD4-A052-46B7-AB00-EA35FCCF3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532" y="1930399"/>
            <a:ext cx="10177867" cy="2921001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20083EBD-9CAC-44D3-B6CC-EB14696096B7}"/>
              </a:ext>
            </a:extLst>
          </p:cNvPr>
          <p:cNvSpPr txBox="1"/>
          <p:nvPr/>
        </p:nvSpPr>
        <p:spPr>
          <a:xfrm>
            <a:off x="4679127" y="5707006"/>
            <a:ext cx="28337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/>
              <a:t>Used with permission from </a:t>
            </a:r>
            <a:r>
              <a:rPr lang="sv-SE" sz="900" dirty="0" err="1"/>
              <a:t>Chrissy</a:t>
            </a:r>
            <a:r>
              <a:rPr lang="sv-SE" sz="900" dirty="0"/>
              <a:t> </a:t>
            </a:r>
            <a:r>
              <a:rPr lang="sv-SE" sz="900" dirty="0" err="1"/>
              <a:t>LeMaire</a:t>
            </a:r>
            <a:endParaRPr lang="sv-SE" sz="900" dirty="0"/>
          </a:p>
        </p:txBody>
      </p:sp>
    </p:spTree>
    <p:extLst>
      <p:ext uri="{BB962C8B-B14F-4D97-AF65-F5344CB8AC3E}">
        <p14:creationId xmlns:p14="http://schemas.microsoft.com/office/powerpoint/2010/main" val="3066192018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276</Words>
  <Application>Microsoft Office PowerPoint</Application>
  <PresentationFormat>Bredbild</PresentationFormat>
  <Paragraphs>48</Paragraphs>
  <Slides>14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3</vt:i4>
      </vt:variant>
      <vt:variant>
        <vt:lpstr>Bildrubriker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Roboto Bk</vt:lpstr>
      <vt:lpstr>Roboto Light</vt:lpstr>
      <vt:lpstr>Source Sans Pro</vt:lpstr>
      <vt:lpstr>Trebuchet MS</vt:lpstr>
      <vt:lpstr>Wingdings 3</vt:lpstr>
      <vt:lpstr>Fasett</vt:lpstr>
      <vt:lpstr>Anpassad formgivning</vt:lpstr>
      <vt:lpstr>Office Theme</vt:lpstr>
      <vt:lpstr>PowerPoint-presentation</vt:lpstr>
      <vt:lpstr>PowerPoint-presentation</vt:lpstr>
      <vt:lpstr>PowerPoint-presentation</vt:lpstr>
      <vt:lpstr>Session contents</vt:lpstr>
      <vt:lpstr>Why did I make this presentation?</vt:lpstr>
      <vt:lpstr>My Powershell journey</vt:lpstr>
      <vt:lpstr>My Powershell journey, first iteration</vt:lpstr>
      <vt:lpstr>My Powershell journey, second iteration</vt:lpstr>
      <vt:lpstr>My powershell journey, Nth iteration</vt:lpstr>
      <vt:lpstr>What is DBATools</vt:lpstr>
      <vt:lpstr>DBATOOLS First demo</vt:lpstr>
      <vt:lpstr>Lets’s get down to business</vt:lpstr>
      <vt:lpstr>DBATOOLS Demo</vt:lpstr>
      <vt:lpstr>Famous 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6</cp:revision>
  <dcterms:created xsi:type="dcterms:W3CDTF">2020-05-12T05:13:50Z</dcterms:created>
  <dcterms:modified xsi:type="dcterms:W3CDTF">2020-05-12T06:50:06Z</dcterms:modified>
</cp:coreProperties>
</file>