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modernComment_155_F3E8FFAE.xml" ContentType="application/vnd.ms-powerpoint.comments+xml"/>
  <Override PartName="/ppt/comments/modernComment_156_8FCD2D86.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0" r:id="rId4"/>
  </p:sldMasterIdLst>
  <p:notesMasterIdLst>
    <p:notesMasterId r:id="rId9"/>
  </p:notesMasterIdLst>
  <p:handoutMasterIdLst>
    <p:handoutMasterId r:id="rId10"/>
  </p:handoutMasterIdLst>
  <p:sldIdLst>
    <p:sldId id="341" r:id="rId5"/>
    <p:sldId id="342" r:id="rId6"/>
    <p:sldId id="343" r:id="rId7"/>
    <p:sldId id="344" r:id="rId8"/>
  </p:sldIdLst>
  <p:sldSz cx="9144000" cy="5143500" type="screen16x9"/>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366002-1970-CFEB-AF6A-5E31BED5A7C2}" name="PAPAGIANNOPOULOU Maria" initials="PM" userId="S::Maria.PAPAGIANNOPOULOU@echa.europa.eu::752961cf-7e4a-4067-965e-2d175873bbe8" providerId="AD"/>
  <p188:author id="{61FDF7D1-BF54-76EF-8F56-D5710C5F37C4}" name="BRENNAN Eoin" initials="BE" userId="S::eoin.brennan@echa.europa.eu::11a01e2e-07d2-47bc-9af9-c3b6ed5350a5" providerId="AD"/>
  <p188:author id="{A1F3F1F5-1507-F638-9E92-E8026B5CBA0B}" name="OIKONOMIDOU Dimitra" initials="OD" userId="S::dimitra.oikonomidou@ext.echa.europa.eu::41df7254-cb57-4c62-823b-6d002b49e445"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DES Maria" initials="RM" lastIdx="16" clrIdx="0">
    <p:extLst>
      <p:ext uri="{19B8F6BF-5375-455C-9EA6-DF929625EA0E}">
        <p15:presenceInfo xmlns:p15="http://schemas.microsoft.com/office/powerpoint/2012/main" userId="S::Maria.RODES@echa.europa.eu::87e79976-df1a-4582-9725-ec99c458234f" providerId="AD"/>
      </p:ext>
    </p:extLst>
  </p:cmAuthor>
  <p:cmAuthor id="2" name="PAPAGIANNOPOULOU Maria" initials="PM" lastIdx="1" clrIdx="1">
    <p:extLst>
      <p:ext uri="{19B8F6BF-5375-455C-9EA6-DF929625EA0E}">
        <p15:presenceInfo xmlns:p15="http://schemas.microsoft.com/office/powerpoint/2012/main" userId="S-1-5-21-2444889250-2882189981-708495972-334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EFFA"/>
    <a:srgbClr val="FFFFFF"/>
    <a:srgbClr val="0046AD"/>
    <a:srgbClr val="FF9900"/>
    <a:srgbClr val="F9FBFD"/>
    <a:srgbClr val="E8EEF8"/>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949467-2D76-63D8-3BDC-9A3D482FF85E}" v="6" dt="2023-03-03T08:31:53.261"/>
    <p1510:client id="{48EBF22B-05A8-EFD6-9349-C54575A0B5D5}" v="4" dt="2023-03-03T08:35:22.723"/>
    <p1510:client id="{5266E482-0DA1-4ADB-D6AE-6322F16ADC0C}" v="4" dt="2023-05-10T06:10:58.710"/>
    <p1510:client id="{7634424A-630C-2772-45A0-9AEE4B5071C6}" v="3" dt="2023-05-04T12:56:05.329"/>
    <p1510:client id="{763E0E84-81DE-37E6-72B0-D5ACC8D22291}" v="289" dt="2023-03-28T10:59:35.446"/>
    <p1510:client id="{A3A66B98-2715-5011-B0E8-2CBD10CD0767}" v="3" dt="2023-05-09T15:36:49.553"/>
    <p1510:client id="{C58FDB06-A7FB-4F6F-7D79-165922F9C392}" v="2" dt="2023-05-12T11:23:51.681"/>
  </p1510:revLst>
</p1510:revInfo>
</file>

<file path=ppt/tableStyles.xml><?xml version="1.0" encoding="utf-8"?>
<a:tblStyleLst xmlns:a="http://schemas.openxmlformats.org/drawingml/2006/main" def="{69012ECD-51FC-41F1-AA8D-1B2483CD663E}">
  <a:tblStyle styleId="{5C22544A-7EE6-4342-B048-85BDC9FD1C3A}" styleName="Normaali tyyli 2 - Korostu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Normaali tyyli 2 - Korostu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Normaali tyyli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Ei tyyliä, ei ruudukko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eematyyli 1 - Korostu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CAF9ED-07DC-4A11-8D7F-57B35C25682E}" styleName="Normaali tyyli 1 - Korostu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Vaalea tyyli 2 - Korostus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57" autoAdjust="0"/>
  </p:normalViewPr>
  <p:slideViewPr>
    <p:cSldViewPr>
      <p:cViewPr varScale="1">
        <p:scale>
          <a:sx n="135" d="100"/>
          <a:sy n="135" d="100"/>
        </p:scale>
        <p:origin x="144" y="1140"/>
      </p:cViewPr>
      <p:guideLst/>
    </p:cSldViewPr>
  </p:slideViewPr>
  <p:notesTextViewPr>
    <p:cViewPr>
      <p:scale>
        <a:sx n="1" d="1"/>
        <a:sy n="1" d="1"/>
      </p:scale>
      <p:origin x="0" y="0"/>
    </p:cViewPr>
  </p:notesTextViewPr>
  <p:notesViewPr>
    <p:cSldViewPr>
      <p:cViewPr varScale="1">
        <p:scale>
          <a:sx n="80" d="100"/>
          <a:sy n="80" d="100"/>
        </p:scale>
        <p:origin x="40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8/10/relationships/authors" Target="author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comments/modernComment_155_F3E8FFAE.xml><?xml version="1.0" encoding="utf-8"?>
<p188:cmLst xmlns:a="http://schemas.openxmlformats.org/drawingml/2006/main" xmlns:r="http://schemas.openxmlformats.org/officeDocument/2006/relationships" xmlns:p188="http://schemas.microsoft.com/office/powerpoint/2018/8/main">
  <p188:cm id="{F37C6BC6-546A-4DA3-8CE2-4E3503EE08CA}" authorId="{00366002-1970-CFEB-AF6A-5E31BED5A7C2}" created="2023-03-02T07:44:36.193">
    <ac:txMkLst xmlns:ac="http://schemas.microsoft.com/office/drawing/2013/main/command">
      <pc:docMk xmlns:pc="http://schemas.microsoft.com/office/powerpoint/2013/main/command"/>
      <pc:sldMk xmlns:pc="http://schemas.microsoft.com/office/powerpoint/2013/main/command" cId="4092133294" sldId="341"/>
      <ac:spMk id="7" creationId="{76B2D7CB-A07C-C5FC-B72C-AC2EE18C1320}"/>
      <ac:txMk cp="101" len="28">
        <ac:context len="131" hash="3839249502"/>
      </ac:txMk>
    </ac:txMkLst>
    <p188:pos x="1337742" y="490279"/>
    <p188:txBody>
      <a:bodyPr/>
      <a:lstStyle/>
      <a:p>
        <a:r>
          <a:rPr lang="en-GB"/>
          <a:t>This is a IUCLID flag already integrated by BIDI (I think)</a:t>
        </a:r>
      </a:p>
    </p188:txBody>
  </p188:cm>
  <p188:cm id="{B59D7EB3-1958-4E2E-8FCD-56F23F2DCCB8}" authorId="{A1F3F1F5-1507-F638-9E92-E8026B5CBA0B}" created="2023-05-09T15:32:24.686">
    <ac:deMkLst xmlns:ac="http://schemas.microsoft.com/office/drawing/2013/main/command">
      <pc:docMk xmlns:pc="http://schemas.microsoft.com/office/powerpoint/2013/main/command"/>
      <pc:sldMk xmlns:pc="http://schemas.microsoft.com/office/powerpoint/2013/main/command" cId="4092133294" sldId="341"/>
      <ac:spMk id="7" creationId="{76B2D7CB-A07C-C5FC-B72C-AC2EE18C1320}"/>
    </ac:deMkLst>
    <p188:replyLst>
      <p188:reply id="{0DFCFF68-0467-41CC-AEA5-3A7D6CF32183}" authorId="{61FDF7D1-BF54-76EF-8F56-D5710C5F37C4}" created="2023-05-10T06:09:35.880">
        <p188:txBody>
          <a:bodyPr/>
          <a:lstStyle/>
          <a:p>
            <a:r>
              <a:rPr lang="en-GB"/>
              <a:t>1) Yes!
2) In theory for completeness yes. However given that:
a) An insignificant fraction of dossiers on file has a tonnage claim,
b) An even more insignificant fraction has an outcome,
c) Modelling indicates that the impact of a) and b) would affects 1 - 10 substances displayed tonnage band at most, and
d) This estimated quantity logic is a placeholder required only for ~ 2 years,
I would suggest to simplify and omit this cross check from the logic.</a:t>
            </a:r>
          </a:p>
        </p188:txBody>
      </p188:reply>
      <p188:reply id="{88989F90-1CA7-4686-ACAA-F5CD95E0EF23}" authorId="{A1F3F1F5-1507-F638-9E92-E8026B5CBA0B}" created="2023-05-12T11:23:29.711">
        <p188:txBody>
          <a:bodyPr/>
          <a:lstStyle/>
          <a:p>
            <a:r>
              <a:rPr lang="en-US"/>
              <a:t>Thanks!</a:t>
            </a:r>
          </a:p>
        </p188:txBody>
      </p188:reply>
    </p188:replyLst>
    <p188:txBody>
      <a:bodyPr/>
      <a:lstStyle/>
      <a:p>
        <a:r>
          <a:rPr lang="en-US"/>
          <a:t>[@BRENNAN Eoin] two questions on this step:
1. I suppose we only consider latest successful dossier submissions?
2. Do we only need to check for the existence of a CFD flag here or should we also consider any relevant CFD assessment outcomes as well?
CC: [@PAPAGIANNOPOULOU Maria] , [@SKANDALOU Athina] </a:t>
        </a:r>
      </a:p>
    </p188:txBody>
  </p188:cm>
</p188:cmLst>
</file>

<file path=ppt/comments/modernComment_156_8FCD2D86.xml><?xml version="1.0" encoding="utf-8"?>
<p188:cmLst xmlns:a="http://schemas.openxmlformats.org/drawingml/2006/main" xmlns:r="http://schemas.openxmlformats.org/officeDocument/2006/relationships" xmlns:p188="http://schemas.microsoft.com/office/powerpoint/2018/8/main">
  <p188:cm id="{F5F28689-938D-4558-BEA5-C1B62645BDA2}" authorId="{00366002-1970-CFEB-AF6A-5E31BED5A7C2}" created="2023-03-01T13:20:34.464">
    <ac:txMkLst xmlns:ac="http://schemas.microsoft.com/office/drawing/2013/main/command">
      <pc:docMk xmlns:pc="http://schemas.microsoft.com/office/powerpoint/2013/main/command"/>
      <pc:sldMk xmlns:pc="http://schemas.microsoft.com/office/powerpoint/2013/main/command" cId="2412588422" sldId="342"/>
      <ac:spMk id="14" creationId="{CE38E2EC-79CF-D784-F8BD-41115F92188C}"/>
      <ac:txMk cp="0" len="24">
        <ac:context len="287" hash="1236924144"/>
      </ac:txMk>
    </ac:txMkLst>
    <p188:pos x="2304941" y="213346"/>
    <p188:txBody>
      <a:bodyPr/>
      <a:lstStyle/>
      <a:p>
        <a:r>
          <a:rPr lang="en-GB"/>
          <a:t>Note that a value of 0 should be included in the 1-10 band
Another example of values could be:
1to10 
10to100 
100to1000 
1000to10000 
10000to100000 
100000to1000000 
1000000to10000000 
10000000to100000000 
100000000to1000000000
over1000000000
There is still an open discussion about how the values provided by BIDI should be, so this is part of that discussion as well.</a:t>
        </a:r>
      </a:p>
    </p188:txBody>
  </p188:cm>
  <p188:cm id="{0A1CB7A0-22F6-4A64-98E3-70BEA564495E}" authorId="{00366002-1970-CFEB-AF6A-5E31BED5A7C2}" created="2023-03-02T07:19:30.434">
    <ac:txMkLst xmlns:ac="http://schemas.microsoft.com/office/drawing/2013/main/command">
      <pc:docMk xmlns:pc="http://schemas.microsoft.com/office/powerpoint/2013/main/command"/>
      <pc:sldMk xmlns:pc="http://schemas.microsoft.com/office/powerpoint/2013/main/command" cId="2412588422" sldId="342"/>
      <ac:spMk id="12" creationId="{8EB221F2-A841-F39A-1F4C-9273F6DCC0C6}"/>
      <ac:txMk cp="10" len="8">
        <ac:context len="224" hash="3919523246"/>
      </ac:txMk>
    </ac:txMkLst>
    <p188:pos x="1872551" y="216051"/>
    <p188:txBody>
      <a:bodyPr/>
      <a:lstStyle/>
      <a:p>
        <a:r>
          <a:rPr lang="en-GB"/>
          <a:t>This is a field existing in BIDI, in the view VAA_DS_DISREG, under the name ESTIMATED_TONNAGE_LAST_YEAR. It is currently undergoing a correction - https://dev.azure.com/echa-ecm/DIP/_workitems/edit/699819</a:t>
        </a:r>
      </a:p>
    </p188:txBody>
  </p188:cm>
  <p188:cm id="{A566DD87-E665-44C5-9453-E22544EE03B7}" authorId="{A1F3F1F5-1507-F638-9E92-E8026B5CBA0B}" created="2023-05-09T15:36:49.553">
    <ac:deMkLst xmlns:ac="http://schemas.microsoft.com/office/drawing/2013/main/command">
      <pc:docMk xmlns:pc="http://schemas.microsoft.com/office/powerpoint/2013/main/command"/>
      <pc:sldMk xmlns:pc="http://schemas.microsoft.com/office/powerpoint/2013/main/command" cId="2412588422" sldId="342"/>
      <ac:spMk id="4" creationId="{DA76F019-7675-7C7F-000B-D6C4C26E8A10}"/>
    </ac:deMkLst>
    <p188:replyLst>
      <p188:reply id="{5460B5DA-E4BE-42F7-AEE4-DA08ACF8891F}" authorId="{61FDF7D1-BF54-76EF-8F56-D5710C5F37C4}" created="2023-05-10T06:10:40.069">
        <p188:txBody>
          <a:bodyPr/>
          <a:lstStyle/>
          <a:p>
            <a:r>
              <a:rPr lang="en-GB"/>
              <a:t>Yes. Registration dossier submissions where there is a tonnage band conf flag set should be omitted from further steps in the calculation.</a:t>
            </a:r>
          </a:p>
        </p188:txBody>
      </p188:reply>
      <p188:reply id="{08B72B83-1D89-4E18-89CF-36230E9FD8C1}" authorId="{A1F3F1F5-1507-F638-9E92-E8026B5CBA0B}" created="2023-05-12T11:23:51.681">
        <p188:txBody>
          <a:bodyPr/>
          <a:lstStyle/>
          <a:p>
            <a:r>
              <a:rPr lang="en-US"/>
              <a:t>Thanks [@BRENNAN Eoin] !</a:t>
            </a:r>
          </a:p>
        </p188:txBody>
      </p188:reply>
    </p188:replyLst>
    <p188:txBody>
      <a:bodyPr/>
      <a:lstStyle/>
      <a:p>
        <a:r>
          <a:rPr lang="en-US"/>
          <a:t>[@BRENNAN Eoin]  is it correct to assume that we need to remove from the band's calculation all submissions with a CFD claim on Tonnage Band?
CC: [@PAPAGIANNOPOULOU Maria] , [@SKANDALOU Athina] </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96009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4640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eaLnBrk="1" hangingPunct="1">
              <a:spcBef>
                <a:spcPct val="0"/>
              </a:spcBef>
              <a:buFontTx/>
              <a:buNone/>
              <a:defRPr sz="1200">
                <a:solidFill>
                  <a:schemeClr val="tx1"/>
                </a:solidFill>
                <a:latin typeface="Arial" charset="0"/>
                <a:ea typeface="ＭＳ Ｐゴシック" charset="0"/>
                <a:cs typeface="Arial" charset="0"/>
              </a:defRPr>
            </a:lvl1pPr>
          </a:lstStyle>
          <a:p>
            <a:pPr>
              <a:defRPr/>
            </a:pPr>
            <a:endParaRPr lang="fi-FI"/>
          </a:p>
        </p:txBody>
      </p:sp>
      <p:sp>
        <p:nvSpPr>
          <p:cNvPr id="6148"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79450" y="4714875"/>
            <a:ext cx="5438775" cy="446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fi-FI" noProof="0"/>
              <a:t>Muokkaa tekstin perustyylejä napsauttamalla</a:t>
            </a:r>
          </a:p>
          <a:p>
            <a:pPr lvl="1"/>
            <a:r>
              <a:rPr lang="fi-FI" noProof="0"/>
              <a:t>toinen taso</a:t>
            </a:r>
          </a:p>
          <a:p>
            <a:pPr lvl="2"/>
            <a:r>
              <a:rPr lang="fi-FI" noProof="0"/>
              <a:t>kolmas taso</a:t>
            </a:r>
          </a:p>
          <a:p>
            <a:pPr lvl="3"/>
            <a:r>
              <a:rPr lang="fi-FI" noProof="0"/>
              <a:t>neljäs taso</a:t>
            </a:r>
          </a:p>
          <a:p>
            <a:pPr lvl="4"/>
            <a:r>
              <a:rPr lang="fi-FI" noProof="0"/>
              <a:t>viides taso</a:t>
            </a:r>
          </a:p>
        </p:txBody>
      </p:sp>
      <p:sp>
        <p:nvSpPr>
          <p:cNvPr id="6150" name="Rectangle 6"/>
          <p:cNvSpPr>
            <a:spLocks noGrp="1" noChangeArrowheads="1"/>
          </p:cNvSpPr>
          <p:nvPr>
            <p:ph type="ftr" sz="quarter" idx="4"/>
          </p:nvPr>
        </p:nvSpPr>
        <p:spPr bwMode="auto">
          <a:xfrm>
            <a:off x="0" y="9428163"/>
            <a:ext cx="29464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b" anchorCtr="0" compatLnSpc="1">
            <a:prstTxWarp prst="textNoShape">
              <a:avLst/>
            </a:prstTxWarp>
          </a:bodyPr>
          <a:lstStyle>
            <a:lvl1pPr eaLnBrk="1" hangingPunct="1">
              <a:spcBef>
                <a:spcPct val="0"/>
              </a:spcBef>
              <a:buFontTx/>
              <a:buNone/>
              <a:defRPr sz="1200">
                <a:solidFill>
                  <a:schemeClr val="tx1"/>
                </a:solidFill>
                <a:latin typeface="Arial" charset="0"/>
                <a:ea typeface="ＭＳ Ｐゴシック" charset="0"/>
                <a:cs typeface="Arial" charset="0"/>
              </a:defRPr>
            </a:lvl1pPr>
          </a:lstStyle>
          <a:p>
            <a:pPr>
              <a:defRPr/>
            </a:pPr>
            <a:endParaRPr lang="fi-FI"/>
          </a:p>
        </p:txBody>
      </p:sp>
      <p:sp>
        <p:nvSpPr>
          <p:cNvPr id="6151" name="Rectangle 7"/>
          <p:cNvSpPr>
            <a:spLocks noGrp="1" noChangeArrowheads="1"/>
          </p:cNvSpPr>
          <p:nvPr>
            <p:ph type="sldNum" sz="quarter" idx="5"/>
          </p:nvPr>
        </p:nvSpPr>
        <p:spPr bwMode="auto">
          <a:xfrm>
            <a:off x="3849688" y="9428163"/>
            <a:ext cx="294640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b" anchorCtr="0" compatLnSpc="1">
            <a:prstTxWarp prst="textNoShape">
              <a:avLst/>
            </a:prstTxWarp>
          </a:bodyPr>
          <a:lstStyle>
            <a:lvl1pPr algn="r" eaLnBrk="1" hangingPunct="1">
              <a:spcBef>
                <a:spcPct val="0"/>
              </a:spcBef>
              <a:buFontTx/>
              <a:buNone/>
              <a:defRPr sz="1200">
                <a:solidFill>
                  <a:schemeClr val="tx1"/>
                </a:solidFill>
                <a:latin typeface="Arial" pitchFamily="34" charset="0"/>
                <a:ea typeface="ＭＳ Ｐゴシック" charset="-128"/>
              </a:defRPr>
            </a:lvl1pPr>
          </a:lstStyle>
          <a:p>
            <a:pPr>
              <a:defRPr/>
            </a:pPr>
            <a:fld id="{3346C35F-D576-44D2-84C5-C587C3C090EB}" type="slidenum">
              <a:rPr lang="fi-FI"/>
              <a:pPr>
                <a:defRPr/>
              </a:pPr>
              <a:t>‹#›</a:t>
            </a:fld>
            <a:endParaRPr lang="fi-FI"/>
          </a:p>
        </p:txBody>
      </p:sp>
    </p:spTree>
    <p:extLst>
      <p:ext uri="{BB962C8B-B14F-4D97-AF65-F5344CB8AC3E}">
        <p14:creationId xmlns:p14="http://schemas.microsoft.com/office/powerpoint/2010/main" val="395322051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BB0398-A246-410F-B970-948A66A9F3A8}"/>
              </a:ext>
            </a:extLst>
          </p:cNvPr>
          <p:cNvSpPr/>
          <p:nvPr userDrawn="1"/>
        </p:nvSpPr>
        <p:spPr>
          <a:xfrm>
            <a:off x="5652120" y="3867894"/>
            <a:ext cx="3491880" cy="1307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A8DBB141-2349-4B0F-95B7-8BA3D225EC0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1"/>
          <a:stretch/>
        </p:blipFill>
        <p:spPr>
          <a:xfrm>
            <a:off x="0" y="2582"/>
            <a:ext cx="6012159" cy="5184576"/>
          </a:xfrm>
          <a:prstGeom prst="rect">
            <a:avLst/>
          </a:prstGeom>
        </p:spPr>
      </p:pic>
      <p:sp>
        <p:nvSpPr>
          <p:cNvPr id="6" name="Otsikko 1">
            <a:extLst>
              <a:ext uri="{FF2B5EF4-FFF2-40B4-BE49-F238E27FC236}">
                <a16:creationId xmlns:a16="http://schemas.microsoft.com/office/drawing/2014/main" id="{91ACDA62-8CB6-4E09-B016-220BFB6440B6}"/>
              </a:ext>
            </a:extLst>
          </p:cNvPr>
          <p:cNvSpPr>
            <a:spLocks noGrp="1"/>
          </p:cNvSpPr>
          <p:nvPr>
            <p:ph type="title" hasCustomPrompt="1"/>
          </p:nvPr>
        </p:nvSpPr>
        <p:spPr>
          <a:xfrm>
            <a:off x="396055" y="1566220"/>
            <a:ext cx="4680000" cy="405000"/>
          </a:xfrm>
          <a:prstGeom prst="rect">
            <a:avLst/>
          </a:prstGeom>
        </p:spPr>
        <p:txBody>
          <a:bodyPr/>
          <a:lstStyle>
            <a:lvl1pPr algn="l">
              <a:defRPr sz="2800">
                <a:solidFill>
                  <a:schemeClr val="bg1"/>
                </a:solidFill>
                <a:latin typeface="Verdana" pitchFamily="34" charset="0"/>
              </a:defRPr>
            </a:lvl1pPr>
          </a:lstStyle>
          <a:p>
            <a:r>
              <a:rPr lang="en-GB" altLang="en-US" dirty="0"/>
              <a:t>Title of presentation</a:t>
            </a:r>
            <a:endParaRPr lang="en-GB" noProof="0" dirty="0"/>
          </a:p>
        </p:txBody>
      </p:sp>
      <p:sp>
        <p:nvSpPr>
          <p:cNvPr id="7" name="Tekstin paikkamerkki 20">
            <a:extLst>
              <a:ext uri="{FF2B5EF4-FFF2-40B4-BE49-F238E27FC236}">
                <a16:creationId xmlns:a16="http://schemas.microsoft.com/office/drawing/2014/main" id="{B6B0AEB2-F10A-44D1-8507-A90DE0B5A0F4}"/>
              </a:ext>
            </a:extLst>
          </p:cNvPr>
          <p:cNvSpPr>
            <a:spLocks noGrp="1"/>
          </p:cNvSpPr>
          <p:nvPr>
            <p:ph type="body" sz="quarter" idx="11" hasCustomPrompt="1"/>
          </p:nvPr>
        </p:nvSpPr>
        <p:spPr>
          <a:xfrm>
            <a:off x="396055" y="2142284"/>
            <a:ext cx="4680000" cy="324036"/>
          </a:xfrm>
          <a:prstGeom prst="rect">
            <a:avLst/>
          </a:prstGeom>
          <a:noFill/>
        </p:spPr>
        <p:txBody>
          <a:bodyPr/>
          <a:lstStyle>
            <a:lvl1pPr marL="0" marR="0" indent="0" algn="l" defTabSz="914400" rtl="0" eaLnBrk="1" fontAlgn="base" latinLnBrk="0" hangingPunct="1">
              <a:lnSpc>
                <a:spcPct val="100000"/>
              </a:lnSpc>
              <a:spcBef>
                <a:spcPct val="20000"/>
              </a:spcBef>
              <a:spcAft>
                <a:spcPct val="0"/>
              </a:spcAft>
              <a:buClrTx/>
              <a:buSzTx/>
              <a:buFontTx/>
              <a:buNone/>
              <a:tabLst/>
              <a:defRPr sz="2000" baseline="0">
                <a:solidFill>
                  <a:srgbClr val="FFCC00"/>
                </a:solidFill>
                <a:latin typeface="Verdana" panose="020B0604030504040204" pitchFamily="34" charset="0"/>
                <a:ea typeface="Verdana" panose="020B0604030504040204" pitchFamily="34" charset="0"/>
                <a:cs typeface="Aharoni" pitchFamily="2" charset="-79"/>
              </a:defRPr>
            </a:lvl1pPr>
          </a:lstStyle>
          <a:p>
            <a:pPr>
              <a:defRPr/>
            </a:pPr>
            <a:r>
              <a:rPr lang="en-GB" dirty="0"/>
              <a:t>Event if necessary</a:t>
            </a:r>
          </a:p>
        </p:txBody>
      </p:sp>
      <p:sp>
        <p:nvSpPr>
          <p:cNvPr id="8" name="Tekstin paikkamerkki 24">
            <a:extLst>
              <a:ext uri="{FF2B5EF4-FFF2-40B4-BE49-F238E27FC236}">
                <a16:creationId xmlns:a16="http://schemas.microsoft.com/office/drawing/2014/main" id="{D13FF21D-FC46-4EF1-9C11-4D172106E613}"/>
              </a:ext>
            </a:extLst>
          </p:cNvPr>
          <p:cNvSpPr>
            <a:spLocks noGrp="1"/>
          </p:cNvSpPr>
          <p:nvPr>
            <p:ph type="body" sz="quarter" idx="12" hasCustomPrompt="1"/>
          </p:nvPr>
        </p:nvSpPr>
        <p:spPr>
          <a:xfrm>
            <a:off x="395535" y="3303548"/>
            <a:ext cx="3527944" cy="1215000"/>
          </a:xfrm>
          <a:prstGeom prst="rect">
            <a:avLst/>
          </a:prstGeom>
          <a:noFill/>
        </p:spPr>
        <p:txBody>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600" baseline="0">
                <a:solidFill>
                  <a:schemeClr val="bg1"/>
                </a:solidFill>
                <a:latin typeface="Verdana" panose="020B0604030504040204" pitchFamily="34" charset="0"/>
                <a:ea typeface="Verdana" panose="020B0604030504040204" pitchFamily="34" charset="0"/>
                <a:cs typeface="Arial" pitchFamily="34" charset="0"/>
              </a:defRPr>
            </a:lvl1pPr>
          </a:lstStyle>
          <a:p>
            <a:pPr fontAlgn="base">
              <a:spcAft>
                <a:spcPct val="0"/>
              </a:spcAft>
            </a:pPr>
            <a:r>
              <a:rPr lang="en-GB" altLang="en-US" dirty="0"/>
              <a:t>First name Last name</a:t>
            </a:r>
          </a:p>
          <a:p>
            <a:pPr fontAlgn="base">
              <a:spcAft>
                <a:spcPct val="0"/>
              </a:spcAft>
            </a:pPr>
            <a:r>
              <a:rPr lang="en-GB" altLang="en-US" dirty="0"/>
              <a:t>Title</a:t>
            </a:r>
          </a:p>
          <a:p>
            <a:pPr fontAlgn="base">
              <a:spcAft>
                <a:spcPct val="0"/>
              </a:spcAft>
            </a:pPr>
            <a:r>
              <a:rPr lang="en-GB" altLang="en-US" dirty="0"/>
              <a:t>European Chemicals Agency</a:t>
            </a:r>
          </a:p>
        </p:txBody>
      </p:sp>
      <p:sp>
        <p:nvSpPr>
          <p:cNvPr id="9" name="Tekstin paikkamerkki 26">
            <a:extLst>
              <a:ext uri="{FF2B5EF4-FFF2-40B4-BE49-F238E27FC236}">
                <a16:creationId xmlns:a16="http://schemas.microsoft.com/office/drawing/2014/main" id="{8B4EDA32-D9EF-43C4-8D0D-2676D419D01E}"/>
              </a:ext>
            </a:extLst>
          </p:cNvPr>
          <p:cNvSpPr>
            <a:spLocks noGrp="1"/>
          </p:cNvSpPr>
          <p:nvPr>
            <p:ph type="body" sz="quarter" idx="13" hasCustomPrompt="1"/>
          </p:nvPr>
        </p:nvSpPr>
        <p:spPr>
          <a:xfrm>
            <a:off x="396055" y="2601380"/>
            <a:ext cx="4680000" cy="405000"/>
          </a:xfrm>
          <a:prstGeom prst="rect">
            <a:avLst/>
          </a:prstGeom>
        </p:spPr>
        <p:txBody>
          <a:bodyPr/>
          <a:lstStyle>
            <a:lvl1pPr marL="0" indent="0">
              <a:buNone/>
              <a:defRPr sz="1600" baseline="0">
                <a:solidFill>
                  <a:schemeClr val="bg1"/>
                </a:solidFill>
                <a:latin typeface="Verdana" panose="020B0604030504040204" pitchFamily="34" charset="0"/>
                <a:ea typeface="Verdana" panose="020B0604030504040204" pitchFamily="34" charset="0"/>
                <a:cs typeface="Arial" pitchFamily="34" charset="0"/>
              </a:defRPr>
            </a:lvl1pPr>
          </a:lstStyle>
          <a:p>
            <a:pPr eaLnBrk="1" hangingPunct="1"/>
            <a:r>
              <a:rPr lang="en-GB" altLang="en-US" dirty="0"/>
              <a:t>dd Month 2022</a:t>
            </a:r>
          </a:p>
        </p:txBody>
      </p:sp>
      <p:pic>
        <p:nvPicPr>
          <p:cNvPr id="10" name="Picture 9" descr="A picture containing text, clipart&#10;&#10;Description automatically generated">
            <a:extLst>
              <a:ext uri="{FF2B5EF4-FFF2-40B4-BE49-F238E27FC236}">
                <a16:creationId xmlns:a16="http://schemas.microsoft.com/office/drawing/2014/main" id="{BF2CE767-B4AD-4621-A112-ECB5B44CA0A4}"/>
              </a:ext>
            </a:extLst>
          </p:cNvPr>
          <p:cNvPicPr>
            <a:picLocks noChangeAspect="1"/>
          </p:cNvPicPr>
          <p:nvPr userDrawn="1"/>
        </p:nvPicPr>
        <p:blipFill>
          <a:blip r:embed="rId3"/>
          <a:stretch>
            <a:fillRect/>
          </a:stretch>
        </p:blipFill>
        <p:spPr>
          <a:xfrm>
            <a:off x="468064" y="414092"/>
            <a:ext cx="2548157" cy="650902"/>
          </a:xfrm>
          <a:prstGeom prst="rect">
            <a:avLst/>
          </a:prstGeom>
        </p:spPr>
      </p:pic>
      <p:sp>
        <p:nvSpPr>
          <p:cNvPr id="12" name="Picture Placeholder 11">
            <a:extLst>
              <a:ext uri="{FF2B5EF4-FFF2-40B4-BE49-F238E27FC236}">
                <a16:creationId xmlns:a16="http://schemas.microsoft.com/office/drawing/2014/main" id="{C8F5FC8C-D5EE-48A2-B73D-4B7979D298BF}"/>
              </a:ext>
            </a:extLst>
          </p:cNvPr>
          <p:cNvSpPr>
            <a:spLocks noGrp="1"/>
          </p:cNvSpPr>
          <p:nvPr>
            <p:ph type="pic" sz="quarter" idx="14"/>
          </p:nvPr>
        </p:nvSpPr>
        <p:spPr>
          <a:xfrm>
            <a:off x="5983765" y="-8978"/>
            <a:ext cx="3160783" cy="5196136"/>
          </a:xfrm>
          <a:prstGeom prst="rect">
            <a:avLst/>
          </a:prstGeom>
        </p:spPr>
        <p:txBody>
          <a:bodyPr/>
          <a:lstStyle/>
          <a:p>
            <a:r>
              <a:rPr lang="en-US"/>
              <a:t>Click icon to add picture</a:t>
            </a:r>
            <a:endParaRPr lang="en-GB"/>
          </a:p>
        </p:txBody>
      </p:sp>
    </p:spTree>
    <p:extLst>
      <p:ext uri="{BB962C8B-B14F-4D97-AF65-F5344CB8AC3E}">
        <p14:creationId xmlns:p14="http://schemas.microsoft.com/office/powerpoint/2010/main" val="1048693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5" name="Tekstin paikkamerkki 12">
            <a:extLst>
              <a:ext uri="{FF2B5EF4-FFF2-40B4-BE49-F238E27FC236}">
                <a16:creationId xmlns:a16="http://schemas.microsoft.com/office/drawing/2014/main" id="{305B1A9C-2A03-4191-95FF-877CFB172DF9}"/>
              </a:ext>
            </a:extLst>
          </p:cNvPr>
          <p:cNvSpPr>
            <a:spLocks noGrp="1"/>
          </p:cNvSpPr>
          <p:nvPr>
            <p:ph type="body" sz="quarter" idx="14"/>
          </p:nvPr>
        </p:nvSpPr>
        <p:spPr>
          <a:xfrm>
            <a:off x="395535" y="339502"/>
            <a:ext cx="8353177" cy="405000"/>
          </a:xfrm>
          <a:prstGeom prst="rect">
            <a:avLst/>
          </a:prstGeom>
        </p:spPr>
        <p:txBody>
          <a:bodyPr/>
          <a:lstStyle>
            <a:lvl1pPr marL="0" indent="0">
              <a:buNone/>
              <a:defRPr sz="2400" b="0" baseline="0">
                <a:solidFill>
                  <a:srgbClr val="0046AD"/>
                </a:solidFill>
                <a:latin typeface="Verdana" pitchFamily="34" charset="0"/>
              </a:defRPr>
            </a:lvl1pPr>
          </a:lstStyle>
          <a:p>
            <a:pPr lvl="0"/>
            <a:r>
              <a:rPr lang="en-US" noProof="0"/>
              <a:t>Click to edit Master text styles</a:t>
            </a:r>
          </a:p>
        </p:txBody>
      </p:sp>
      <p:sp>
        <p:nvSpPr>
          <p:cNvPr id="26" name="Picture Placeholder 41">
            <a:extLst>
              <a:ext uri="{FF2B5EF4-FFF2-40B4-BE49-F238E27FC236}">
                <a16:creationId xmlns:a16="http://schemas.microsoft.com/office/drawing/2014/main" id="{9471A5AB-DAF8-4437-9CB0-C9F8D86F05D0}"/>
              </a:ext>
            </a:extLst>
          </p:cNvPr>
          <p:cNvSpPr>
            <a:spLocks noGrp="1"/>
          </p:cNvSpPr>
          <p:nvPr>
            <p:ph type="pic" sz="quarter" idx="16"/>
          </p:nvPr>
        </p:nvSpPr>
        <p:spPr>
          <a:xfrm>
            <a:off x="395536" y="923816"/>
            <a:ext cx="2339382" cy="1131247"/>
          </a:xfrm>
          <a:prstGeom prst="rect">
            <a:avLst/>
          </a:prstGeom>
        </p:spPr>
        <p:txBody>
          <a:bodyPr/>
          <a:lstStyle/>
          <a:p>
            <a:r>
              <a:rPr lang="en-US"/>
              <a:t>Click icon to add picture</a:t>
            </a:r>
            <a:endParaRPr lang="en-GB" dirty="0"/>
          </a:p>
        </p:txBody>
      </p:sp>
      <p:sp>
        <p:nvSpPr>
          <p:cNvPr id="27" name="Picture Placeholder 41">
            <a:extLst>
              <a:ext uri="{FF2B5EF4-FFF2-40B4-BE49-F238E27FC236}">
                <a16:creationId xmlns:a16="http://schemas.microsoft.com/office/drawing/2014/main" id="{357CC6CA-211D-4C39-BB91-F1FC5AAE14B4}"/>
              </a:ext>
            </a:extLst>
          </p:cNvPr>
          <p:cNvSpPr>
            <a:spLocks noGrp="1"/>
          </p:cNvSpPr>
          <p:nvPr>
            <p:ph type="pic" sz="quarter" idx="17"/>
          </p:nvPr>
        </p:nvSpPr>
        <p:spPr>
          <a:xfrm>
            <a:off x="3402309" y="928224"/>
            <a:ext cx="2339382" cy="1131223"/>
          </a:xfrm>
          <a:prstGeom prst="rect">
            <a:avLst/>
          </a:prstGeom>
        </p:spPr>
        <p:txBody>
          <a:bodyPr/>
          <a:lstStyle/>
          <a:p>
            <a:r>
              <a:rPr lang="en-US"/>
              <a:t>Click icon to add picture</a:t>
            </a:r>
            <a:endParaRPr lang="en-GB" dirty="0"/>
          </a:p>
        </p:txBody>
      </p:sp>
      <p:sp>
        <p:nvSpPr>
          <p:cNvPr id="28" name="Picture Placeholder 41">
            <a:extLst>
              <a:ext uri="{FF2B5EF4-FFF2-40B4-BE49-F238E27FC236}">
                <a16:creationId xmlns:a16="http://schemas.microsoft.com/office/drawing/2014/main" id="{7DF9734B-E80F-41D2-B01F-3148E4CB7945}"/>
              </a:ext>
            </a:extLst>
          </p:cNvPr>
          <p:cNvSpPr>
            <a:spLocks noGrp="1"/>
          </p:cNvSpPr>
          <p:nvPr>
            <p:ph type="pic" sz="quarter" idx="18"/>
          </p:nvPr>
        </p:nvSpPr>
        <p:spPr>
          <a:xfrm>
            <a:off x="6409082" y="915567"/>
            <a:ext cx="2339382" cy="1131247"/>
          </a:xfrm>
          <a:prstGeom prst="rect">
            <a:avLst/>
          </a:prstGeom>
        </p:spPr>
        <p:txBody>
          <a:bodyPr/>
          <a:lstStyle/>
          <a:p>
            <a:r>
              <a:rPr lang="en-US"/>
              <a:t>Click icon to add picture</a:t>
            </a:r>
            <a:endParaRPr lang="en-GB" dirty="0"/>
          </a:p>
        </p:txBody>
      </p:sp>
      <p:sp>
        <p:nvSpPr>
          <p:cNvPr id="31" name="Tekstin paikkamerkki 14">
            <a:extLst>
              <a:ext uri="{FF2B5EF4-FFF2-40B4-BE49-F238E27FC236}">
                <a16:creationId xmlns:a16="http://schemas.microsoft.com/office/drawing/2014/main" id="{1EA8C444-2D39-45FD-BED6-548DC3850473}"/>
              </a:ext>
            </a:extLst>
          </p:cNvPr>
          <p:cNvSpPr>
            <a:spLocks noGrp="1"/>
          </p:cNvSpPr>
          <p:nvPr>
            <p:ph type="body" sz="quarter" idx="21"/>
          </p:nvPr>
        </p:nvSpPr>
        <p:spPr>
          <a:xfrm>
            <a:off x="395536" y="2139702"/>
            <a:ext cx="2339382" cy="499648"/>
          </a:xfrm>
          <a:prstGeom prst="rect">
            <a:avLst/>
          </a:prstGeom>
        </p:spPr>
        <p:txBody>
          <a:bodyPr anchor="t"/>
          <a:lstStyle>
            <a:lvl1pPr marL="0" indent="0" algn="ctr">
              <a:lnSpc>
                <a:spcPct val="100000"/>
              </a:lnSpc>
              <a:buClr>
                <a:srgbClr val="FF9900"/>
              </a:buClr>
              <a:buFont typeface="Arial" panose="020B0604020202020204" pitchFamily="34" charset="0"/>
              <a:buNone/>
              <a:defRPr sz="1600" b="0">
                <a:solidFill>
                  <a:schemeClr val="tx1">
                    <a:lumMod val="75000"/>
                    <a:lumOff val="25000"/>
                  </a:schemeClr>
                </a:solidFill>
                <a:latin typeface="Verdana" panose="020B0604030504040204" pitchFamily="34" charset="0"/>
                <a:ea typeface="Verdana" panose="020B0604030504040204" pitchFamily="34" charset="0"/>
                <a:cs typeface="Arial" pitchFamily="34" charset="0"/>
              </a:defRPr>
            </a:lvl1pPr>
            <a:lvl2pPr marL="0" indent="0">
              <a:buFont typeface="Arial" pitchFamily="34" charset="0"/>
              <a:buNone/>
              <a:defRPr sz="1600" baseline="0">
                <a:solidFill>
                  <a:schemeClr val="tx1"/>
                </a:solidFill>
                <a:latin typeface="+mn-lt"/>
                <a:cs typeface="Arial" pitchFamily="34" charset="0"/>
              </a:defRPr>
            </a:lvl2pPr>
            <a:lvl3pPr marL="914400" indent="0">
              <a:buFont typeface="Arial" pitchFamily="34" charset="0"/>
              <a:buNone/>
              <a:defRPr sz="2000">
                <a:solidFill>
                  <a:schemeClr val="tx1"/>
                </a:solidFill>
                <a:latin typeface="+mn-lt"/>
                <a:cs typeface="Arial" pitchFamily="34" charset="0"/>
              </a:defRPr>
            </a:lvl3pPr>
            <a:lvl4pPr marL="1714500" indent="-342900">
              <a:buSzPct val="100000"/>
              <a:buFont typeface="Arial" panose="020B0604020202020204" pitchFamily="34" charset="0"/>
              <a:buChar char="•"/>
              <a:defRPr sz="2000"/>
            </a:lvl4pPr>
            <a:lvl5pPr marL="2171700" indent="-342900">
              <a:buSzPct val="100000"/>
              <a:buFont typeface="Arial" panose="020B0604020202020204" pitchFamily="34" charset="0"/>
              <a:buChar char="•"/>
              <a:defRPr sz="2000"/>
            </a:lvl5pPr>
          </a:lstStyle>
          <a:p>
            <a:pPr lvl="0"/>
            <a:r>
              <a:rPr lang="en-US" noProof="0"/>
              <a:t>Click to edit Master text styles</a:t>
            </a:r>
          </a:p>
        </p:txBody>
      </p:sp>
      <p:sp>
        <p:nvSpPr>
          <p:cNvPr id="32" name="Tekstin paikkamerkki 14">
            <a:extLst>
              <a:ext uri="{FF2B5EF4-FFF2-40B4-BE49-F238E27FC236}">
                <a16:creationId xmlns:a16="http://schemas.microsoft.com/office/drawing/2014/main" id="{22298E9F-4950-4EE7-A38D-C1CBF99D3FD4}"/>
              </a:ext>
            </a:extLst>
          </p:cNvPr>
          <p:cNvSpPr>
            <a:spLocks noGrp="1"/>
          </p:cNvSpPr>
          <p:nvPr>
            <p:ph type="body" sz="quarter" idx="22"/>
          </p:nvPr>
        </p:nvSpPr>
        <p:spPr>
          <a:xfrm>
            <a:off x="3402309" y="2144111"/>
            <a:ext cx="2339382" cy="499648"/>
          </a:xfrm>
          <a:prstGeom prst="rect">
            <a:avLst/>
          </a:prstGeom>
        </p:spPr>
        <p:txBody>
          <a:bodyPr anchor="t"/>
          <a:lstStyle>
            <a:lvl1pPr marL="0" indent="0" algn="ctr">
              <a:lnSpc>
                <a:spcPct val="100000"/>
              </a:lnSpc>
              <a:buClr>
                <a:srgbClr val="FF9900"/>
              </a:buClr>
              <a:buFont typeface="Arial" panose="020B0604020202020204" pitchFamily="34" charset="0"/>
              <a:buNone/>
              <a:defRPr sz="1600" b="0">
                <a:solidFill>
                  <a:schemeClr val="tx1">
                    <a:lumMod val="75000"/>
                    <a:lumOff val="25000"/>
                  </a:schemeClr>
                </a:solidFill>
                <a:latin typeface="Verdana" panose="020B0604030504040204" pitchFamily="34" charset="0"/>
                <a:ea typeface="Verdana" panose="020B0604030504040204" pitchFamily="34" charset="0"/>
                <a:cs typeface="Arial" pitchFamily="34" charset="0"/>
              </a:defRPr>
            </a:lvl1pPr>
            <a:lvl2pPr marL="0" indent="0">
              <a:buFont typeface="Arial" pitchFamily="34" charset="0"/>
              <a:buNone/>
              <a:defRPr sz="1600" baseline="0">
                <a:solidFill>
                  <a:schemeClr val="tx1"/>
                </a:solidFill>
                <a:latin typeface="+mn-lt"/>
                <a:cs typeface="Arial" pitchFamily="34" charset="0"/>
              </a:defRPr>
            </a:lvl2pPr>
            <a:lvl3pPr marL="914400" indent="0">
              <a:buFont typeface="Arial" pitchFamily="34" charset="0"/>
              <a:buNone/>
              <a:defRPr sz="2000">
                <a:solidFill>
                  <a:schemeClr val="tx1"/>
                </a:solidFill>
                <a:latin typeface="+mn-lt"/>
                <a:cs typeface="Arial" pitchFamily="34" charset="0"/>
              </a:defRPr>
            </a:lvl3pPr>
            <a:lvl4pPr marL="1714500" indent="-342900">
              <a:buSzPct val="100000"/>
              <a:buFont typeface="Arial" panose="020B0604020202020204" pitchFamily="34" charset="0"/>
              <a:buChar char="•"/>
              <a:defRPr sz="2000"/>
            </a:lvl4pPr>
            <a:lvl5pPr marL="2171700" indent="-342900">
              <a:buSzPct val="100000"/>
              <a:buFont typeface="Arial" panose="020B0604020202020204" pitchFamily="34" charset="0"/>
              <a:buChar char="•"/>
              <a:defRPr sz="2000"/>
            </a:lvl5pPr>
          </a:lstStyle>
          <a:p>
            <a:pPr lvl="0"/>
            <a:r>
              <a:rPr lang="en-US" noProof="0"/>
              <a:t>Click to edit Master text styles</a:t>
            </a:r>
          </a:p>
        </p:txBody>
      </p:sp>
      <p:sp>
        <p:nvSpPr>
          <p:cNvPr id="33" name="Tekstin paikkamerkki 14">
            <a:extLst>
              <a:ext uri="{FF2B5EF4-FFF2-40B4-BE49-F238E27FC236}">
                <a16:creationId xmlns:a16="http://schemas.microsoft.com/office/drawing/2014/main" id="{257CD064-3CD6-4333-AB68-77477A64F637}"/>
              </a:ext>
            </a:extLst>
          </p:cNvPr>
          <p:cNvSpPr>
            <a:spLocks noGrp="1"/>
          </p:cNvSpPr>
          <p:nvPr>
            <p:ph type="body" sz="quarter" idx="23"/>
          </p:nvPr>
        </p:nvSpPr>
        <p:spPr>
          <a:xfrm>
            <a:off x="6409082" y="2139702"/>
            <a:ext cx="2339382" cy="499648"/>
          </a:xfrm>
          <a:prstGeom prst="rect">
            <a:avLst/>
          </a:prstGeom>
        </p:spPr>
        <p:txBody>
          <a:bodyPr anchor="t"/>
          <a:lstStyle>
            <a:lvl1pPr marL="0" indent="0" algn="ctr">
              <a:lnSpc>
                <a:spcPct val="100000"/>
              </a:lnSpc>
              <a:buClr>
                <a:srgbClr val="FF9900"/>
              </a:buClr>
              <a:buFont typeface="Arial" panose="020B0604020202020204" pitchFamily="34" charset="0"/>
              <a:buNone/>
              <a:defRPr sz="1600" b="0">
                <a:solidFill>
                  <a:schemeClr val="tx1">
                    <a:lumMod val="75000"/>
                    <a:lumOff val="25000"/>
                  </a:schemeClr>
                </a:solidFill>
                <a:latin typeface="Verdana" panose="020B0604030504040204" pitchFamily="34" charset="0"/>
                <a:ea typeface="Verdana" panose="020B0604030504040204" pitchFamily="34" charset="0"/>
                <a:cs typeface="Arial" pitchFamily="34" charset="0"/>
              </a:defRPr>
            </a:lvl1pPr>
            <a:lvl2pPr marL="0" indent="0">
              <a:buFont typeface="Arial" pitchFamily="34" charset="0"/>
              <a:buNone/>
              <a:defRPr sz="1600" baseline="0">
                <a:solidFill>
                  <a:schemeClr val="tx1"/>
                </a:solidFill>
                <a:latin typeface="+mn-lt"/>
                <a:cs typeface="Arial" pitchFamily="34" charset="0"/>
              </a:defRPr>
            </a:lvl2pPr>
            <a:lvl3pPr marL="914400" indent="0">
              <a:buFont typeface="Arial" pitchFamily="34" charset="0"/>
              <a:buNone/>
              <a:defRPr sz="2000">
                <a:solidFill>
                  <a:schemeClr val="tx1"/>
                </a:solidFill>
                <a:latin typeface="+mn-lt"/>
                <a:cs typeface="Arial" pitchFamily="34" charset="0"/>
              </a:defRPr>
            </a:lvl3pPr>
            <a:lvl4pPr marL="1714500" indent="-342900">
              <a:buSzPct val="100000"/>
              <a:buFont typeface="Arial" panose="020B0604020202020204" pitchFamily="34" charset="0"/>
              <a:buChar char="•"/>
              <a:defRPr sz="2000"/>
            </a:lvl4pPr>
            <a:lvl5pPr marL="2171700" indent="-342900">
              <a:buSzPct val="100000"/>
              <a:buFont typeface="Arial" panose="020B0604020202020204" pitchFamily="34" charset="0"/>
              <a:buChar char="•"/>
              <a:defRPr sz="2000"/>
            </a:lvl5pPr>
          </a:lstStyle>
          <a:p>
            <a:pPr lvl="0"/>
            <a:r>
              <a:rPr lang="en-US" noProof="0"/>
              <a:t>Click to edit Master text styles</a:t>
            </a:r>
          </a:p>
        </p:txBody>
      </p:sp>
      <p:sp>
        <p:nvSpPr>
          <p:cNvPr id="36" name="Picture Placeholder 41">
            <a:extLst>
              <a:ext uri="{FF2B5EF4-FFF2-40B4-BE49-F238E27FC236}">
                <a16:creationId xmlns:a16="http://schemas.microsoft.com/office/drawing/2014/main" id="{F8A817AA-59A5-4457-AA9C-31E1C68DE9AE}"/>
              </a:ext>
            </a:extLst>
          </p:cNvPr>
          <p:cNvSpPr>
            <a:spLocks noGrp="1"/>
          </p:cNvSpPr>
          <p:nvPr>
            <p:ph type="pic" sz="quarter" idx="26"/>
          </p:nvPr>
        </p:nvSpPr>
        <p:spPr>
          <a:xfrm>
            <a:off x="395536" y="2868031"/>
            <a:ext cx="2339382" cy="1118589"/>
          </a:xfrm>
          <a:prstGeom prst="rect">
            <a:avLst/>
          </a:prstGeom>
        </p:spPr>
        <p:txBody>
          <a:bodyPr/>
          <a:lstStyle/>
          <a:p>
            <a:r>
              <a:rPr lang="en-US"/>
              <a:t>Click icon to add picture</a:t>
            </a:r>
            <a:endParaRPr lang="en-GB" dirty="0"/>
          </a:p>
        </p:txBody>
      </p:sp>
      <p:sp>
        <p:nvSpPr>
          <p:cNvPr id="37" name="Picture Placeholder 41">
            <a:extLst>
              <a:ext uri="{FF2B5EF4-FFF2-40B4-BE49-F238E27FC236}">
                <a16:creationId xmlns:a16="http://schemas.microsoft.com/office/drawing/2014/main" id="{E86FBB99-FD5F-4722-86F6-D54A6BE368C8}"/>
              </a:ext>
            </a:extLst>
          </p:cNvPr>
          <p:cNvSpPr>
            <a:spLocks noGrp="1"/>
          </p:cNvSpPr>
          <p:nvPr>
            <p:ph type="pic" sz="quarter" idx="27"/>
          </p:nvPr>
        </p:nvSpPr>
        <p:spPr>
          <a:xfrm>
            <a:off x="3402309" y="2872440"/>
            <a:ext cx="2339382" cy="1118566"/>
          </a:xfrm>
          <a:prstGeom prst="rect">
            <a:avLst/>
          </a:prstGeom>
        </p:spPr>
        <p:txBody>
          <a:bodyPr/>
          <a:lstStyle/>
          <a:p>
            <a:r>
              <a:rPr lang="en-US"/>
              <a:t>Click icon to add picture</a:t>
            </a:r>
            <a:endParaRPr lang="en-GB" dirty="0"/>
          </a:p>
        </p:txBody>
      </p:sp>
      <p:sp>
        <p:nvSpPr>
          <p:cNvPr id="38" name="Picture Placeholder 41">
            <a:extLst>
              <a:ext uri="{FF2B5EF4-FFF2-40B4-BE49-F238E27FC236}">
                <a16:creationId xmlns:a16="http://schemas.microsoft.com/office/drawing/2014/main" id="{0B3822B9-DF0E-425C-BF7C-1DEE4EBE6148}"/>
              </a:ext>
            </a:extLst>
          </p:cNvPr>
          <p:cNvSpPr>
            <a:spLocks noGrp="1"/>
          </p:cNvSpPr>
          <p:nvPr>
            <p:ph type="pic" sz="quarter" idx="28"/>
          </p:nvPr>
        </p:nvSpPr>
        <p:spPr>
          <a:xfrm>
            <a:off x="6409082" y="2859782"/>
            <a:ext cx="2339382" cy="1118589"/>
          </a:xfrm>
          <a:prstGeom prst="rect">
            <a:avLst/>
          </a:prstGeom>
        </p:spPr>
        <p:txBody>
          <a:bodyPr/>
          <a:lstStyle/>
          <a:p>
            <a:r>
              <a:rPr lang="en-US"/>
              <a:t>Click icon to add picture</a:t>
            </a:r>
            <a:endParaRPr lang="en-GB" dirty="0"/>
          </a:p>
        </p:txBody>
      </p:sp>
      <p:sp>
        <p:nvSpPr>
          <p:cNvPr id="41" name="Tekstin paikkamerkki 14">
            <a:extLst>
              <a:ext uri="{FF2B5EF4-FFF2-40B4-BE49-F238E27FC236}">
                <a16:creationId xmlns:a16="http://schemas.microsoft.com/office/drawing/2014/main" id="{AC0906DF-902F-4A6B-A704-2372B0D23CB7}"/>
              </a:ext>
            </a:extLst>
          </p:cNvPr>
          <p:cNvSpPr>
            <a:spLocks noGrp="1"/>
          </p:cNvSpPr>
          <p:nvPr>
            <p:ph type="body" sz="quarter" idx="31"/>
          </p:nvPr>
        </p:nvSpPr>
        <p:spPr>
          <a:xfrm>
            <a:off x="395536" y="4083917"/>
            <a:ext cx="2339382" cy="499648"/>
          </a:xfrm>
          <a:prstGeom prst="rect">
            <a:avLst/>
          </a:prstGeom>
        </p:spPr>
        <p:txBody>
          <a:bodyPr anchor="t"/>
          <a:lstStyle>
            <a:lvl1pPr marL="0" indent="0" algn="ctr">
              <a:lnSpc>
                <a:spcPct val="100000"/>
              </a:lnSpc>
              <a:buClr>
                <a:srgbClr val="FF9900"/>
              </a:buClr>
              <a:buFont typeface="Arial" panose="020B0604020202020204" pitchFamily="34" charset="0"/>
              <a:buNone/>
              <a:defRPr sz="1600" b="0">
                <a:solidFill>
                  <a:schemeClr val="tx1">
                    <a:lumMod val="75000"/>
                    <a:lumOff val="25000"/>
                  </a:schemeClr>
                </a:solidFill>
                <a:latin typeface="Verdana" panose="020B0604030504040204" pitchFamily="34" charset="0"/>
                <a:ea typeface="Verdana" panose="020B0604030504040204" pitchFamily="34" charset="0"/>
                <a:cs typeface="Arial" pitchFamily="34" charset="0"/>
              </a:defRPr>
            </a:lvl1pPr>
            <a:lvl2pPr marL="0" indent="0">
              <a:buFont typeface="Arial" pitchFamily="34" charset="0"/>
              <a:buNone/>
              <a:defRPr sz="1600" baseline="0">
                <a:solidFill>
                  <a:schemeClr val="tx1"/>
                </a:solidFill>
                <a:latin typeface="+mn-lt"/>
                <a:cs typeface="Arial" pitchFamily="34" charset="0"/>
              </a:defRPr>
            </a:lvl2pPr>
            <a:lvl3pPr marL="914400" indent="0">
              <a:buFont typeface="Arial" pitchFamily="34" charset="0"/>
              <a:buNone/>
              <a:defRPr sz="2000">
                <a:solidFill>
                  <a:schemeClr val="tx1"/>
                </a:solidFill>
                <a:latin typeface="+mn-lt"/>
                <a:cs typeface="Arial" pitchFamily="34" charset="0"/>
              </a:defRPr>
            </a:lvl3pPr>
            <a:lvl4pPr marL="1714500" indent="-342900">
              <a:buSzPct val="100000"/>
              <a:buFont typeface="Arial" panose="020B0604020202020204" pitchFamily="34" charset="0"/>
              <a:buChar char="•"/>
              <a:defRPr sz="2000"/>
            </a:lvl4pPr>
            <a:lvl5pPr marL="2171700" indent="-342900">
              <a:buSzPct val="100000"/>
              <a:buFont typeface="Arial" panose="020B0604020202020204" pitchFamily="34" charset="0"/>
              <a:buChar char="•"/>
              <a:defRPr sz="2000"/>
            </a:lvl5pPr>
          </a:lstStyle>
          <a:p>
            <a:pPr lvl="0"/>
            <a:r>
              <a:rPr lang="en-US" noProof="0"/>
              <a:t>Click to edit Master text styles</a:t>
            </a:r>
          </a:p>
        </p:txBody>
      </p:sp>
      <p:sp>
        <p:nvSpPr>
          <p:cNvPr id="42" name="Tekstin paikkamerkki 14">
            <a:extLst>
              <a:ext uri="{FF2B5EF4-FFF2-40B4-BE49-F238E27FC236}">
                <a16:creationId xmlns:a16="http://schemas.microsoft.com/office/drawing/2014/main" id="{658286D7-03D9-44CB-891D-F269F5329EFD}"/>
              </a:ext>
            </a:extLst>
          </p:cNvPr>
          <p:cNvSpPr>
            <a:spLocks noGrp="1"/>
          </p:cNvSpPr>
          <p:nvPr>
            <p:ph type="body" sz="quarter" idx="32"/>
          </p:nvPr>
        </p:nvSpPr>
        <p:spPr>
          <a:xfrm>
            <a:off x="3402309" y="4088326"/>
            <a:ext cx="2339382" cy="499648"/>
          </a:xfrm>
          <a:prstGeom prst="rect">
            <a:avLst/>
          </a:prstGeom>
        </p:spPr>
        <p:txBody>
          <a:bodyPr anchor="t"/>
          <a:lstStyle>
            <a:lvl1pPr marL="0" indent="0" algn="ctr">
              <a:lnSpc>
                <a:spcPct val="100000"/>
              </a:lnSpc>
              <a:buClr>
                <a:srgbClr val="FF9900"/>
              </a:buClr>
              <a:buFont typeface="Arial" panose="020B0604020202020204" pitchFamily="34" charset="0"/>
              <a:buNone/>
              <a:defRPr sz="1600" b="0">
                <a:solidFill>
                  <a:schemeClr val="tx1">
                    <a:lumMod val="75000"/>
                    <a:lumOff val="25000"/>
                  </a:schemeClr>
                </a:solidFill>
                <a:latin typeface="Verdana" panose="020B0604030504040204" pitchFamily="34" charset="0"/>
                <a:ea typeface="Verdana" panose="020B0604030504040204" pitchFamily="34" charset="0"/>
                <a:cs typeface="Arial" pitchFamily="34" charset="0"/>
              </a:defRPr>
            </a:lvl1pPr>
            <a:lvl2pPr marL="0" indent="0">
              <a:buFont typeface="Arial" pitchFamily="34" charset="0"/>
              <a:buNone/>
              <a:defRPr sz="1600" baseline="0">
                <a:solidFill>
                  <a:schemeClr val="tx1"/>
                </a:solidFill>
                <a:latin typeface="+mn-lt"/>
                <a:cs typeface="Arial" pitchFamily="34" charset="0"/>
              </a:defRPr>
            </a:lvl2pPr>
            <a:lvl3pPr marL="914400" indent="0">
              <a:buFont typeface="Arial" pitchFamily="34" charset="0"/>
              <a:buNone/>
              <a:defRPr sz="2000">
                <a:solidFill>
                  <a:schemeClr val="tx1"/>
                </a:solidFill>
                <a:latin typeface="+mn-lt"/>
                <a:cs typeface="Arial" pitchFamily="34" charset="0"/>
              </a:defRPr>
            </a:lvl3pPr>
            <a:lvl4pPr marL="1714500" indent="-342900">
              <a:buSzPct val="100000"/>
              <a:buFont typeface="Arial" panose="020B0604020202020204" pitchFamily="34" charset="0"/>
              <a:buChar char="•"/>
              <a:defRPr sz="2000"/>
            </a:lvl4pPr>
            <a:lvl5pPr marL="2171700" indent="-342900">
              <a:buSzPct val="100000"/>
              <a:buFont typeface="Arial" panose="020B0604020202020204" pitchFamily="34" charset="0"/>
              <a:buChar char="•"/>
              <a:defRPr sz="2000"/>
            </a:lvl5pPr>
          </a:lstStyle>
          <a:p>
            <a:pPr lvl="0"/>
            <a:r>
              <a:rPr lang="en-US" noProof="0"/>
              <a:t>Click to edit Master text styles</a:t>
            </a:r>
          </a:p>
        </p:txBody>
      </p:sp>
      <p:sp>
        <p:nvSpPr>
          <p:cNvPr id="43" name="Tekstin paikkamerkki 14">
            <a:extLst>
              <a:ext uri="{FF2B5EF4-FFF2-40B4-BE49-F238E27FC236}">
                <a16:creationId xmlns:a16="http://schemas.microsoft.com/office/drawing/2014/main" id="{2B26F80D-E642-4233-8DF9-72767831E2BB}"/>
              </a:ext>
            </a:extLst>
          </p:cNvPr>
          <p:cNvSpPr>
            <a:spLocks noGrp="1"/>
          </p:cNvSpPr>
          <p:nvPr>
            <p:ph type="body" sz="quarter" idx="33"/>
          </p:nvPr>
        </p:nvSpPr>
        <p:spPr>
          <a:xfrm>
            <a:off x="6409082" y="4083917"/>
            <a:ext cx="2339382" cy="499648"/>
          </a:xfrm>
          <a:prstGeom prst="rect">
            <a:avLst/>
          </a:prstGeom>
        </p:spPr>
        <p:txBody>
          <a:bodyPr anchor="t"/>
          <a:lstStyle>
            <a:lvl1pPr marL="0" indent="0" algn="ctr">
              <a:lnSpc>
                <a:spcPct val="100000"/>
              </a:lnSpc>
              <a:buClr>
                <a:srgbClr val="FF9900"/>
              </a:buClr>
              <a:buFont typeface="Arial" panose="020B0604020202020204" pitchFamily="34" charset="0"/>
              <a:buNone/>
              <a:defRPr sz="1600" b="0">
                <a:solidFill>
                  <a:schemeClr val="tx1">
                    <a:lumMod val="75000"/>
                    <a:lumOff val="25000"/>
                  </a:schemeClr>
                </a:solidFill>
                <a:latin typeface="Verdana" panose="020B0604030504040204" pitchFamily="34" charset="0"/>
                <a:ea typeface="Verdana" panose="020B0604030504040204" pitchFamily="34" charset="0"/>
                <a:cs typeface="Arial" pitchFamily="34" charset="0"/>
              </a:defRPr>
            </a:lvl1pPr>
            <a:lvl2pPr marL="0" indent="0">
              <a:buFont typeface="Arial" pitchFamily="34" charset="0"/>
              <a:buNone/>
              <a:defRPr sz="1600" baseline="0">
                <a:solidFill>
                  <a:schemeClr val="tx1"/>
                </a:solidFill>
                <a:latin typeface="+mn-lt"/>
                <a:cs typeface="Arial" pitchFamily="34" charset="0"/>
              </a:defRPr>
            </a:lvl2pPr>
            <a:lvl3pPr marL="914400" indent="0">
              <a:buFont typeface="Arial" pitchFamily="34" charset="0"/>
              <a:buNone/>
              <a:defRPr sz="2000">
                <a:solidFill>
                  <a:schemeClr val="tx1"/>
                </a:solidFill>
                <a:latin typeface="+mn-lt"/>
                <a:cs typeface="Arial" pitchFamily="34" charset="0"/>
              </a:defRPr>
            </a:lvl3pPr>
            <a:lvl4pPr marL="1714500" indent="-342900">
              <a:buSzPct val="100000"/>
              <a:buFont typeface="Arial" panose="020B0604020202020204" pitchFamily="34" charset="0"/>
              <a:buChar char="•"/>
              <a:defRPr sz="2000"/>
            </a:lvl4pPr>
            <a:lvl5pPr marL="2171700" indent="-342900">
              <a:buSzPct val="100000"/>
              <a:buFont typeface="Arial" panose="020B0604020202020204" pitchFamily="34" charset="0"/>
              <a:buChar char="•"/>
              <a:defRPr sz="2000"/>
            </a:lvl5pPr>
          </a:lstStyle>
          <a:p>
            <a:pPr lvl="0"/>
            <a:r>
              <a:rPr lang="en-US" noProof="0"/>
              <a:t>Click to edit Master text styles</a:t>
            </a:r>
          </a:p>
        </p:txBody>
      </p:sp>
      <p:sp>
        <p:nvSpPr>
          <p:cNvPr id="15" name="Rectangle 6">
            <a:extLst>
              <a:ext uri="{FF2B5EF4-FFF2-40B4-BE49-F238E27FC236}">
                <a16:creationId xmlns:a16="http://schemas.microsoft.com/office/drawing/2014/main" id="{FC89AA47-EC52-4926-B7A8-B3F772C995A5}"/>
              </a:ext>
            </a:extLst>
          </p:cNvPr>
          <p:cNvSpPr>
            <a:spLocks noGrp="1" noChangeArrowheads="1"/>
          </p:cNvSpPr>
          <p:nvPr>
            <p:ph type="sldNum" sz="quarter" idx="13"/>
          </p:nvPr>
        </p:nvSpPr>
        <p:spPr bwMode="auto">
          <a:xfrm>
            <a:off x="395536" y="4759038"/>
            <a:ext cx="792088" cy="27146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lgn="l" eaLnBrk="1" hangingPunct="1">
              <a:spcBef>
                <a:spcPct val="0"/>
              </a:spcBef>
              <a:buFontTx/>
              <a:buNone/>
              <a:defRPr sz="900">
                <a:solidFill>
                  <a:schemeClr val="bg1">
                    <a:lumMod val="65000"/>
                  </a:schemeClr>
                </a:solidFill>
                <a:latin typeface="Verdana" panose="020B0604030504040204" pitchFamily="34" charset="0"/>
                <a:ea typeface="Verdana" panose="020B0604030504040204" pitchFamily="34" charset="0"/>
              </a:defRPr>
            </a:lvl1pPr>
          </a:lstStyle>
          <a:p>
            <a:pPr>
              <a:defRPr/>
            </a:pPr>
            <a:fld id="{BB028139-CA26-40ED-9AA6-16E682D12C30}" type="slidenum">
              <a:rPr lang="en-GB" smtClean="0"/>
              <a:pPr>
                <a:defRPr/>
              </a:pPr>
              <a:t>‹#›</a:t>
            </a:fld>
            <a:endParaRPr lang="en-GB" dirty="0"/>
          </a:p>
        </p:txBody>
      </p:sp>
    </p:spTree>
    <p:extLst>
      <p:ext uri="{BB962C8B-B14F-4D97-AF65-F5344CB8AC3E}">
        <p14:creationId xmlns:p14="http://schemas.microsoft.com/office/powerpoint/2010/main" val="4215917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alleria">
    <p:spTree>
      <p:nvGrpSpPr>
        <p:cNvPr id="1" name=""/>
        <p:cNvGrpSpPr/>
        <p:nvPr/>
      </p:nvGrpSpPr>
      <p:grpSpPr>
        <a:xfrm>
          <a:off x="0" y="0"/>
          <a:ext cx="0" cy="0"/>
          <a:chOff x="0" y="0"/>
          <a:chExt cx="0" cy="0"/>
        </a:xfrm>
      </p:grpSpPr>
      <p:sp>
        <p:nvSpPr>
          <p:cNvPr id="3" name="Tekstin paikkamerkki 12">
            <a:extLst>
              <a:ext uri="{FF2B5EF4-FFF2-40B4-BE49-F238E27FC236}">
                <a16:creationId xmlns:a16="http://schemas.microsoft.com/office/drawing/2014/main" id="{14EB4775-FE3D-4FF9-B89D-D2D7A863BD7F}"/>
              </a:ext>
            </a:extLst>
          </p:cNvPr>
          <p:cNvSpPr>
            <a:spLocks noGrp="1"/>
          </p:cNvSpPr>
          <p:nvPr>
            <p:ph type="body" sz="quarter" idx="14"/>
          </p:nvPr>
        </p:nvSpPr>
        <p:spPr>
          <a:xfrm>
            <a:off x="395536" y="339502"/>
            <a:ext cx="8280920" cy="405000"/>
          </a:xfrm>
          <a:prstGeom prst="rect">
            <a:avLst/>
          </a:prstGeom>
        </p:spPr>
        <p:txBody>
          <a:bodyPr/>
          <a:lstStyle>
            <a:lvl1pPr marL="0" indent="0">
              <a:buNone/>
              <a:defRPr sz="2400" b="0" baseline="0">
                <a:solidFill>
                  <a:srgbClr val="0046AD"/>
                </a:solidFill>
                <a:latin typeface="Verdana" pitchFamily="34" charset="0"/>
              </a:defRPr>
            </a:lvl1pPr>
          </a:lstStyle>
          <a:p>
            <a:pPr lvl="0"/>
            <a:r>
              <a:rPr lang="en-US" noProof="0"/>
              <a:t>Click to edit Master text styles</a:t>
            </a:r>
          </a:p>
        </p:txBody>
      </p:sp>
      <p:pic>
        <p:nvPicPr>
          <p:cNvPr id="4" name="Graphic 3">
            <a:extLst>
              <a:ext uri="{FF2B5EF4-FFF2-40B4-BE49-F238E27FC236}">
                <a16:creationId xmlns:a16="http://schemas.microsoft.com/office/drawing/2014/main" id="{EF074745-6959-4182-97E0-DADDF00B05C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21798" y="1142079"/>
            <a:ext cx="1409946" cy="1385916"/>
          </a:xfrm>
          <a:prstGeom prst="rect">
            <a:avLst/>
          </a:prstGeom>
        </p:spPr>
      </p:pic>
      <p:pic>
        <p:nvPicPr>
          <p:cNvPr id="5" name="Graphic 4">
            <a:extLst>
              <a:ext uri="{FF2B5EF4-FFF2-40B4-BE49-F238E27FC236}">
                <a16:creationId xmlns:a16="http://schemas.microsoft.com/office/drawing/2014/main" id="{280E129C-B544-4326-A500-9878CB570B5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157939" y="1142818"/>
            <a:ext cx="1409946" cy="1385916"/>
          </a:xfrm>
          <a:prstGeom prst="rect">
            <a:avLst/>
          </a:prstGeom>
        </p:spPr>
      </p:pic>
      <p:pic>
        <p:nvPicPr>
          <p:cNvPr id="21" name="Graphic 20">
            <a:extLst>
              <a:ext uri="{FF2B5EF4-FFF2-40B4-BE49-F238E27FC236}">
                <a16:creationId xmlns:a16="http://schemas.microsoft.com/office/drawing/2014/main" id="{A4C4252B-9CBF-4312-BB6A-50FEEE3C8DE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338518" y="1142849"/>
            <a:ext cx="1409946" cy="1385916"/>
          </a:xfrm>
          <a:prstGeom prst="rect">
            <a:avLst/>
          </a:prstGeom>
        </p:spPr>
      </p:pic>
      <p:pic>
        <p:nvPicPr>
          <p:cNvPr id="22" name="Graphic 21">
            <a:extLst>
              <a:ext uri="{FF2B5EF4-FFF2-40B4-BE49-F238E27FC236}">
                <a16:creationId xmlns:a16="http://schemas.microsoft.com/office/drawing/2014/main" id="{EB2DDB60-719C-416A-8CFE-DB19104544C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61927" y="1142847"/>
            <a:ext cx="1409946" cy="1385916"/>
          </a:xfrm>
          <a:prstGeom prst="rect">
            <a:avLst/>
          </a:prstGeom>
        </p:spPr>
      </p:pic>
      <p:pic>
        <p:nvPicPr>
          <p:cNvPr id="23" name="Graphic 22">
            <a:extLst>
              <a:ext uri="{FF2B5EF4-FFF2-40B4-BE49-F238E27FC236}">
                <a16:creationId xmlns:a16="http://schemas.microsoft.com/office/drawing/2014/main" id="{DC2A0EA8-A414-4797-BBE3-F2F108BD5A5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592987" y="1142849"/>
            <a:ext cx="1409946" cy="1385916"/>
          </a:xfrm>
          <a:prstGeom prst="rect">
            <a:avLst/>
          </a:prstGeom>
        </p:spPr>
      </p:pic>
      <p:sp>
        <p:nvSpPr>
          <p:cNvPr id="42" name="Picture Placeholder 41">
            <a:extLst>
              <a:ext uri="{FF2B5EF4-FFF2-40B4-BE49-F238E27FC236}">
                <a16:creationId xmlns:a16="http://schemas.microsoft.com/office/drawing/2014/main" id="{BCE29CD5-1DE4-4F4C-B330-DF5B10837058}"/>
              </a:ext>
            </a:extLst>
          </p:cNvPr>
          <p:cNvSpPr>
            <a:spLocks noGrp="1"/>
          </p:cNvSpPr>
          <p:nvPr>
            <p:ph type="pic" sz="quarter" idx="15"/>
          </p:nvPr>
        </p:nvSpPr>
        <p:spPr>
          <a:xfrm>
            <a:off x="421451" y="1142847"/>
            <a:ext cx="1409700" cy="1385887"/>
          </a:xfrm>
          <a:prstGeom prst="rect">
            <a:avLst/>
          </a:prstGeom>
        </p:spPr>
        <p:txBody>
          <a:bodyPr/>
          <a:lstStyle/>
          <a:p>
            <a:r>
              <a:rPr lang="en-US"/>
              <a:t>Click icon to add picture</a:t>
            </a:r>
            <a:endParaRPr lang="en-GB"/>
          </a:p>
        </p:txBody>
      </p:sp>
      <p:sp>
        <p:nvSpPr>
          <p:cNvPr id="43" name="Picture Placeholder 41">
            <a:extLst>
              <a:ext uri="{FF2B5EF4-FFF2-40B4-BE49-F238E27FC236}">
                <a16:creationId xmlns:a16="http://schemas.microsoft.com/office/drawing/2014/main" id="{5BCF032F-391C-4D18-B9AA-699572823C25}"/>
              </a:ext>
            </a:extLst>
          </p:cNvPr>
          <p:cNvSpPr>
            <a:spLocks noGrp="1"/>
          </p:cNvSpPr>
          <p:nvPr>
            <p:ph type="pic" sz="quarter" idx="16"/>
          </p:nvPr>
        </p:nvSpPr>
        <p:spPr>
          <a:xfrm>
            <a:off x="2140227" y="1142847"/>
            <a:ext cx="1409700" cy="1385887"/>
          </a:xfrm>
          <a:prstGeom prst="rect">
            <a:avLst/>
          </a:prstGeom>
        </p:spPr>
        <p:txBody>
          <a:bodyPr/>
          <a:lstStyle/>
          <a:p>
            <a:r>
              <a:rPr lang="en-US"/>
              <a:t>Click icon to add picture</a:t>
            </a:r>
            <a:endParaRPr lang="en-GB"/>
          </a:p>
        </p:txBody>
      </p:sp>
      <p:sp>
        <p:nvSpPr>
          <p:cNvPr id="44" name="Picture Placeholder 41">
            <a:extLst>
              <a:ext uri="{FF2B5EF4-FFF2-40B4-BE49-F238E27FC236}">
                <a16:creationId xmlns:a16="http://schemas.microsoft.com/office/drawing/2014/main" id="{FE94FAAF-84FB-4BEC-8571-618E8E894368}"/>
              </a:ext>
            </a:extLst>
          </p:cNvPr>
          <p:cNvSpPr>
            <a:spLocks noGrp="1"/>
          </p:cNvSpPr>
          <p:nvPr>
            <p:ph type="pic" sz="quarter" idx="17"/>
          </p:nvPr>
        </p:nvSpPr>
        <p:spPr>
          <a:xfrm>
            <a:off x="3861753" y="1142847"/>
            <a:ext cx="1409700" cy="1385887"/>
          </a:xfrm>
          <a:prstGeom prst="rect">
            <a:avLst/>
          </a:prstGeom>
        </p:spPr>
        <p:txBody>
          <a:bodyPr/>
          <a:lstStyle/>
          <a:p>
            <a:r>
              <a:rPr lang="en-US"/>
              <a:t>Click icon to add picture</a:t>
            </a:r>
            <a:endParaRPr lang="en-GB"/>
          </a:p>
        </p:txBody>
      </p:sp>
      <p:sp>
        <p:nvSpPr>
          <p:cNvPr id="45" name="Picture Placeholder 41">
            <a:extLst>
              <a:ext uri="{FF2B5EF4-FFF2-40B4-BE49-F238E27FC236}">
                <a16:creationId xmlns:a16="http://schemas.microsoft.com/office/drawing/2014/main" id="{A7E66577-42E9-41B3-AB85-53B8B6AFC25B}"/>
              </a:ext>
            </a:extLst>
          </p:cNvPr>
          <p:cNvSpPr>
            <a:spLocks noGrp="1"/>
          </p:cNvSpPr>
          <p:nvPr>
            <p:ph type="pic" sz="quarter" idx="18"/>
          </p:nvPr>
        </p:nvSpPr>
        <p:spPr>
          <a:xfrm>
            <a:off x="5592393" y="1142848"/>
            <a:ext cx="1409700" cy="1385887"/>
          </a:xfrm>
          <a:prstGeom prst="rect">
            <a:avLst/>
          </a:prstGeom>
        </p:spPr>
        <p:txBody>
          <a:bodyPr/>
          <a:lstStyle/>
          <a:p>
            <a:r>
              <a:rPr lang="en-US"/>
              <a:t>Click icon to add picture</a:t>
            </a:r>
            <a:endParaRPr lang="en-GB"/>
          </a:p>
        </p:txBody>
      </p:sp>
      <p:sp>
        <p:nvSpPr>
          <p:cNvPr id="46" name="Picture Placeholder 41">
            <a:extLst>
              <a:ext uri="{FF2B5EF4-FFF2-40B4-BE49-F238E27FC236}">
                <a16:creationId xmlns:a16="http://schemas.microsoft.com/office/drawing/2014/main" id="{36ED65FC-56C0-42E0-AC0D-AA29DC18DBF7}"/>
              </a:ext>
            </a:extLst>
          </p:cNvPr>
          <p:cNvSpPr>
            <a:spLocks noGrp="1"/>
          </p:cNvSpPr>
          <p:nvPr>
            <p:ph type="pic" sz="quarter" idx="19"/>
          </p:nvPr>
        </p:nvSpPr>
        <p:spPr>
          <a:xfrm>
            <a:off x="7319966" y="1142847"/>
            <a:ext cx="1409700" cy="1385887"/>
          </a:xfrm>
          <a:prstGeom prst="rect">
            <a:avLst/>
          </a:prstGeom>
        </p:spPr>
        <p:txBody>
          <a:bodyPr/>
          <a:lstStyle/>
          <a:p>
            <a:r>
              <a:rPr lang="en-US"/>
              <a:t>Click icon to add picture</a:t>
            </a:r>
            <a:endParaRPr lang="en-GB"/>
          </a:p>
        </p:txBody>
      </p:sp>
      <p:pic>
        <p:nvPicPr>
          <p:cNvPr id="47" name="Graphic 46">
            <a:extLst>
              <a:ext uri="{FF2B5EF4-FFF2-40B4-BE49-F238E27FC236}">
                <a16:creationId xmlns:a16="http://schemas.microsoft.com/office/drawing/2014/main" id="{A63EA39B-03D6-4E9B-820C-2446AFF024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21798" y="2768501"/>
            <a:ext cx="1409946" cy="1385916"/>
          </a:xfrm>
          <a:prstGeom prst="rect">
            <a:avLst/>
          </a:prstGeom>
        </p:spPr>
      </p:pic>
      <p:pic>
        <p:nvPicPr>
          <p:cNvPr id="48" name="Graphic 47">
            <a:extLst>
              <a:ext uri="{FF2B5EF4-FFF2-40B4-BE49-F238E27FC236}">
                <a16:creationId xmlns:a16="http://schemas.microsoft.com/office/drawing/2014/main" id="{49ABC67A-1729-4AF2-914B-BCF963224DB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157939" y="2769240"/>
            <a:ext cx="1409946" cy="1385916"/>
          </a:xfrm>
          <a:prstGeom prst="rect">
            <a:avLst/>
          </a:prstGeom>
        </p:spPr>
      </p:pic>
      <p:pic>
        <p:nvPicPr>
          <p:cNvPr id="49" name="Graphic 48">
            <a:extLst>
              <a:ext uri="{FF2B5EF4-FFF2-40B4-BE49-F238E27FC236}">
                <a16:creationId xmlns:a16="http://schemas.microsoft.com/office/drawing/2014/main" id="{CF7AC91A-46D9-468B-A3B5-87974AD0AD0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338518" y="2769271"/>
            <a:ext cx="1409946" cy="1385916"/>
          </a:xfrm>
          <a:prstGeom prst="rect">
            <a:avLst/>
          </a:prstGeom>
        </p:spPr>
      </p:pic>
      <p:pic>
        <p:nvPicPr>
          <p:cNvPr id="50" name="Graphic 49">
            <a:extLst>
              <a:ext uri="{FF2B5EF4-FFF2-40B4-BE49-F238E27FC236}">
                <a16:creationId xmlns:a16="http://schemas.microsoft.com/office/drawing/2014/main" id="{99CD86E6-F154-4604-95B9-04187449734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61927" y="2769269"/>
            <a:ext cx="1409946" cy="1385916"/>
          </a:xfrm>
          <a:prstGeom prst="rect">
            <a:avLst/>
          </a:prstGeom>
        </p:spPr>
      </p:pic>
      <p:pic>
        <p:nvPicPr>
          <p:cNvPr id="51" name="Graphic 50">
            <a:extLst>
              <a:ext uri="{FF2B5EF4-FFF2-40B4-BE49-F238E27FC236}">
                <a16:creationId xmlns:a16="http://schemas.microsoft.com/office/drawing/2014/main" id="{FF42B381-D9CB-4FAD-A63F-77A4E0658C0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592987" y="2769271"/>
            <a:ext cx="1409946" cy="1385916"/>
          </a:xfrm>
          <a:prstGeom prst="rect">
            <a:avLst/>
          </a:prstGeom>
        </p:spPr>
      </p:pic>
      <p:sp>
        <p:nvSpPr>
          <p:cNvPr id="52" name="Picture Placeholder 41">
            <a:extLst>
              <a:ext uri="{FF2B5EF4-FFF2-40B4-BE49-F238E27FC236}">
                <a16:creationId xmlns:a16="http://schemas.microsoft.com/office/drawing/2014/main" id="{71B4368F-6A41-437B-B153-726C09B93746}"/>
              </a:ext>
            </a:extLst>
          </p:cNvPr>
          <p:cNvSpPr>
            <a:spLocks noGrp="1"/>
          </p:cNvSpPr>
          <p:nvPr>
            <p:ph type="pic" sz="quarter" idx="20"/>
          </p:nvPr>
        </p:nvSpPr>
        <p:spPr>
          <a:xfrm>
            <a:off x="421451" y="2769269"/>
            <a:ext cx="1409700" cy="1385887"/>
          </a:xfrm>
          <a:prstGeom prst="rect">
            <a:avLst/>
          </a:prstGeom>
        </p:spPr>
        <p:txBody>
          <a:bodyPr/>
          <a:lstStyle/>
          <a:p>
            <a:r>
              <a:rPr lang="en-US"/>
              <a:t>Click icon to add picture</a:t>
            </a:r>
            <a:endParaRPr lang="en-GB"/>
          </a:p>
        </p:txBody>
      </p:sp>
      <p:sp>
        <p:nvSpPr>
          <p:cNvPr id="53" name="Picture Placeholder 41">
            <a:extLst>
              <a:ext uri="{FF2B5EF4-FFF2-40B4-BE49-F238E27FC236}">
                <a16:creationId xmlns:a16="http://schemas.microsoft.com/office/drawing/2014/main" id="{FF5A89BA-7DB4-46C5-B577-A0AFED7B7A11}"/>
              </a:ext>
            </a:extLst>
          </p:cNvPr>
          <p:cNvSpPr>
            <a:spLocks noGrp="1"/>
          </p:cNvSpPr>
          <p:nvPr>
            <p:ph type="pic" sz="quarter" idx="21"/>
          </p:nvPr>
        </p:nvSpPr>
        <p:spPr>
          <a:xfrm>
            <a:off x="2140227" y="2769269"/>
            <a:ext cx="1409700" cy="1385887"/>
          </a:xfrm>
          <a:prstGeom prst="rect">
            <a:avLst/>
          </a:prstGeom>
        </p:spPr>
        <p:txBody>
          <a:bodyPr/>
          <a:lstStyle/>
          <a:p>
            <a:r>
              <a:rPr lang="en-US"/>
              <a:t>Click icon to add picture</a:t>
            </a:r>
            <a:endParaRPr lang="en-GB"/>
          </a:p>
        </p:txBody>
      </p:sp>
      <p:sp>
        <p:nvSpPr>
          <p:cNvPr id="54" name="Picture Placeholder 41">
            <a:extLst>
              <a:ext uri="{FF2B5EF4-FFF2-40B4-BE49-F238E27FC236}">
                <a16:creationId xmlns:a16="http://schemas.microsoft.com/office/drawing/2014/main" id="{02E3F830-81FE-4407-9DFF-DE4F64551F4B}"/>
              </a:ext>
            </a:extLst>
          </p:cNvPr>
          <p:cNvSpPr>
            <a:spLocks noGrp="1"/>
          </p:cNvSpPr>
          <p:nvPr>
            <p:ph type="pic" sz="quarter" idx="22"/>
          </p:nvPr>
        </p:nvSpPr>
        <p:spPr>
          <a:xfrm>
            <a:off x="3861753" y="2769269"/>
            <a:ext cx="1409700" cy="1385887"/>
          </a:xfrm>
          <a:prstGeom prst="rect">
            <a:avLst/>
          </a:prstGeom>
        </p:spPr>
        <p:txBody>
          <a:bodyPr/>
          <a:lstStyle/>
          <a:p>
            <a:r>
              <a:rPr lang="en-US"/>
              <a:t>Click icon to add picture</a:t>
            </a:r>
            <a:endParaRPr lang="en-GB"/>
          </a:p>
        </p:txBody>
      </p:sp>
      <p:sp>
        <p:nvSpPr>
          <p:cNvPr id="55" name="Picture Placeholder 41">
            <a:extLst>
              <a:ext uri="{FF2B5EF4-FFF2-40B4-BE49-F238E27FC236}">
                <a16:creationId xmlns:a16="http://schemas.microsoft.com/office/drawing/2014/main" id="{2AFEF8CF-EA16-415E-9B15-344B733BCA36}"/>
              </a:ext>
            </a:extLst>
          </p:cNvPr>
          <p:cNvSpPr>
            <a:spLocks noGrp="1"/>
          </p:cNvSpPr>
          <p:nvPr>
            <p:ph type="pic" sz="quarter" idx="23"/>
          </p:nvPr>
        </p:nvSpPr>
        <p:spPr>
          <a:xfrm>
            <a:off x="5592393" y="2769270"/>
            <a:ext cx="1409700" cy="1385887"/>
          </a:xfrm>
          <a:prstGeom prst="rect">
            <a:avLst/>
          </a:prstGeom>
        </p:spPr>
        <p:txBody>
          <a:bodyPr/>
          <a:lstStyle/>
          <a:p>
            <a:r>
              <a:rPr lang="en-US"/>
              <a:t>Click icon to add picture</a:t>
            </a:r>
            <a:endParaRPr lang="en-GB"/>
          </a:p>
        </p:txBody>
      </p:sp>
      <p:sp>
        <p:nvSpPr>
          <p:cNvPr id="56" name="Picture Placeholder 41">
            <a:extLst>
              <a:ext uri="{FF2B5EF4-FFF2-40B4-BE49-F238E27FC236}">
                <a16:creationId xmlns:a16="http://schemas.microsoft.com/office/drawing/2014/main" id="{3D35B62B-AEAC-4945-8894-017E2289169C}"/>
              </a:ext>
            </a:extLst>
          </p:cNvPr>
          <p:cNvSpPr>
            <a:spLocks noGrp="1"/>
          </p:cNvSpPr>
          <p:nvPr>
            <p:ph type="pic" sz="quarter" idx="24"/>
          </p:nvPr>
        </p:nvSpPr>
        <p:spPr>
          <a:xfrm>
            <a:off x="7319966" y="2769269"/>
            <a:ext cx="1409700" cy="1385887"/>
          </a:xfrm>
          <a:prstGeom prst="rect">
            <a:avLst/>
          </a:prstGeom>
        </p:spPr>
        <p:txBody>
          <a:bodyPr/>
          <a:lstStyle/>
          <a:p>
            <a:r>
              <a:rPr lang="en-US"/>
              <a:t>Click icon to add picture</a:t>
            </a:r>
            <a:endParaRPr lang="en-GB"/>
          </a:p>
        </p:txBody>
      </p:sp>
      <p:sp>
        <p:nvSpPr>
          <p:cNvPr id="24" name="Rectangle 6">
            <a:extLst>
              <a:ext uri="{FF2B5EF4-FFF2-40B4-BE49-F238E27FC236}">
                <a16:creationId xmlns:a16="http://schemas.microsoft.com/office/drawing/2014/main" id="{BFAC97A2-8E83-43BB-B6AB-71B28A6122A7}"/>
              </a:ext>
            </a:extLst>
          </p:cNvPr>
          <p:cNvSpPr>
            <a:spLocks noGrp="1" noChangeArrowheads="1"/>
          </p:cNvSpPr>
          <p:nvPr>
            <p:ph type="sldNum" sz="quarter" idx="13"/>
          </p:nvPr>
        </p:nvSpPr>
        <p:spPr bwMode="auto">
          <a:xfrm>
            <a:off x="395536" y="4759038"/>
            <a:ext cx="792088" cy="27146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lgn="l" eaLnBrk="1" hangingPunct="1">
              <a:spcBef>
                <a:spcPct val="0"/>
              </a:spcBef>
              <a:buFontTx/>
              <a:buNone/>
              <a:defRPr sz="900">
                <a:solidFill>
                  <a:schemeClr val="bg1">
                    <a:lumMod val="65000"/>
                  </a:schemeClr>
                </a:solidFill>
                <a:latin typeface="Verdana" panose="020B0604030504040204" pitchFamily="34" charset="0"/>
                <a:ea typeface="Verdana" panose="020B0604030504040204" pitchFamily="34" charset="0"/>
              </a:defRPr>
            </a:lvl1pPr>
          </a:lstStyle>
          <a:p>
            <a:pPr>
              <a:defRPr/>
            </a:pPr>
            <a:fld id="{BB028139-CA26-40ED-9AA6-16E682D12C30}" type="slidenum">
              <a:rPr lang="en-GB" smtClean="0"/>
              <a:pPr>
                <a:defRPr/>
              </a:pPr>
              <a:t>‹#›</a:t>
            </a:fld>
            <a:endParaRPr lang="en-GB" dirty="0"/>
          </a:p>
        </p:txBody>
      </p:sp>
    </p:spTree>
    <p:extLst>
      <p:ext uri="{BB962C8B-B14F-4D97-AF65-F5344CB8AC3E}">
        <p14:creationId xmlns:p14="http://schemas.microsoft.com/office/powerpoint/2010/main" val="2579603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3" name="Tekstin paikkamerkki 12">
            <a:extLst>
              <a:ext uri="{FF2B5EF4-FFF2-40B4-BE49-F238E27FC236}">
                <a16:creationId xmlns:a16="http://schemas.microsoft.com/office/drawing/2014/main" id="{6B672228-803C-439C-8054-9CE93FA26F01}"/>
              </a:ext>
            </a:extLst>
          </p:cNvPr>
          <p:cNvSpPr>
            <a:spLocks noGrp="1"/>
          </p:cNvSpPr>
          <p:nvPr>
            <p:ph type="body" sz="quarter" idx="14"/>
          </p:nvPr>
        </p:nvSpPr>
        <p:spPr>
          <a:xfrm>
            <a:off x="395535" y="339502"/>
            <a:ext cx="8353177" cy="405000"/>
          </a:xfrm>
          <a:prstGeom prst="rect">
            <a:avLst/>
          </a:prstGeom>
        </p:spPr>
        <p:txBody>
          <a:bodyPr/>
          <a:lstStyle>
            <a:lvl1pPr marL="0" indent="0">
              <a:buNone/>
              <a:defRPr sz="2400" b="0" baseline="0">
                <a:solidFill>
                  <a:srgbClr val="0046AD"/>
                </a:solidFill>
                <a:latin typeface="Verdana" pitchFamily="34" charset="0"/>
              </a:defRPr>
            </a:lvl1pPr>
          </a:lstStyle>
          <a:p>
            <a:pPr lvl="0"/>
            <a:r>
              <a:rPr lang="en-US" noProof="0"/>
              <a:t>Click to edit Master text styles</a:t>
            </a:r>
          </a:p>
        </p:txBody>
      </p:sp>
      <p:sp>
        <p:nvSpPr>
          <p:cNvPr id="9" name="Picture Placeholder 41">
            <a:extLst>
              <a:ext uri="{FF2B5EF4-FFF2-40B4-BE49-F238E27FC236}">
                <a16:creationId xmlns:a16="http://schemas.microsoft.com/office/drawing/2014/main" id="{1609672B-53EE-4AD2-AB00-3788B757D29B}"/>
              </a:ext>
            </a:extLst>
          </p:cNvPr>
          <p:cNvSpPr>
            <a:spLocks noGrp="1"/>
          </p:cNvSpPr>
          <p:nvPr>
            <p:ph type="pic" sz="quarter" idx="16"/>
          </p:nvPr>
        </p:nvSpPr>
        <p:spPr>
          <a:xfrm>
            <a:off x="3024955" y="1185834"/>
            <a:ext cx="1409700" cy="1385945"/>
          </a:xfrm>
          <a:prstGeom prst="rect">
            <a:avLst/>
          </a:prstGeom>
        </p:spPr>
        <p:txBody>
          <a:bodyPr/>
          <a:lstStyle/>
          <a:p>
            <a:r>
              <a:rPr lang="en-US"/>
              <a:t>Click icon to add picture</a:t>
            </a:r>
            <a:endParaRPr lang="en-GB" dirty="0"/>
          </a:p>
        </p:txBody>
      </p:sp>
      <p:sp>
        <p:nvSpPr>
          <p:cNvPr id="10" name="Picture Placeholder 41">
            <a:extLst>
              <a:ext uri="{FF2B5EF4-FFF2-40B4-BE49-F238E27FC236}">
                <a16:creationId xmlns:a16="http://schemas.microsoft.com/office/drawing/2014/main" id="{8111F926-0945-440F-9084-95719B464942}"/>
              </a:ext>
            </a:extLst>
          </p:cNvPr>
          <p:cNvSpPr>
            <a:spLocks noGrp="1"/>
          </p:cNvSpPr>
          <p:nvPr>
            <p:ph type="pic" sz="quarter" idx="17"/>
          </p:nvPr>
        </p:nvSpPr>
        <p:spPr>
          <a:xfrm>
            <a:off x="4788024" y="1185834"/>
            <a:ext cx="1409700" cy="1385916"/>
          </a:xfrm>
          <a:prstGeom prst="rect">
            <a:avLst/>
          </a:prstGeom>
        </p:spPr>
        <p:txBody>
          <a:bodyPr/>
          <a:lstStyle/>
          <a:p>
            <a:r>
              <a:rPr lang="en-US"/>
              <a:t>Click icon to add picture</a:t>
            </a:r>
            <a:endParaRPr lang="en-GB" dirty="0"/>
          </a:p>
        </p:txBody>
      </p:sp>
      <p:sp>
        <p:nvSpPr>
          <p:cNvPr id="17" name="Picture Placeholder 41">
            <a:extLst>
              <a:ext uri="{FF2B5EF4-FFF2-40B4-BE49-F238E27FC236}">
                <a16:creationId xmlns:a16="http://schemas.microsoft.com/office/drawing/2014/main" id="{63F8CB54-1950-4EED-BF95-6AF74738FAD6}"/>
              </a:ext>
            </a:extLst>
          </p:cNvPr>
          <p:cNvSpPr>
            <a:spLocks noGrp="1"/>
          </p:cNvSpPr>
          <p:nvPr>
            <p:ph type="pic" sz="quarter" idx="21"/>
          </p:nvPr>
        </p:nvSpPr>
        <p:spPr>
          <a:xfrm>
            <a:off x="3024955" y="2817527"/>
            <a:ext cx="1409700" cy="1380674"/>
          </a:xfrm>
          <a:prstGeom prst="rect">
            <a:avLst/>
          </a:prstGeom>
        </p:spPr>
        <p:txBody>
          <a:bodyPr/>
          <a:lstStyle/>
          <a:p>
            <a:r>
              <a:rPr lang="en-US"/>
              <a:t>Click icon to add picture</a:t>
            </a:r>
            <a:endParaRPr lang="en-GB" dirty="0"/>
          </a:p>
        </p:txBody>
      </p:sp>
      <p:sp>
        <p:nvSpPr>
          <p:cNvPr id="18" name="Picture Placeholder 41">
            <a:extLst>
              <a:ext uri="{FF2B5EF4-FFF2-40B4-BE49-F238E27FC236}">
                <a16:creationId xmlns:a16="http://schemas.microsoft.com/office/drawing/2014/main" id="{5EA651ED-A9A2-4818-B6F2-942B5F18373F}"/>
              </a:ext>
            </a:extLst>
          </p:cNvPr>
          <p:cNvSpPr>
            <a:spLocks noGrp="1"/>
          </p:cNvSpPr>
          <p:nvPr>
            <p:ph type="pic" sz="quarter" idx="22"/>
          </p:nvPr>
        </p:nvSpPr>
        <p:spPr>
          <a:xfrm>
            <a:off x="4788024" y="2817498"/>
            <a:ext cx="1409700" cy="1380674"/>
          </a:xfrm>
          <a:prstGeom prst="rect">
            <a:avLst/>
          </a:prstGeom>
        </p:spPr>
        <p:txBody>
          <a:bodyPr/>
          <a:lstStyle/>
          <a:p>
            <a:r>
              <a:rPr lang="en-US"/>
              <a:t>Click icon to add picture</a:t>
            </a:r>
            <a:endParaRPr lang="en-GB"/>
          </a:p>
        </p:txBody>
      </p:sp>
      <p:sp>
        <p:nvSpPr>
          <p:cNvPr id="25" name="Tekstin paikkamerkki 14">
            <a:extLst>
              <a:ext uri="{FF2B5EF4-FFF2-40B4-BE49-F238E27FC236}">
                <a16:creationId xmlns:a16="http://schemas.microsoft.com/office/drawing/2014/main" id="{F06D2E3B-9889-4D10-904C-86586BA86B94}"/>
              </a:ext>
            </a:extLst>
          </p:cNvPr>
          <p:cNvSpPr>
            <a:spLocks noGrp="1"/>
          </p:cNvSpPr>
          <p:nvPr>
            <p:ph type="body" sz="quarter" idx="19"/>
          </p:nvPr>
        </p:nvSpPr>
        <p:spPr>
          <a:xfrm>
            <a:off x="491053" y="1185835"/>
            <a:ext cx="2198317" cy="1385916"/>
          </a:xfrm>
          <a:prstGeom prst="rect">
            <a:avLst/>
          </a:prstGeom>
        </p:spPr>
        <p:txBody>
          <a:bodyPr anchor="ctr"/>
          <a:lstStyle>
            <a:lvl1pPr marL="285750" indent="-285750">
              <a:buClr>
                <a:srgbClr val="FF9900"/>
              </a:buClr>
              <a:buFont typeface="Arial" panose="020B0604020202020204" pitchFamily="34" charset="0"/>
              <a:buChar char="→"/>
              <a:defRPr sz="1600" b="0">
                <a:solidFill>
                  <a:schemeClr val="tx1">
                    <a:lumMod val="75000"/>
                    <a:lumOff val="25000"/>
                  </a:schemeClr>
                </a:solidFill>
                <a:latin typeface="Verdana" panose="020B0604030504040204" pitchFamily="34" charset="0"/>
                <a:ea typeface="Verdana" panose="020B0604030504040204" pitchFamily="34" charset="0"/>
                <a:cs typeface="Arial" pitchFamily="34" charset="0"/>
              </a:defRPr>
            </a:lvl1pPr>
            <a:lvl2pPr marL="0" indent="0">
              <a:buFont typeface="Arial" pitchFamily="34" charset="0"/>
              <a:buNone/>
              <a:defRPr sz="1600" baseline="0">
                <a:solidFill>
                  <a:schemeClr val="tx1"/>
                </a:solidFill>
                <a:latin typeface="+mn-lt"/>
                <a:cs typeface="Arial" pitchFamily="34" charset="0"/>
              </a:defRPr>
            </a:lvl2pPr>
            <a:lvl3pPr marL="914400" indent="0">
              <a:buFont typeface="Arial" pitchFamily="34" charset="0"/>
              <a:buNone/>
              <a:defRPr sz="2000">
                <a:solidFill>
                  <a:schemeClr val="tx1"/>
                </a:solidFill>
                <a:latin typeface="+mn-lt"/>
                <a:cs typeface="Arial" pitchFamily="34" charset="0"/>
              </a:defRPr>
            </a:lvl3pPr>
            <a:lvl4pPr marL="1714500" indent="-342900">
              <a:buSzPct val="100000"/>
              <a:buFont typeface="Arial" panose="020B0604020202020204" pitchFamily="34" charset="0"/>
              <a:buChar char="•"/>
              <a:defRPr sz="2000"/>
            </a:lvl4pPr>
            <a:lvl5pPr marL="2171700" indent="-342900">
              <a:buSzPct val="100000"/>
              <a:buFont typeface="Arial" panose="020B0604020202020204" pitchFamily="34" charset="0"/>
              <a:buChar char="•"/>
              <a:defRPr sz="2000"/>
            </a:lvl5pPr>
          </a:lstStyle>
          <a:p>
            <a:pPr lvl="0"/>
            <a:r>
              <a:rPr lang="en-US" noProof="0"/>
              <a:t>Click to edit Master text styles</a:t>
            </a:r>
          </a:p>
        </p:txBody>
      </p:sp>
      <p:sp>
        <p:nvSpPr>
          <p:cNvPr id="26" name="Tekstin paikkamerkki 14">
            <a:extLst>
              <a:ext uri="{FF2B5EF4-FFF2-40B4-BE49-F238E27FC236}">
                <a16:creationId xmlns:a16="http://schemas.microsoft.com/office/drawing/2014/main" id="{5D3095A0-6147-4425-9329-07B421FF4F34}"/>
              </a:ext>
            </a:extLst>
          </p:cNvPr>
          <p:cNvSpPr>
            <a:spLocks noGrp="1"/>
          </p:cNvSpPr>
          <p:nvPr>
            <p:ph type="body" sz="quarter" idx="23"/>
          </p:nvPr>
        </p:nvSpPr>
        <p:spPr>
          <a:xfrm>
            <a:off x="488154" y="2812256"/>
            <a:ext cx="2198317" cy="1391188"/>
          </a:xfrm>
          <a:prstGeom prst="rect">
            <a:avLst/>
          </a:prstGeom>
        </p:spPr>
        <p:txBody>
          <a:bodyPr anchor="ctr"/>
          <a:lstStyle>
            <a:lvl1pPr marL="285750" indent="-285750">
              <a:buClr>
                <a:srgbClr val="FF9900"/>
              </a:buClr>
              <a:buFont typeface="Arial" panose="020B0604020202020204" pitchFamily="34" charset="0"/>
              <a:buChar char="→"/>
              <a:defRPr sz="1600" b="0">
                <a:solidFill>
                  <a:schemeClr val="tx1">
                    <a:lumMod val="75000"/>
                    <a:lumOff val="25000"/>
                  </a:schemeClr>
                </a:solidFill>
                <a:latin typeface="Verdana" panose="020B0604030504040204" pitchFamily="34" charset="0"/>
                <a:ea typeface="Verdana" panose="020B0604030504040204" pitchFamily="34" charset="0"/>
                <a:cs typeface="Arial" pitchFamily="34" charset="0"/>
              </a:defRPr>
            </a:lvl1pPr>
            <a:lvl2pPr marL="0" indent="0">
              <a:buFont typeface="Arial" pitchFamily="34" charset="0"/>
              <a:buNone/>
              <a:defRPr sz="1600" baseline="0">
                <a:solidFill>
                  <a:schemeClr val="tx1"/>
                </a:solidFill>
                <a:latin typeface="+mn-lt"/>
                <a:cs typeface="Arial" pitchFamily="34" charset="0"/>
              </a:defRPr>
            </a:lvl2pPr>
            <a:lvl3pPr marL="914400" indent="0">
              <a:buFont typeface="Arial" pitchFamily="34" charset="0"/>
              <a:buNone/>
              <a:defRPr sz="2000">
                <a:solidFill>
                  <a:schemeClr val="tx1"/>
                </a:solidFill>
                <a:latin typeface="+mn-lt"/>
                <a:cs typeface="Arial" pitchFamily="34" charset="0"/>
              </a:defRPr>
            </a:lvl3pPr>
            <a:lvl4pPr marL="1714500" indent="-342900">
              <a:buSzPct val="100000"/>
              <a:buFont typeface="Arial" panose="020B0604020202020204" pitchFamily="34" charset="0"/>
              <a:buChar char="•"/>
              <a:defRPr sz="2000"/>
            </a:lvl4pPr>
            <a:lvl5pPr marL="2171700" indent="-342900">
              <a:buSzPct val="100000"/>
              <a:buFont typeface="Arial" panose="020B0604020202020204" pitchFamily="34" charset="0"/>
              <a:buChar char="•"/>
              <a:defRPr sz="2000"/>
            </a:lvl5pPr>
          </a:lstStyle>
          <a:p>
            <a:pPr lvl="0"/>
            <a:r>
              <a:rPr lang="en-US" noProof="0"/>
              <a:t>Click to edit Master text styles</a:t>
            </a:r>
          </a:p>
        </p:txBody>
      </p:sp>
      <p:sp>
        <p:nvSpPr>
          <p:cNvPr id="29" name="Tekstin paikkamerkki 14">
            <a:extLst>
              <a:ext uri="{FF2B5EF4-FFF2-40B4-BE49-F238E27FC236}">
                <a16:creationId xmlns:a16="http://schemas.microsoft.com/office/drawing/2014/main" id="{D98D701B-FD98-43B5-BDA2-6983D5B51E84}"/>
              </a:ext>
            </a:extLst>
          </p:cNvPr>
          <p:cNvSpPr>
            <a:spLocks noGrp="1"/>
          </p:cNvSpPr>
          <p:nvPr>
            <p:ph type="body" sz="quarter" idx="24"/>
          </p:nvPr>
        </p:nvSpPr>
        <p:spPr>
          <a:xfrm>
            <a:off x="6517838" y="1185834"/>
            <a:ext cx="2198317" cy="1385916"/>
          </a:xfrm>
          <a:prstGeom prst="rect">
            <a:avLst/>
          </a:prstGeom>
        </p:spPr>
        <p:txBody>
          <a:bodyPr anchor="ctr"/>
          <a:lstStyle>
            <a:lvl1pPr marL="285750" indent="-285750">
              <a:buClr>
                <a:srgbClr val="FF9900"/>
              </a:buClr>
              <a:buFont typeface="Arial" panose="020B0604020202020204" pitchFamily="34" charset="0"/>
              <a:buChar char="→"/>
              <a:defRPr sz="1600" b="0">
                <a:solidFill>
                  <a:schemeClr val="tx1">
                    <a:lumMod val="75000"/>
                    <a:lumOff val="25000"/>
                  </a:schemeClr>
                </a:solidFill>
                <a:latin typeface="Verdana" panose="020B0604030504040204" pitchFamily="34" charset="0"/>
                <a:ea typeface="Verdana" panose="020B0604030504040204" pitchFamily="34" charset="0"/>
                <a:cs typeface="Arial" pitchFamily="34" charset="0"/>
              </a:defRPr>
            </a:lvl1pPr>
            <a:lvl2pPr marL="0" indent="0">
              <a:buFont typeface="Arial" pitchFamily="34" charset="0"/>
              <a:buNone/>
              <a:defRPr sz="1600" baseline="0">
                <a:solidFill>
                  <a:schemeClr val="tx1"/>
                </a:solidFill>
                <a:latin typeface="+mn-lt"/>
                <a:cs typeface="Arial" pitchFamily="34" charset="0"/>
              </a:defRPr>
            </a:lvl2pPr>
            <a:lvl3pPr marL="914400" indent="0">
              <a:buFont typeface="Arial" pitchFamily="34" charset="0"/>
              <a:buNone/>
              <a:defRPr sz="2000">
                <a:solidFill>
                  <a:schemeClr val="tx1"/>
                </a:solidFill>
                <a:latin typeface="+mn-lt"/>
                <a:cs typeface="Arial" pitchFamily="34" charset="0"/>
              </a:defRPr>
            </a:lvl3pPr>
            <a:lvl4pPr marL="1714500" indent="-342900">
              <a:buSzPct val="100000"/>
              <a:buFont typeface="Arial" panose="020B0604020202020204" pitchFamily="34" charset="0"/>
              <a:buChar char="•"/>
              <a:defRPr sz="2000"/>
            </a:lvl4pPr>
            <a:lvl5pPr marL="2171700" indent="-342900">
              <a:buSzPct val="100000"/>
              <a:buFont typeface="Arial" panose="020B0604020202020204" pitchFamily="34" charset="0"/>
              <a:buChar char="•"/>
              <a:defRPr sz="2000"/>
            </a:lvl5pPr>
          </a:lstStyle>
          <a:p>
            <a:pPr lvl="0"/>
            <a:r>
              <a:rPr lang="en-US" noProof="0"/>
              <a:t>Click to edit Master text styles</a:t>
            </a:r>
          </a:p>
        </p:txBody>
      </p:sp>
      <p:sp>
        <p:nvSpPr>
          <p:cNvPr id="30" name="Tekstin paikkamerkki 14">
            <a:extLst>
              <a:ext uri="{FF2B5EF4-FFF2-40B4-BE49-F238E27FC236}">
                <a16:creationId xmlns:a16="http://schemas.microsoft.com/office/drawing/2014/main" id="{5A647750-62A6-4F3F-9A5B-AB18996A3484}"/>
              </a:ext>
            </a:extLst>
          </p:cNvPr>
          <p:cNvSpPr>
            <a:spLocks noGrp="1"/>
          </p:cNvSpPr>
          <p:nvPr>
            <p:ph type="body" sz="quarter" idx="25"/>
          </p:nvPr>
        </p:nvSpPr>
        <p:spPr>
          <a:xfrm>
            <a:off x="6514939" y="2817527"/>
            <a:ext cx="2198317" cy="1385916"/>
          </a:xfrm>
          <a:prstGeom prst="rect">
            <a:avLst/>
          </a:prstGeom>
        </p:spPr>
        <p:txBody>
          <a:bodyPr anchor="ctr"/>
          <a:lstStyle>
            <a:lvl1pPr marL="285750" indent="-285750">
              <a:buClr>
                <a:srgbClr val="FF9900"/>
              </a:buClr>
              <a:buFont typeface="Arial" panose="020B0604020202020204" pitchFamily="34" charset="0"/>
              <a:buChar char="→"/>
              <a:defRPr sz="1600" b="0">
                <a:solidFill>
                  <a:schemeClr val="tx1">
                    <a:lumMod val="75000"/>
                    <a:lumOff val="25000"/>
                  </a:schemeClr>
                </a:solidFill>
                <a:latin typeface="Verdana" panose="020B0604030504040204" pitchFamily="34" charset="0"/>
                <a:ea typeface="Verdana" panose="020B0604030504040204" pitchFamily="34" charset="0"/>
                <a:cs typeface="Arial" pitchFamily="34" charset="0"/>
              </a:defRPr>
            </a:lvl1pPr>
            <a:lvl2pPr marL="0" indent="0">
              <a:buFont typeface="Arial" pitchFamily="34" charset="0"/>
              <a:buNone/>
              <a:defRPr sz="1600" baseline="0">
                <a:solidFill>
                  <a:schemeClr val="tx1"/>
                </a:solidFill>
                <a:latin typeface="+mn-lt"/>
                <a:cs typeface="Arial" pitchFamily="34" charset="0"/>
              </a:defRPr>
            </a:lvl2pPr>
            <a:lvl3pPr marL="914400" indent="0">
              <a:buFont typeface="Arial" pitchFamily="34" charset="0"/>
              <a:buNone/>
              <a:defRPr sz="2000">
                <a:solidFill>
                  <a:schemeClr val="tx1"/>
                </a:solidFill>
                <a:latin typeface="+mn-lt"/>
                <a:cs typeface="Arial" pitchFamily="34" charset="0"/>
              </a:defRPr>
            </a:lvl3pPr>
            <a:lvl4pPr marL="1714500" indent="-342900">
              <a:buSzPct val="100000"/>
              <a:buFont typeface="Arial" panose="020B0604020202020204" pitchFamily="34" charset="0"/>
              <a:buChar char="•"/>
              <a:defRPr sz="2000"/>
            </a:lvl4pPr>
            <a:lvl5pPr marL="2171700" indent="-342900">
              <a:buSzPct val="100000"/>
              <a:buFont typeface="Arial" panose="020B0604020202020204" pitchFamily="34" charset="0"/>
              <a:buChar char="•"/>
              <a:defRPr sz="2000"/>
            </a:lvl5pPr>
          </a:lstStyle>
          <a:p>
            <a:pPr lvl="0"/>
            <a:r>
              <a:rPr lang="en-US" noProof="0"/>
              <a:t>Click to edit Master text styles</a:t>
            </a:r>
          </a:p>
        </p:txBody>
      </p:sp>
      <p:sp>
        <p:nvSpPr>
          <p:cNvPr id="11" name="Rectangle 6">
            <a:extLst>
              <a:ext uri="{FF2B5EF4-FFF2-40B4-BE49-F238E27FC236}">
                <a16:creationId xmlns:a16="http://schemas.microsoft.com/office/drawing/2014/main" id="{FDDD180F-7776-470D-95A4-6D20A6A3742F}"/>
              </a:ext>
            </a:extLst>
          </p:cNvPr>
          <p:cNvSpPr>
            <a:spLocks noGrp="1" noChangeArrowheads="1"/>
          </p:cNvSpPr>
          <p:nvPr>
            <p:ph type="sldNum" sz="quarter" idx="13"/>
          </p:nvPr>
        </p:nvSpPr>
        <p:spPr bwMode="auto">
          <a:xfrm>
            <a:off x="395536" y="4759038"/>
            <a:ext cx="792088" cy="27146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lgn="l" eaLnBrk="1" hangingPunct="1">
              <a:spcBef>
                <a:spcPct val="0"/>
              </a:spcBef>
              <a:buFontTx/>
              <a:buNone/>
              <a:defRPr sz="900">
                <a:solidFill>
                  <a:schemeClr val="bg1">
                    <a:lumMod val="65000"/>
                  </a:schemeClr>
                </a:solidFill>
                <a:latin typeface="Verdana" panose="020B0604030504040204" pitchFamily="34" charset="0"/>
                <a:ea typeface="Verdana" panose="020B0604030504040204" pitchFamily="34" charset="0"/>
              </a:defRPr>
            </a:lvl1pPr>
          </a:lstStyle>
          <a:p>
            <a:pPr>
              <a:defRPr/>
            </a:pPr>
            <a:fld id="{BB028139-CA26-40ED-9AA6-16E682D12C30}" type="slidenum">
              <a:rPr lang="en-GB" smtClean="0"/>
              <a:pPr>
                <a:defRPr/>
              </a:pPr>
              <a:t>‹#›</a:t>
            </a:fld>
            <a:endParaRPr lang="en-GB" dirty="0"/>
          </a:p>
        </p:txBody>
      </p:sp>
    </p:spTree>
    <p:extLst>
      <p:ext uri="{BB962C8B-B14F-4D97-AF65-F5344CB8AC3E}">
        <p14:creationId xmlns:p14="http://schemas.microsoft.com/office/powerpoint/2010/main" val="1974433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images 2">
    <p:spTree>
      <p:nvGrpSpPr>
        <p:cNvPr id="1" name=""/>
        <p:cNvGrpSpPr/>
        <p:nvPr/>
      </p:nvGrpSpPr>
      <p:grpSpPr>
        <a:xfrm>
          <a:off x="0" y="0"/>
          <a:ext cx="0" cy="0"/>
          <a:chOff x="0" y="0"/>
          <a:chExt cx="0" cy="0"/>
        </a:xfrm>
      </p:grpSpPr>
      <p:sp>
        <p:nvSpPr>
          <p:cNvPr id="3" name="Tekstin paikkamerkki 12">
            <a:extLst>
              <a:ext uri="{FF2B5EF4-FFF2-40B4-BE49-F238E27FC236}">
                <a16:creationId xmlns:a16="http://schemas.microsoft.com/office/drawing/2014/main" id="{6B672228-803C-439C-8054-9CE93FA26F01}"/>
              </a:ext>
            </a:extLst>
          </p:cNvPr>
          <p:cNvSpPr>
            <a:spLocks noGrp="1"/>
          </p:cNvSpPr>
          <p:nvPr>
            <p:ph type="body" sz="quarter" idx="14"/>
          </p:nvPr>
        </p:nvSpPr>
        <p:spPr>
          <a:xfrm>
            <a:off x="395535" y="339502"/>
            <a:ext cx="8353177" cy="405000"/>
          </a:xfrm>
          <a:prstGeom prst="rect">
            <a:avLst/>
          </a:prstGeom>
        </p:spPr>
        <p:txBody>
          <a:bodyPr/>
          <a:lstStyle>
            <a:lvl1pPr marL="0" indent="0">
              <a:buNone/>
              <a:defRPr sz="2400" b="0" baseline="0">
                <a:solidFill>
                  <a:srgbClr val="0046AD"/>
                </a:solidFill>
                <a:latin typeface="Verdana" pitchFamily="34" charset="0"/>
              </a:defRPr>
            </a:lvl1pPr>
          </a:lstStyle>
          <a:p>
            <a:pPr lvl="0"/>
            <a:r>
              <a:rPr lang="en-US" noProof="0"/>
              <a:t>Click to edit Master text styles</a:t>
            </a:r>
          </a:p>
        </p:txBody>
      </p:sp>
      <p:sp>
        <p:nvSpPr>
          <p:cNvPr id="9" name="Picture Placeholder 41">
            <a:extLst>
              <a:ext uri="{FF2B5EF4-FFF2-40B4-BE49-F238E27FC236}">
                <a16:creationId xmlns:a16="http://schemas.microsoft.com/office/drawing/2014/main" id="{1609672B-53EE-4AD2-AB00-3788B757D29B}"/>
              </a:ext>
            </a:extLst>
          </p:cNvPr>
          <p:cNvSpPr>
            <a:spLocks noGrp="1"/>
          </p:cNvSpPr>
          <p:nvPr>
            <p:ph type="pic" sz="quarter" idx="16"/>
          </p:nvPr>
        </p:nvSpPr>
        <p:spPr>
          <a:xfrm>
            <a:off x="498004" y="1185834"/>
            <a:ext cx="1409700" cy="1385945"/>
          </a:xfrm>
          <a:prstGeom prst="rect">
            <a:avLst/>
          </a:prstGeom>
        </p:spPr>
        <p:txBody>
          <a:bodyPr/>
          <a:lstStyle/>
          <a:p>
            <a:r>
              <a:rPr lang="en-US"/>
              <a:t>Click icon to add picture</a:t>
            </a:r>
            <a:endParaRPr lang="en-GB" dirty="0"/>
          </a:p>
        </p:txBody>
      </p:sp>
      <p:sp>
        <p:nvSpPr>
          <p:cNvPr id="10" name="Picture Placeholder 41">
            <a:extLst>
              <a:ext uri="{FF2B5EF4-FFF2-40B4-BE49-F238E27FC236}">
                <a16:creationId xmlns:a16="http://schemas.microsoft.com/office/drawing/2014/main" id="{8111F926-0945-440F-9084-95719B464942}"/>
              </a:ext>
            </a:extLst>
          </p:cNvPr>
          <p:cNvSpPr>
            <a:spLocks noGrp="1"/>
          </p:cNvSpPr>
          <p:nvPr>
            <p:ph type="pic" sz="quarter" idx="17"/>
          </p:nvPr>
        </p:nvSpPr>
        <p:spPr>
          <a:xfrm>
            <a:off x="4788024" y="1185834"/>
            <a:ext cx="1409700" cy="1385916"/>
          </a:xfrm>
          <a:prstGeom prst="rect">
            <a:avLst/>
          </a:prstGeom>
        </p:spPr>
        <p:txBody>
          <a:bodyPr/>
          <a:lstStyle/>
          <a:p>
            <a:r>
              <a:rPr lang="en-US"/>
              <a:t>Click icon to add picture</a:t>
            </a:r>
            <a:endParaRPr lang="en-GB" dirty="0"/>
          </a:p>
        </p:txBody>
      </p:sp>
      <p:sp>
        <p:nvSpPr>
          <p:cNvPr id="17" name="Picture Placeholder 41">
            <a:extLst>
              <a:ext uri="{FF2B5EF4-FFF2-40B4-BE49-F238E27FC236}">
                <a16:creationId xmlns:a16="http://schemas.microsoft.com/office/drawing/2014/main" id="{63F8CB54-1950-4EED-BF95-6AF74738FAD6}"/>
              </a:ext>
            </a:extLst>
          </p:cNvPr>
          <p:cNvSpPr>
            <a:spLocks noGrp="1"/>
          </p:cNvSpPr>
          <p:nvPr>
            <p:ph type="pic" sz="quarter" idx="21"/>
          </p:nvPr>
        </p:nvSpPr>
        <p:spPr>
          <a:xfrm>
            <a:off x="498004" y="2817527"/>
            <a:ext cx="1409700" cy="1380674"/>
          </a:xfrm>
          <a:prstGeom prst="rect">
            <a:avLst/>
          </a:prstGeom>
        </p:spPr>
        <p:txBody>
          <a:bodyPr/>
          <a:lstStyle/>
          <a:p>
            <a:r>
              <a:rPr lang="en-US"/>
              <a:t>Click icon to add picture</a:t>
            </a:r>
            <a:endParaRPr lang="en-GB" dirty="0"/>
          </a:p>
        </p:txBody>
      </p:sp>
      <p:sp>
        <p:nvSpPr>
          <p:cNvPr id="18" name="Picture Placeholder 41">
            <a:extLst>
              <a:ext uri="{FF2B5EF4-FFF2-40B4-BE49-F238E27FC236}">
                <a16:creationId xmlns:a16="http://schemas.microsoft.com/office/drawing/2014/main" id="{5EA651ED-A9A2-4818-B6F2-942B5F18373F}"/>
              </a:ext>
            </a:extLst>
          </p:cNvPr>
          <p:cNvSpPr>
            <a:spLocks noGrp="1"/>
          </p:cNvSpPr>
          <p:nvPr>
            <p:ph type="pic" sz="quarter" idx="22"/>
          </p:nvPr>
        </p:nvSpPr>
        <p:spPr>
          <a:xfrm>
            <a:off x="4788024" y="2817498"/>
            <a:ext cx="1409700" cy="1380674"/>
          </a:xfrm>
          <a:prstGeom prst="rect">
            <a:avLst/>
          </a:prstGeom>
        </p:spPr>
        <p:txBody>
          <a:bodyPr/>
          <a:lstStyle/>
          <a:p>
            <a:r>
              <a:rPr lang="en-US"/>
              <a:t>Click icon to add picture</a:t>
            </a:r>
            <a:endParaRPr lang="en-GB"/>
          </a:p>
        </p:txBody>
      </p:sp>
      <p:sp>
        <p:nvSpPr>
          <p:cNvPr id="25" name="Tekstin paikkamerkki 14">
            <a:extLst>
              <a:ext uri="{FF2B5EF4-FFF2-40B4-BE49-F238E27FC236}">
                <a16:creationId xmlns:a16="http://schemas.microsoft.com/office/drawing/2014/main" id="{F06D2E3B-9889-4D10-904C-86586BA86B94}"/>
              </a:ext>
            </a:extLst>
          </p:cNvPr>
          <p:cNvSpPr>
            <a:spLocks noGrp="1"/>
          </p:cNvSpPr>
          <p:nvPr>
            <p:ph type="body" sz="quarter" idx="19"/>
          </p:nvPr>
        </p:nvSpPr>
        <p:spPr>
          <a:xfrm>
            <a:off x="1910603" y="1185835"/>
            <a:ext cx="2198317" cy="1385916"/>
          </a:xfrm>
          <a:prstGeom prst="rect">
            <a:avLst/>
          </a:prstGeom>
        </p:spPr>
        <p:txBody>
          <a:bodyPr anchor="ctr"/>
          <a:lstStyle>
            <a:lvl1pPr marL="285750" indent="-285750">
              <a:buClr>
                <a:srgbClr val="FF9900"/>
              </a:buClr>
              <a:buFont typeface="Arial" panose="020B0604020202020204" pitchFamily="34" charset="0"/>
              <a:buChar char="→"/>
              <a:defRPr sz="1600" b="0">
                <a:solidFill>
                  <a:schemeClr val="tx1">
                    <a:lumMod val="75000"/>
                    <a:lumOff val="25000"/>
                  </a:schemeClr>
                </a:solidFill>
                <a:latin typeface="Verdana" panose="020B0604030504040204" pitchFamily="34" charset="0"/>
                <a:ea typeface="Verdana" panose="020B0604030504040204" pitchFamily="34" charset="0"/>
                <a:cs typeface="Arial" pitchFamily="34" charset="0"/>
              </a:defRPr>
            </a:lvl1pPr>
            <a:lvl2pPr marL="0" indent="0">
              <a:buFont typeface="Arial" pitchFamily="34" charset="0"/>
              <a:buNone/>
              <a:defRPr sz="1600" baseline="0">
                <a:solidFill>
                  <a:schemeClr val="tx1"/>
                </a:solidFill>
                <a:latin typeface="+mn-lt"/>
                <a:cs typeface="Arial" pitchFamily="34" charset="0"/>
              </a:defRPr>
            </a:lvl2pPr>
            <a:lvl3pPr marL="914400" indent="0">
              <a:buFont typeface="Arial" pitchFamily="34" charset="0"/>
              <a:buNone/>
              <a:defRPr sz="2000">
                <a:solidFill>
                  <a:schemeClr val="tx1"/>
                </a:solidFill>
                <a:latin typeface="+mn-lt"/>
                <a:cs typeface="Arial" pitchFamily="34" charset="0"/>
              </a:defRPr>
            </a:lvl3pPr>
            <a:lvl4pPr marL="1714500" indent="-342900">
              <a:buSzPct val="100000"/>
              <a:buFont typeface="Arial" panose="020B0604020202020204" pitchFamily="34" charset="0"/>
              <a:buChar char="•"/>
              <a:defRPr sz="2000"/>
            </a:lvl4pPr>
            <a:lvl5pPr marL="2171700" indent="-342900">
              <a:buSzPct val="100000"/>
              <a:buFont typeface="Arial" panose="020B0604020202020204" pitchFamily="34" charset="0"/>
              <a:buChar char="•"/>
              <a:defRPr sz="2000"/>
            </a:lvl5pPr>
          </a:lstStyle>
          <a:p>
            <a:pPr lvl="0"/>
            <a:r>
              <a:rPr lang="en-US" noProof="0"/>
              <a:t>Click to edit Master text styles</a:t>
            </a:r>
          </a:p>
        </p:txBody>
      </p:sp>
      <p:sp>
        <p:nvSpPr>
          <p:cNvPr id="26" name="Tekstin paikkamerkki 14">
            <a:extLst>
              <a:ext uri="{FF2B5EF4-FFF2-40B4-BE49-F238E27FC236}">
                <a16:creationId xmlns:a16="http://schemas.microsoft.com/office/drawing/2014/main" id="{5D3095A0-6147-4425-9329-07B421FF4F34}"/>
              </a:ext>
            </a:extLst>
          </p:cNvPr>
          <p:cNvSpPr>
            <a:spLocks noGrp="1"/>
          </p:cNvSpPr>
          <p:nvPr>
            <p:ph type="body" sz="quarter" idx="23"/>
          </p:nvPr>
        </p:nvSpPr>
        <p:spPr>
          <a:xfrm>
            <a:off x="1907704" y="2812256"/>
            <a:ext cx="2198317" cy="1391188"/>
          </a:xfrm>
          <a:prstGeom prst="rect">
            <a:avLst/>
          </a:prstGeom>
        </p:spPr>
        <p:txBody>
          <a:bodyPr anchor="ctr"/>
          <a:lstStyle>
            <a:lvl1pPr marL="285750" indent="-285750">
              <a:buClr>
                <a:srgbClr val="FF9900"/>
              </a:buClr>
              <a:buFont typeface="Arial" panose="020B0604020202020204" pitchFamily="34" charset="0"/>
              <a:buChar char="→"/>
              <a:defRPr sz="1600" b="0">
                <a:solidFill>
                  <a:schemeClr val="tx1">
                    <a:lumMod val="75000"/>
                    <a:lumOff val="25000"/>
                  </a:schemeClr>
                </a:solidFill>
                <a:latin typeface="Verdana" panose="020B0604030504040204" pitchFamily="34" charset="0"/>
                <a:ea typeface="Verdana" panose="020B0604030504040204" pitchFamily="34" charset="0"/>
                <a:cs typeface="Arial" pitchFamily="34" charset="0"/>
              </a:defRPr>
            </a:lvl1pPr>
            <a:lvl2pPr marL="0" indent="0">
              <a:buFont typeface="Arial" pitchFamily="34" charset="0"/>
              <a:buNone/>
              <a:defRPr sz="1600" baseline="0">
                <a:solidFill>
                  <a:schemeClr val="tx1"/>
                </a:solidFill>
                <a:latin typeface="+mn-lt"/>
                <a:cs typeface="Arial" pitchFamily="34" charset="0"/>
              </a:defRPr>
            </a:lvl2pPr>
            <a:lvl3pPr marL="914400" indent="0">
              <a:buFont typeface="Arial" pitchFamily="34" charset="0"/>
              <a:buNone/>
              <a:defRPr sz="2000">
                <a:solidFill>
                  <a:schemeClr val="tx1"/>
                </a:solidFill>
                <a:latin typeface="+mn-lt"/>
                <a:cs typeface="Arial" pitchFamily="34" charset="0"/>
              </a:defRPr>
            </a:lvl3pPr>
            <a:lvl4pPr marL="1714500" indent="-342900">
              <a:buSzPct val="100000"/>
              <a:buFont typeface="Arial" panose="020B0604020202020204" pitchFamily="34" charset="0"/>
              <a:buChar char="•"/>
              <a:defRPr sz="2000"/>
            </a:lvl4pPr>
            <a:lvl5pPr marL="2171700" indent="-342900">
              <a:buSzPct val="100000"/>
              <a:buFont typeface="Arial" panose="020B0604020202020204" pitchFamily="34" charset="0"/>
              <a:buChar char="•"/>
              <a:defRPr sz="2000"/>
            </a:lvl5pPr>
          </a:lstStyle>
          <a:p>
            <a:pPr lvl="0"/>
            <a:r>
              <a:rPr lang="en-US" noProof="0"/>
              <a:t>Click to edit Master text styles</a:t>
            </a:r>
          </a:p>
        </p:txBody>
      </p:sp>
      <p:sp>
        <p:nvSpPr>
          <p:cNvPr id="29" name="Tekstin paikkamerkki 14">
            <a:extLst>
              <a:ext uri="{FF2B5EF4-FFF2-40B4-BE49-F238E27FC236}">
                <a16:creationId xmlns:a16="http://schemas.microsoft.com/office/drawing/2014/main" id="{D98D701B-FD98-43B5-BDA2-6983D5B51E84}"/>
              </a:ext>
            </a:extLst>
          </p:cNvPr>
          <p:cNvSpPr>
            <a:spLocks noGrp="1"/>
          </p:cNvSpPr>
          <p:nvPr>
            <p:ph type="body" sz="quarter" idx="24"/>
          </p:nvPr>
        </p:nvSpPr>
        <p:spPr>
          <a:xfrm>
            <a:off x="6200623" y="1180563"/>
            <a:ext cx="2198317" cy="1385916"/>
          </a:xfrm>
          <a:prstGeom prst="rect">
            <a:avLst/>
          </a:prstGeom>
        </p:spPr>
        <p:txBody>
          <a:bodyPr anchor="ctr"/>
          <a:lstStyle>
            <a:lvl1pPr marL="285750" indent="-285750">
              <a:buClr>
                <a:srgbClr val="FF9900"/>
              </a:buClr>
              <a:buFont typeface="Arial" panose="020B0604020202020204" pitchFamily="34" charset="0"/>
              <a:buChar char="→"/>
              <a:defRPr sz="1600" b="0">
                <a:solidFill>
                  <a:schemeClr val="tx1">
                    <a:lumMod val="75000"/>
                    <a:lumOff val="25000"/>
                  </a:schemeClr>
                </a:solidFill>
                <a:latin typeface="Verdana" panose="020B0604030504040204" pitchFamily="34" charset="0"/>
                <a:ea typeface="Verdana" panose="020B0604030504040204" pitchFamily="34" charset="0"/>
                <a:cs typeface="Arial" pitchFamily="34" charset="0"/>
              </a:defRPr>
            </a:lvl1pPr>
            <a:lvl2pPr marL="0" indent="0">
              <a:buFont typeface="Arial" pitchFamily="34" charset="0"/>
              <a:buNone/>
              <a:defRPr sz="1600" baseline="0">
                <a:solidFill>
                  <a:schemeClr val="tx1"/>
                </a:solidFill>
                <a:latin typeface="+mn-lt"/>
                <a:cs typeface="Arial" pitchFamily="34" charset="0"/>
              </a:defRPr>
            </a:lvl2pPr>
            <a:lvl3pPr marL="914400" indent="0">
              <a:buFont typeface="Arial" pitchFamily="34" charset="0"/>
              <a:buNone/>
              <a:defRPr sz="2000">
                <a:solidFill>
                  <a:schemeClr val="tx1"/>
                </a:solidFill>
                <a:latin typeface="+mn-lt"/>
                <a:cs typeface="Arial" pitchFamily="34" charset="0"/>
              </a:defRPr>
            </a:lvl3pPr>
            <a:lvl4pPr marL="1714500" indent="-342900">
              <a:buSzPct val="100000"/>
              <a:buFont typeface="Arial" panose="020B0604020202020204" pitchFamily="34" charset="0"/>
              <a:buChar char="•"/>
              <a:defRPr sz="2000"/>
            </a:lvl4pPr>
            <a:lvl5pPr marL="2171700" indent="-342900">
              <a:buSzPct val="100000"/>
              <a:buFont typeface="Arial" panose="020B0604020202020204" pitchFamily="34" charset="0"/>
              <a:buChar char="•"/>
              <a:defRPr sz="2000"/>
            </a:lvl5pPr>
          </a:lstStyle>
          <a:p>
            <a:pPr lvl="0"/>
            <a:r>
              <a:rPr lang="en-US" noProof="0"/>
              <a:t>Click to edit Master text styles</a:t>
            </a:r>
          </a:p>
        </p:txBody>
      </p:sp>
      <p:sp>
        <p:nvSpPr>
          <p:cNvPr id="30" name="Tekstin paikkamerkki 14">
            <a:extLst>
              <a:ext uri="{FF2B5EF4-FFF2-40B4-BE49-F238E27FC236}">
                <a16:creationId xmlns:a16="http://schemas.microsoft.com/office/drawing/2014/main" id="{5A647750-62A6-4F3F-9A5B-AB18996A3484}"/>
              </a:ext>
            </a:extLst>
          </p:cNvPr>
          <p:cNvSpPr>
            <a:spLocks noGrp="1"/>
          </p:cNvSpPr>
          <p:nvPr>
            <p:ph type="body" sz="quarter" idx="25"/>
          </p:nvPr>
        </p:nvSpPr>
        <p:spPr>
          <a:xfrm>
            <a:off x="6197724" y="2812256"/>
            <a:ext cx="2198317" cy="1385916"/>
          </a:xfrm>
          <a:prstGeom prst="rect">
            <a:avLst/>
          </a:prstGeom>
        </p:spPr>
        <p:txBody>
          <a:bodyPr anchor="ctr"/>
          <a:lstStyle>
            <a:lvl1pPr marL="285750" indent="-285750">
              <a:buClr>
                <a:srgbClr val="FF9900"/>
              </a:buClr>
              <a:buFont typeface="Arial" panose="020B0604020202020204" pitchFamily="34" charset="0"/>
              <a:buChar char="→"/>
              <a:defRPr sz="1600" b="0">
                <a:solidFill>
                  <a:schemeClr val="tx1">
                    <a:lumMod val="75000"/>
                    <a:lumOff val="25000"/>
                  </a:schemeClr>
                </a:solidFill>
                <a:latin typeface="Verdana" panose="020B0604030504040204" pitchFamily="34" charset="0"/>
                <a:ea typeface="Verdana" panose="020B0604030504040204" pitchFamily="34" charset="0"/>
                <a:cs typeface="Arial" pitchFamily="34" charset="0"/>
              </a:defRPr>
            </a:lvl1pPr>
            <a:lvl2pPr marL="0" indent="0">
              <a:buFont typeface="Arial" pitchFamily="34" charset="0"/>
              <a:buNone/>
              <a:defRPr sz="1600" baseline="0">
                <a:solidFill>
                  <a:schemeClr val="tx1"/>
                </a:solidFill>
                <a:latin typeface="+mn-lt"/>
                <a:cs typeface="Arial" pitchFamily="34" charset="0"/>
              </a:defRPr>
            </a:lvl2pPr>
            <a:lvl3pPr marL="914400" indent="0">
              <a:buFont typeface="Arial" pitchFamily="34" charset="0"/>
              <a:buNone/>
              <a:defRPr sz="2000">
                <a:solidFill>
                  <a:schemeClr val="tx1"/>
                </a:solidFill>
                <a:latin typeface="+mn-lt"/>
                <a:cs typeface="Arial" pitchFamily="34" charset="0"/>
              </a:defRPr>
            </a:lvl3pPr>
            <a:lvl4pPr marL="1714500" indent="-342900">
              <a:buSzPct val="100000"/>
              <a:buFont typeface="Arial" panose="020B0604020202020204" pitchFamily="34" charset="0"/>
              <a:buChar char="•"/>
              <a:defRPr sz="2000"/>
            </a:lvl4pPr>
            <a:lvl5pPr marL="2171700" indent="-342900">
              <a:buSzPct val="100000"/>
              <a:buFont typeface="Arial" panose="020B0604020202020204" pitchFamily="34" charset="0"/>
              <a:buChar char="•"/>
              <a:defRPr sz="2000"/>
            </a:lvl5pPr>
          </a:lstStyle>
          <a:p>
            <a:pPr lvl="0"/>
            <a:r>
              <a:rPr lang="en-US" noProof="0"/>
              <a:t>Click to edit Master text styles</a:t>
            </a:r>
          </a:p>
        </p:txBody>
      </p:sp>
      <p:sp>
        <p:nvSpPr>
          <p:cNvPr id="11" name="Rectangle 6">
            <a:extLst>
              <a:ext uri="{FF2B5EF4-FFF2-40B4-BE49-F238E27FC236}">
                <a16:creationId xmlns:a16="http://schemas.microsoft.com/office/drawing/2014/main" id="{91D8DF36-FD24-4A01-BEE0-BB3D7B4B860C}"/>
              </a:ext>
            </a:extLst>
          </p:cNvPr>
          <p:cNvSpPr>
            <a:spLocks noGrp="1" noChangeArrowheads="1"/>
          </p:cNvSpPr>
          <p:nvPr>
            <p:ph type="sldNum" sz="quarter" idx="13"/>
          </p:nvPr>
        </p:nvSpPr>
        <p:spPr bwMode="auto">
          <a:xfrm>
            <a:off x="395536" y="4759038"/>
            <a:ext cx="792088" cy="27146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lgn="l" eaLnBrk="1" hangingPunct="1">
              <a:spcBef>
                <a:spcPct val="0"/>
              </a:spcBef>
              <a:buFontTx/>
              <a:buNone/>
              <a:defRPr sz="900">
                <a:solidFill>
                  <a:schemeClr val="bg1">
                    <a:lumMod val="65000"/>
                  </a:schemeClr>
                </a:solidFill>
                <a:latin typeface="Verdana" panose="020B0604030504040204" pitchFamily="34" charset="0"/>
                <a:ea typeface="Verdana" panose="020B0604030504040204" pitchFamily="34" charset="0"/>
              </a:defRPr>
            </a:lvl1pPr>
          </a:lstStyle>
          <a:p>
            <a:pPr>
              <a:defRPr/>
            </a:pPr>
            <a:fld id="{BB028139-CA26-40ED-9AA6-16E682D12C30}" type="slidenum">
              <a:rPr lang="en-GB" smtClean="0"/>
              <a:pPr>
                <a:defRPr/>
              </a:pPr>
              <a:t>‹#›</a:t>
            </a:fld>
            <a:endParaRPr lang="en-GB" dirty="0"/>
          </a:p>
        </p:txBody>
      </p:sp>
    </p:spTree>
    <p:extLst>
      <p:ext uri="{BB962C8B-B14F-4D97-AF65-F5344CB8AC3E}">
        <p14:creationId xmlns:p14="http://schemas.microsoft.com/office/powerpoint/2010/main" val="7491487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EB99F3E-1C06-4456-9E3C-F6006045BBF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0" y="0"/>
            <a:ext cx="9143999" cy="5140929"/>
          </a:xfrm>
          <a:prstGeom prst="rect">
            <a:avLst/>
          </a:prstGeom>
        </p:spPr>
      </p:pic>
      <p:pic>
        <p:nvPicPr>
          <p:cNvPr id="3" name="Picture 2" descr="Graphical user interface, application, Teams&#10;&#10;Description automatically generated">
            <a:extLst>
              <a:ext uri="{FF2B5EF4-FFF2-40B4-BE49-F238E27FC236}">
                <a16:creationId xmlns:a16="http://schemas.microsoft.com/office/drawing/2014/main" id="{D8439733-677D-477A-BF83-3A3C1263AA53}"/>
              </a:ext>
            </a:extLst>
          </p:cNvPr>
          <p:cNvPicPr>
            <a:picLocks noChangeAspect="1"/>
          </p:cNvPicPr>
          <p:nvPr userDrawn="1"/>
        </p:nvPicPr>
        <p:blipFill rotWithShape="1">
          <a:blip r:embed="rId3"/>
          <a:srcRect t="54599" b="17402"/>
          <a:stretch/>
        </p:blipFill>
        <p:spPr>
          <a:xfrm>
            <a:off x="12534" y="3219822"/>
            <a:ext cx="9141293" cy="1440160"/>
          </a:xfrm>
          <a:prstGeom prst="rect">
            <a:avLst/>
          </a:prstGeom>
        </p:spPr>
      </p:pic>
      <p:sp>
        <p:nvSpPr>
          <p:cNvPr id="11" name="Tekstin paikkamerkki 8">
            <a:extLst>
              <a:ext uri="{FF2B5EF4-FFF2-40B4-BE49-F238E27FC236}">
                <a16:creationId xmlns:a16="http://schemas.microsoft.com/office/drawing/2014/main" id="{01A9C00A-80D0-4122-91DC-BB09AD251878}"/>
              </a:ext>
            </a:extLst>
          </p:cNvPr>
          <p:cNvSpPr>
            <a:spLocks noGrp="1"/>
          </p:cNvSpPr>
          <p:nvPr>
            <p:ph type="body" sz="quarter" idx="10" hasCustomPrompt="1"/>
          </p:nvPr>
        </p:nvSpPr>
        <p:spPr>
          <a:xfrm>
            <a:off x="1781999" y="1059582"/>
            <a:ext cx="5580000" cy="405000"/>
          </a:xfrm>
          <a:prstGeom prst="rect">
            <a:avLst/>
          </a:prstGeom>
          <a:noFill/>
        </p:spPr>
        <p:txBody>
          <a:bodyPr/>
          <a:lstStyle>
            <a:lvl1pPr marL="0" indent="0" algn="ctr">
              <a:buNone/>
              <a:defRPr sz="2800" b="0" baseline="0">
                <a:solidFill>
                  <a:schemeClr val="bg1"/>
                </a:solidFill>
                <a:latin typeface="Verdana" pitchFamily="34" charset="0"/>
              </a:defRPr>
            </a:lvl1pPr>
          </a:lstStyle>
          <a:p>
            <a:pPr lvl="0"/>
            <a:r>
              <a:rPr lang="en-US" noProof="0" dirty="0"/>
              <a:t>Thank you</a:t>
            </a:r>
          </a:p>
        </p:txBody>
      </p:sp>
      <p:sp>
        <p:nvSpPr>
          <p:cNvPr id="5" name="Tekstin paikkamerkki 12">
            <a:extLst>
              <a:ext uri="{FF2B5EF4-FFF2-40B4-BE49-F238E27FC236}">
                <a16:creationId xmlns:a16="http://schemas.microsoft.com/office/drawing/2014/main" id="{15D51F3F-760E-4BFC-892B-1D59B685D070}"/>
              </a:ext>
            </a:extLst>
          </p:cNvPr>
          <p:cNvSpPr>
            <a:spLocks noGrp="1"/>
          </p:cNvSpPr>
          <p:nvPr>
            <p:ph type="body" sz="quarter" idx="14" hasCustomPrompt="1"/>
          </p:nvPr>
        </p:nvSpPr>
        <p:spPr>
          <a:xfrm>
            <a:off x="1781998" y="1539506"/>
            <a:ext cx="5579999" cy="312163"/>
          </a:xfrm>
          <a:prstGeom prst="rect">
            <a:avLst/>
          </a:prstGeom>
        </p:spPr>
        <p:txBody>
          <a:bodyPr/>
          <a:lstStyle>
            <a:lvl1pPr marL="0" indent="0" algn="ctr">
              <a:buNone/>
              <a:defRPr sz="1800">
                <a:solidFill>
                  <a:schemeClr val="bg1"/>
                </a:solidFill>
                <a:latin typeface="Verdana" panose="020B0604030504040204" pitchFamily="34" charset="0"/>
                <a:ea typeface="Verdana" panose="020B0604030504040204" pitchFamily="34" charset="0"/>
              </a:defRPr>
            </a:lvl1pPr>
          </a:lstStyle>
          <a:p>
            <a:pPr lvl="0"/>
            <a:r>
              <a:rPr lang="en-GB" noProof="0" dirty="0"/>
              <a:t>name.surname@echa.europa.eu</a:t>
            </a:r>
            <a:endParaRPr lang="en-US" noProof="0" dirty="0"/>
          </a:p>
        </p:txBody>
      </p:sp>
      <p:sp>
        <p:nvSpPr>
          <p:cNvPr id="9" name="Tekstin paikkamerkki 14">
            <a:extLst>
              <a:ext uri="{FF2B5EF4-FFF2-40B4-BE49-F238E27FC236}">
                <a16:creationId xmlns:a16="http://schemas.microsoft.com/office/drawing/2014/main" id="{A757A62C-AFFF-493E-9CC1-9FED5532962A}"/>
              </a:ext>
            </a:extLst>
          </p:cNvPr>
          <p:cNvSpPr>
            <a:spLocks noGrp="1"/>
          </p:cNvSpPr>
          <p:nvPr>
            <p:ph type="body" sz="quarter" idx="19" hasCustomPrompt="1"/>
          </p:nvPr>
        </p:nvSpPr>
        <p:spPr>
          <a:xfrm>
            <a:off x="2339752" y="2387207"/>
            <a:ext cx="4752528" cy="483867"/>
          </a:xfrm>
          <a:prstGeom prst="rect">
            <a:avLst/>
          </a:prstGeom>
        </p:spPr>
        <p:txBody>
          <a:bodyPr anchor="ctr"/>
          <a:lstStyle>
            <a:lvl1pPr marL="0" indent="0">
              <a:buNone/>
              <a:defRPr sz="1600" b="0">
                <a:solidFill>
                  <a:schemeClr val="bg1"/>
                </a:solidFill>
                <a:latin typeface="Verdana" panose="020B0604030504040204" pitchFamily="34" charset="0"/>
                <a:ea typeface="Verdana" panose="020B0604030504040204" pitchFamily="34" charset="0"/>
                <a:cs typeface="Arial" pitchFamily="34" charset="0"/>
              </a:defRPr>
            </a:lvl1pPr>
            <a:lvl2pPr marL="0" indent="0">
              <a:buFont typeface="Arial" pitchFamily="34" charset="0"/>
              <a:buNone/>
              <a:defRPr sz="1600" baseline="0">
                <a:solidFill>
                  <a:schemeClr val="tx1"/>
                </a:solidFill>
                <a:latin typeface="+mn-lt"/>
                <a:cs typeface="Arial" pitchFamily="34" charset="0"/>
              </a:defRPr>
            </a:lvl2pPr>
            <a:lvl3pPr marL="914400" indent="0">
              <a:buFont typeface="Arial" pitchFamily="34" charset="0"/>
              <a:buNone/>
              <a:defRPr sz="2000">
                <a:solidFill>
                  <a:schemeClr val="tx1"/>
                </a:solidFill>
                <a:latin typeface="+mn-lt"/>
                <a:cs typeface="Arial" pitchFamily="34" charset="0"/>
              </a:defRPr>
            </a:lvl3pPr>
            <a:lvl4pPr marL="1714500" indent="-342900">
              <a:buSzPct val="100000"/>
              <a:buFont typeface="Arial" panose="020B0604020202020204" pitchFamily="34" charset="0"/>
              <a:buChar char="•"/>
              <a:defRPr sz="2000"/>
            </a:lvl4pPr>
            <a:lvl5pPr marL="2171700" indent="-342900">
              <a:buSzPct val="100000"/>
              <a:buFont typeface="Arial" panose="020B0604020202020204" pitchFamily="34" charset="0"/>
              <a:buChar char="•"/>
              <a:defRPr sz="2000"/>
            </a:lvl5pPr>
          </a:lstStyle>
          <a:p>
            <a:pPr lvl="0" algn="ctr"/>
            <a:r>
              <a:rPr lang="en-GB" noProof="0" dirty="0"/>
              <a:t>Connect with us</a:t>
            </a:r>
            <a:endParaRPr lang="en-US" noProof="0" dirty="0"/>
          </a:p>
        </p:txBody>
      </p:sp>
      <p:sp>
        <p:nvSpPr>
          <p:cNvPr id="10" name="Tekstin paikkamerkki 14">
            <a:extLst>
              <a:ext uri="{FF2B5EF4-FFF2-40B4-BE49-F238E27FC236}">
                <a16:creationId xmlns:a16="http://schemas.microsoft.com/office/drawing/2014/main" id="{77BCF91E-C050-47E7-9AB0-C5C983082FBD}"/>
              </a:ext>
            </a:extLst>
          </p:cNvPr>
          <p:cNvSpPr>
            <a:spLocks noGrp="1"/>
          </p:cNvSpPr>
          <p:nvPr>
            <p:ph type="body" sz="quarter" idx="20" hasCustomPrompt="1"/>
          </p:nvPr>
        </p:nvSpPr>
        <p:spPr>
          <a:xfrm>
            <a:off x="827584" y="4020555"/>
            <a:ext cx="1512168" cy="483867"/>
          </a:xfrm>
          <a:prstGeom prst="rect">
            <a:avLst/>
          </a:prstGeom>
        </p:spPr>
        <p:txBody>
          <a:bodyPr anchor="ctr"/>
          <a:lstStyle>
            <a:lvl1pPr marL="0" indent="0">
              <a:buNone/>
              <a:defRPr sz="1200" b="0">
                <a:solidFill>
                  <a:schemeClr val="bg1"/>
                </a:solidFill>
                <a:latin typeface="Verdana" panose="020B0604030504040204" pitchFamily="34" charset="0"/>
                <a:ea typeface="Verdana" panose="020B0604030504040204" pitchFamily="34" charset="0"/>
                <a:cs typeface="Arial" pitchFamily="34" charset="0"/>
              </a:defRPr>
            </a:lvl1pPr>
            <a:lvl2pPr marL="0" indent="0">
              <a:buFont typeface="Arial" pitchFamily="34" charset="0"/>
              <a:buNone/>
              <a:defRPr sz="1600" baseline="0">
                <a:solidFill>
                  <a:schemeClr val="tx1"/>
                </a:solidFill>
                <a:latin typeface="+mn-lt"/>
                <a:cs typeface="Arial" pitchFamily="34" charset="0"/>
              </a:defRPr>
            </a:lvl2pPr>
            <a:lvl3pPr marL="914400" indent="0">
              <a:buFont typeface="Arial" pitchFamily="34" charset="0"/>
              <a:buNone/>
              <a:defRPr sz="2000">
                <a:solidFill>
                  <a:schemeClr val="tx1"/>
                </a:solidFill>
                <a:latin typeface="+mn-lt"/>
                <a:cs typeface="Arial" pitchFamily="34" charset="0"/>
              </a:defRPr>
            </a:lvl3pPr>
            <a:lvl4pPr marL="1714500" indent="-342900">
              <a:buSzPct val="100000"/>
              <a:buFont typeface="Arial" panose="020B0604020202020204" pitchFamily="34" charset="0"/>
              <a:buChar char="•"/>
              <a:defRPr sz="2000"/>
            </a:lvl4pPr>
            <a:lvl5pPr marL="2171700" indent="-342900">
              <a:buSzPct val="100000"/>
              <a:buFont typeface="Arial" panose="020B0604020202020204" pitchFamily="34" charset="0"/>
              <a:buChar char="•"/>
              <a:defRPr sz="2000"/>
            </a:lvl5pPr>
          </a:lstStyle>
          <a:p>
            <a:pPr lvl="0"/>
            <a:r>
              <a:rPr lang="en-US" noProof="0" dirty="0"/>
              <a:t>@EU_ECHA</a:t>
            </a:r>
          </a:p>
        </p:txBody>
      </p:sp>
      <p:sp>
        <p:nvSpPr>
          <p:cNvPr id="12" name="Tekstin paikkamerkki 14">
            <a:extLst>
              <a:ext uri="{FF2B5EF4-FFF2-40B4-BE49-F238E27FC236}">
                <a16:creationId xmlns:a16="http://schemas.microsoft.com/office/drawing/2014/main" id="{939AB358-A2D8-4446-B9BA-BD2FDF91CC3A}"/>
              </a:ext>
            </a:extLst>
          </p:cNvPr>
          <p:cNvSpPr>
            <a:spLocks noGrp="1"/>
          </p:cNvSpPr>
          <p:nvPr>
            <p:ph type="body" sz="quarter" idx="21" hasCustomPrompt="1"/>
          </p:nvPr>
        </p:nvSpPr>
        <p:spPr>
          <a:xfrm>
            <a:off x="3554060" y="4032099"/>
            <a:ext cx="2458100" cy="483867"/>
          </a:xfrm>
          <a:prstGeom prst="rect">
            <a:avLst/>
          </a:prstGeom>
        </p:spPr>
        <p:txBody>
          <a:bodyPr anchor="ctr"/>
          <a:lstStyle>
            <a:lvl1pPr marL="0" indent="0">
              <a:buNone/>
              <a:defRPr sz="1200" b="0">
                <a:solidFill>
                  <a:schemeClr val="bg1"/>
                </a:solidFill>
                <a:latin typeface="Verdana" panose="020B0604030504040204" pitchFamily="34" charset="0"/>
                <a:ea typeface="Verdana" panose="020B0604030504040204" pitchFamily="34" charset="0"/>
                <a:cs typeface="Arial" pitchFamily="34" charset="0"/>
              </a:defRPr>
            </a:lvl1pPr>
            <a:lvl2pPr marL="0" indent="0">
              <a:buFont typeface="Arial" pitchFamily="34" charset="0"/>
              <a:buNone/>
              <a:defRPr sz="1600" baseline="0">
                <a:solidFill>
                  <a:schemeClr val="tx1"/>
                </a:solidFill>
                <a:latin typeface="+mn-lt"/>
                <a:cs typeface="Arial" pitchFamily="34" charset="0"/>
              </a:defRPr>
            </a:lvl2pPr>
            <a:lvl3pPr marL="914400" indent="0">
              <a:buFont typeface="Arial" pitchFamily="34" charset="0"/>
              <a:buNone/>
              <a:defRPr sz="2000">
                <a:solidFill>
                  <a:schemeClr val="tx1"/>
                </a:solidFill>
                <a:latin typeface="+mn-lt"/>
                <a:cs typeface="Arial" pitchFamily="34" charset="0"/>
              </a:defRPr>
            </a:lvl3pPr>
            <a:lvl4pPr marL="1714500" indent="-342900">
              <a:buSzPct val="100000"/>
              <a:buFont typeface="Arial" panose="020B0604020202020204" pitchFamily="34" charset="0"/>
              <a:buChar char="•"/>
              <a:defRPr sz="2000"/>
            </a:lvl4pPr>
            <a:lvl5pPr marL="2171700" indent="-342900">
              <a:buSzPct val="100000"/>
              <a:buFont typeface="Arial" panose="020B0604020202020204" pitchFamily="34" charset="0"/>
              <a:buChar char="•"/>
              <a:defRPr sz="2000"/>
            </a:lvl5pPr>
          </a:lstStyle>
          <a:p>
            <a:pPr lvl="0"/>
            <a:r>
              <a:rPr lang="en-US" noProof="0" dirty="0"/>
              <a:t>@EUECHA</a:t>
            </a:r>
          </a:p>
        </p:txBody>
      </p:sp>
      <p:sp>
        <p:nvSpPr>
          <p:cNvPr id="13" name="Tekstin paikkamerkki 14">
            <a:extLst>
              <a:ext uri="{FF2B5EF4-FFF2-40B4-BE49-F238E27FC236}">
                <a16:creationId xmlns:a16="http://schemas.microsoft.com/office/drawing/2014/main" id="{512B50D0-8E66-42E2-B1EE-BFA5B390C457}"/>
              </a:ext>
            </a:extLst>
          </p:cNvPr>
          <p:cNvSpPr>
            <a:spLocks noGrp="1"/>
          </p:cNvSpPr>
          <p:nvPr>
            <p:ph type="body" sz="quarter" idx="22" hasCustomPrompt="1"/>
          </p:nvPr>
        </p:nvSpPr>
        <p:spPr>
          <a:xfrm>
            <a:off x="3563888" y="3295392"/>
            <a:ext cx="2448272" cy="483867"/>
          </a:xfrm>
          <a:prstGeom prst="rect">
            <a:avLst/>
          </a:prstGeom>
        </p:spPr>
        <p:txBody>
          <a:bodyPr anchor="ctr"/>
          <a:lstStyle>
            <a:lvl1pPr marL="0" indent="0">
              <a:buNone/>
              <a:defRPr sz="1200" b="0">
                <a:solidFill>
                  <a:schemeClr val="bg1"/>
                </a:solidFill>
                <a:latin typeface="Verdana" panose="020B0604030504040204" pitchFamily="34" charset="0"/>
                <a:ea typeface="Verdana" panose="020B0604030504040204" pitchFamily="34" charset="0"/>
                <a:cs typeface="Arial" pitchFamily="34" charset="0"/>
              </a:defRPr>
            </a:lvl1pPr>
            <a:lvl2pPr marL="0" indent="0">
              <a:buFont typeface="Arial" pitchFamily="34" charset="0"/>
              <a:buNone/>
              <a:defRPr sz="1600" baseline="0">
                <a:solidFill>
                  <a:schemeClr val="tx1"/>
                </a:solidFill>
                <a:latin typeface="+mn-lt"/>
                <a:cs typeface="Arial" pitchFamily="34" charset="0"/>
              </a:defRPr>
            </a:lvl2pPr>
            <a:lvl3pPr marL="914400" indent="0">
              <a:buFont typeface="Arial" pitchFamily="34" charset="0"/>
              <a:buNone/>
              <a:defRPr sz="2000">
                <a:solidFill>
                  <a:schemeClr val="tx1"/>
                </a:solidFill>
                <a:latin typeface="+mn-lt"/>
                <a:cs typeface="Arial" pitchFamily="34" charset="0"/>
              </a:defRPr>
            </a:lvl3pPr>
            <a:lvl4pPr marL="1714500" indent="-342900">
              <a:buSzPct val="100000"/>
              <a:buFont typeface="Arial" panose="020B0604020202020204" pitchFamily="34" charset="0"/>
              <a:buChar char="•"/>
              <a:defRPr sz="2000"/>
            </a:lvl4pPr>
            <a:lvl5pPr marL="2171700" indent="-342900">
              <a:buSzPct val="100000"/>
              <a:buFont typeface="Arial" panose="020B0604020202020204" pitchFamily="34" charset="0"/>
              <a:buChar char="•"/>
              <a:defRPr sz="2000"/>
            </a:lvl5pPr>
          </a:lstStyle>
          <a:p>
            <a:pPr lvl="0"/>
            <a:r>
              <a:rPr lang="en-US" noProof="0" dirty="0"/>
              <a:t>European Chemicals Agency</a:t>
            </a:r>
          </a:p>
        </p:txBody>
      </p:sp>
      <p:sp>
        <p:nvSpPr>
          <p:cNvPr id="14" name="Tekstin paikkamerkki 14">
            <a:extLst>
              <a:ext uri="{FF2B5EF4-FFF2-40B4-BE49-F238E27FC236}">
                <a16:creationId xmlns:a16="http://schemas.microsoft.com/office/drawing/2014/main" id="{C1206A1F-F3C6-44AC-8A0A-280EFBB0CED0}"/>
              </a:ext>
            </a:extLst>
          </p:cNvPr>
          <p:cNvSpPr>
            <a:spLocks noGrp="1"/>
          </p:cNvSpPr>
          <p:nvPr>
            <p:ph type="body" sz="quarter" idx="23" hasCustomPrompt="1"/>
          </p:nvPr>
        </p:nvSpPr>
        <p:spPr>
          <a:xfrm>
            <a:off x="6516216" y="3295392"/>
            <a:ext cx="2304256" cy="483867"/>
          </a:xfrm>
          <a:prstGeom prst="rect">
            <a:avLst/>
          </a:prstGeom>
        </p:spPr>
        <p:txBody>
          <a:bodyPr anchor="ctr"/>
          <a:lstStyle>
            <a:lvl1pPr marL="0" indent="0">
              <a:buNone/>
              <a:defRPr sz="1200" b="0">
                <a:solidFill>
                  <a:schemeClr val="bg1"/>
                </a:solidFill>
                <a:latin typeface="Verdana" panose="020B0604030504040204" pitchFamily="34" charset="0"/>
                <a:ea typeface="Verdana" panose="020B0604030504040204" pitchFamily="34" charset="0"/>
                <a:cs typeface="Arial" pitchFamily="34" charset="0"/>
              </a:defRPr>
            </a:lvl1pPr>
            <a:lvl2pPr marL="0" indent="0">
              <a:buFont typeface="Arial" pitchFamily="34" charset="0"/>
              <a:buNone/>
              <a:defRPr sz="1600" baseline="0">
                <a:solidFill>
                  <a:schemeClr val="tx1"/>
                </a:solidFill>
                <a:latin typeface="+mn-lt"/>
                <a:cs typeface="Arial" pitchFamily="34" charset="0"/>
              </a:defRPr>
            </a:lvl2pPr>
            <a:lvl3pPr marL="914400" indent="0">
              <a:buFont typeface="Arial" pitchFamily="34" charset="0"/>
              <a:buNone/>
              <a:defRPr sz="2000">
                <a:solidFill>
                  <a:schemeClr val="tx1"/>
                </a:solidFill>
                <a:latin typeface="+mn-lt"/>
                <a:cs typeface="Arial" pitchFamily="34" charset="0"/>
              </a:defRPr>
            </a:lvl3pPr>
            <a:lvl4pPr marL="1714500" indent="-342900">
              <a:buSzPct val="100000"/>
              <a:buFont typeface="Arial" panose="020B0604020202020204" pitchFamily="34" charset="0"/>
              <a:buChar char="•"/>
              <a:defRPr sz="2000"/>
            </a:lvl4pPr>
            <a:lvl5pPr marL="2171700" indent="-342900">
              <a:buSzPct val="100000"/>
              <a:buFont typeface="Arial" panose="020B0604020202020204" pitchFamily="34" charset="0"/>
              <a:buChar char="•"/>
              <a:defRPr sz="2000"/>
            </a:lvl5pPr>
          </a:lstStyle>
          <a:p>
            <a:pPr lvl="0"/>
            <a:r>
              <a:rPr lang="en-US" noProof="0" dirty="0"/>
              <a:t>@one_healthenv_eu</a:t>
            </a:r>
          </a:p>
        </p:txBody>
      </p:sp>
      <p:sp>
        <p:nvSpPr>
          <p:cNvPr id="15" name="Tekstin paikkamerkki 14">
            <a:extLst>
              <a:ext uri="{FF2B5EF4-FFF2-40B4-BE49-F238E27FC236}">
                <a16:creationId xmlns:a16="http://schemas.microsoft.com/office/drawing/2014/main" id="{8F7EC6AF-8020-4067-A3EA-683FFC26E3E9}"/>
              </a:ext>
            </a:extLst>
          </p:cNvPr>
          <p:cNvSpPr>
            <a:spLocks noGrp="1"/>
          </p:cNvSpPr>
          <p:nvPr>
            <p:ph type="body" sz="quarter" idx="24" hasCustomPrompt="1"/>
          </p:nvPr>
        </p:nvSpPr>
        <p:spPr>
          <a:xfrm>
            <a:off x="6516216" y="4036243"/>
            <a:ext cx="2304256" cy="483867"/>
          </a:xfrm>
          <a:prstGeom prst="rect">
            <a:avLst/>
          </a:prstGeom>
        </p:spPr>
        <p:txBody>
          <a:bodyPr anchor="ctr"/>
          <a:lstStyle>
            <a:lvl1pPr marL="0" indent="0">
              <a:buNone/>
              <a:defRPr sz="1200" b="0">
                <a:solidFill>
                  <a:schemeClr val="bg1"/>
                </a:solidFill>
                <a:latin typeface="Verdana" panose="020B0604030504040204" pitchFamily="34" charset="0"/>
                <a:ea typeface="Verdana" panose="020B0604030504040204" pitchFamily="34" charset="0"/>
                <a:cs typeface="Arial" pitchFamily="34" charset="0"/>
              </a:defRPr>
            </a:lvl1pPr>
            <a:lvl2pPr marL="0" indent="0">
              <a:buFont typeface="Arial" pitchFamily="34" charset="0"/>
              <a:buNone/>
              <a:defRPr sz="1600" baseline="0">
                <a:solidFill>
                  <a:schemeClr val="tx1"/>
                </a:solidFill>
                <a:latin typeface="+mn-lt"/>
                <a:cs typeface="Arial" pitchFamily="34" charset="0"/>
              </a:defRPr>
            </a:lvl2pPr>
            <a:lvl3pPr marL="914400" indent="0">
              <a:buFont typeface="Arial" pitchFamily="34" charset="0"/>
              <a:buNone/>
              <a:defRPr sz="2000">
                <a:solidFill>
                  <a:schemeClr val="tx1"/>
                </a:solidFill>
                <a:latin typeface="+mn-lt"/>
                <a:cs typeface="Arial" pitchFamily="34" charset="0"/>
              </a:defRPr>
            </a:lvl3pPr>
            <a:lvl4pPr marL="1714500" indent="-342900">
              <a:buSzPct val="100000"/>
              <a:buFont typeface="Arial" panose="020B0604020202020204" pitchFamily="34" charset="0"/>
              <a:buChar char="•"/>
              <a:defRPr sz="2000"/>
            </a:lvl4pPr>
            <a:lvl5pPr marL="2171700" indent="-342900">
              <a:buSzPct val="100000"/>
              <a:buFont typeface="Arial" panose="020B0604020202020204" pitchFamily="34" charset="0"/>
              <a:buChar char="•"/>
              <a:defRPr sz="2000"/>
            </a:lvl5pPr>
          </a:lstStyle>
          <a:p>
            <a:pPr lvl="0"/>
            <a:r>
              <a:rPr lang="en-US" noProof="0" dirty="0" err="1"/>
              <a:t>EUchemicals</a:t>
            </a:r>
            <a:endParaRPr lang="en-US" noProof="0" dirty="0"/>
          </a:p>
        </p:txBody>
      </p:sp>
      <p:sp>
        <p:nvSpPr>
          <p:cNvPr id="16" name="Tekstin paikkamerkki 14">
            <a:extLst>
              <a:ext uri="{FF2B5EF4-FFF2-40B4-BE49-F238E27FC236}">
                <a16:creationId xmlns:a16="http://schemas.microsoft.com/office/drawing/2014/main" id="{4F54419E-9E8C-41F5-868F-2AE20397E1D8}"/>
              </a:ext>
            </a:extLst>
          </p:cNvPr>
          <p:cNvSpPr>
            <a:spLocks noGrp="1"/>
          </p:cNvSpPr>
          <p:nvPr>
            <p:ph type="body" sz="quarter" idx="25" hasCustomPrompt="1"/>
          </p:nvPr>
        </p:nvSpPr>
        <p:spPr>
          <a:xfrm>
            <a:off x="827584" y="3295391"/>
            <a:ext cx="2232248" cy="483867"/>
          </a:xfrm>
          <a:prstGeom prst="rect">
            <a:avLst/>
          </a:prstGeom>
        </p:spPr>
        <p:txBody>
          <a:bodyPr anchor="ctr"/>
          <a:lstStyle>
            <a:lvl1pPr marL="0" indent="0">
              <a:buNone/>
              <a:defRPr sz="1200" b="0">
                <a:solidFill>
                  <a:schemeClr val="bg1"/>
                </a:solidFill>
                <a:latin typeface="Verdana" panose="020B0604030504040204" pitchFamily="34" charset="0"/>
                <a:ea typeface="Verdana" panose="020B0604030504040204" pitchFamily="34" charset="0"/>
                <a:cs typeface="Arial" pitchFamily="34" charset="0"/>
              </a:defRPr>
            </a:lvl1pPr>
            <a:lvl2pPr marL="0" indent="0">
              <a:buFont typeface="Arial" pitchFamily="34" charset="0"/>
              <a:buNone/>
              <a:defRPr sz="1600" baseline="0">
                <a:solidFill>
                  <a:schemeClr val="tx1"/>
                </a:solidFill>
                <a:latin typeface="+mn-lt"/>
                <a:cs typeface="Arial" pitchFamily="34" charset="0"/>
              </a:defRPr>
            </a:lvl2pPr>
            <a:lvl3pPr marL="914400" indent="0">
              <a:buFont typeface="Arial" pitchFamily="34" charset="0"/>
              <a:buNone/>
              <a:defRPr sz="2000">
                <a:solidFill>
                  <a:schemeClr val="tx1"/>
                </a:solidFill>
                <a:latin typeface="+mn-lt"/>
                <a:cs typeface="Arial" pitchFamily="34" charset="0"/>
              </a:defRPr>
            </a:lvl3pPr>
            <a:lvl4pPr marL="1714500" indent="-342900">
              <a:buSzPct val="100000"/>
              <a:buFont typeface="Arial" panose="020B0604020202020204" pitchFamily="34" charset="0"/>
              <a:buChar char="•"/>
              <a:defRPr sz="2000"/>
            </a:lvl4pPr>
            <a:lvl5pPr marL="2171700" indent="-342900">
              <a:buSzPct val="100000"/>
              <a:buFont typeface="Arial" panose="020B0604020202020204" pitchFamily="34" charset="0"/>
              <a:buChar char="•"/>
              <a:defRPr sz="2000"/>
            </a:lvl5pPr>
          </a:lstStyle>
          <a:p>
            <a:pPr lvl="0"/>
            <a:r>
              <a:rPr lang="en-US" noProof="0" dirty="0"/>
              <a:t>echa.europa.eu/podcasts</a:t>
            </a:r>
          </a:p>
        </p:txBody>
      </p:sp>
      <p:pic>
        <p:nvPicPr>
          <p:cNvPr id="6" name="Graphic 5" descr="Plugged Unplugged with solid fill">
            <a:extLst>
              <a:ext uri="{FF2B5EF4-FFF2-40B4-BE49-F238E27FC236}">
                <a16:creationId xmlns:a16="http://schemas.microsoft.com/office/drawing/2014/main" id="{D522D386-5845-4972-AC1D-6B7B25652FBD}"/>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rot="19504391">
            <a:off x="3177938" y="2387205"/>
            <a:ext cx="483868" cy="483868"/>
          </a:xfrm>
          <a:prstGeom prst="rect">
            <a:avLst/>
          </a:prstGeom>
        </p:spPr>
      </p:pic>
      <p:cxnSp>
        <p:nvCxnSpPr>
          <p:cNvPr id="18" name="Straight Connector 17">
            <a:extLst>
              <a:ext uri="{FF2B5EF4-FFF2-40B4-BE49-F238E27FC236}">
                <a16:creationId xmlns:a16="http://schemas.microsoft.com/office/drawing/2014/main" id="{795A8CE4-7EB3-428D-A4BD-B190203741FB}"/>
              </a:ext>
            </a:extLst>
          </p:cNvPr>
          <p:cNvCxnSpPr/>
          <p:nvPr userDrawn="1"/>
        </p:nvCxnSpPr>
        <p:spPr>
          <a:xfrm>
            <a:off x="343716" y="3003798"/>
            <a:ext cx="8476756"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0" name="Tekstin paikkamerkki 12">
            <a:extLst>
              <a:ext uri="{FF2B5EF4-FFF2-40B4-BE49-F238E27FC236}">
                <a16:creationId xmlns:a16="http://schemas.microsoft.com/office/drawing/2014/main" id="{887630F8-9AB6-4E05-9157-4646168037B2}"/>
              </a:ext>
            </a:extLst>
          </p:cNvPr>
          <p:cNvSpPr>
            <a:spLocks noGrp="1"/>
          </p:cNvSpPr>
          <p:nvPr>
            <p:ph type="body" sz="quarter" idx="26" hasCustomPrompt="1"/>
          </p:nvPr>
        </p:nvSpPr>
        <p:spPr>
          <a:xfrm>
            <a:off x="1781997" y="1923123"/>
            <a:ext cx="5579999" cy="312163"/>
          </a:xfrm>
          <a:prstGeom prst="rect">
            <a:avLst/>
          </a:prstGeom>
        </p:spPr>
        <p:txBody>
          <a:bodyPr/>
          <a:lstStyle>
            <a:lvl1pPr marL="0" indent="0" algn="ctr">
              <a:buNone/>
              <a:defRPr sz="1800">
                <a:solidFill>
                  <a:schemeClr val="bg1"/>
                </a:solidFill>
                <a:latin typeface="Verdana" panose="020B0604030504040204" pitchFamily="34" charset="0"/>
                <a:ea typeface="Verdana" panose="020B0604030504040204" pitchFamily="34" charset="0"/>
              </a:defRPr>
            </a:lvl1pPr>
          </a:lstStyle>
          <a:p>
            <a:pPr lvl="0"/>
            <a:r>
              <a:rPr lang="en-GB" noProof="0" dirty="0"/>
              <a:t>echa.europa.eu/subscribe</a:t>
            </a:r>
            <a:endParaRPr lang="en-US" noProof="0" dirty="0"/>
          </a:p>
        </p:txBody>
      </p:sp>
    </p:spTree>
    <p:extLst>
      <p:ext uri="{BB962C8B-B14F-4D97-AF65-F5344CB8AC3E}">
        <p14:creationId xmlns:p14="http://schemas.microsoft.com/office/powerpoint/2010/main" val="3099573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1">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A318DDD1-0C12-4C1C-9398-3A89A098B232}"/>
              </a:ext>
            </a:extLst>
          </p:cNvPr>
          <p:cNvSpPr>
            <a:spLocks noGrp="1" noChangeArrowheads="1"/>
          </p:cNvSpPr>
          <p:nvPr>
            <p:ph type="sldNum" sz="quarter" idx="13"/>
          </p:nvPr>
        </p:nvSpPr>
        <p:spPr bwMode="auto">
          <a:xfrm>
            <a:off x="395536" y="4759038"/>
            <a:ext cx="792088" cy="27146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lgn="l" eaLnBrk="1" hangingPunct="1">
              <a:spcBef>
                <a:spcPct val="0"/>
              </a:spcBef>
              <a:buFontTx/>
              <a:buNone/>
              <a:defRPr sz="900">
                <a:solidFill>
                  <a:schemeClr val="bg1">
                    <a:lumMod val="65000"/>
                  </a:schemeClr>
                </a:solidFill>
                <a:latin typeface="Verdana" panose="020B0604030504040204" pitchFamily="34" charset="0"/>
                <a:ea typeface="Verdana" panose="020B0604030504040204" pitchFamily="34" charset="0"/>
              </a:defRPr>
            </a:lvl1pPr>
          </a:lstStyle>
          <a:p>
            <a:pPr>
              <a:defRPr/>
            </a:pPr>
            <a:fld id="{BB028139-CA26-40ED-9AA6-16E682D12C30}" type="slidenum">
              <a:rPr lang="en-GB" smtClean="0"/>
              <a:pPr>
                <a:defRPr/>
              </a:pPr>
              <a:t>‹#›</a:t>
            </a:fld>
            <a:endParaRPr lang="en-GB" dirty="0"/>
          </a:p>
        </p:txBody>
      </p:sp>
    </p:spTree>
    <p:extLst>
      <p:ext uri="{BB962C8B-B14F-4D97-AF65-F5344CB8AC3E}">
        <p14:creationId xmlns:p14="http://schemas.microsoft.com/office/powerpoint/2010/main" val="1278915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393F66-E9B2-421A-B4DE-654368CFD2C8}"/>
              </a:ext>
            </a:extLst>
          </p:cNvPr>
          <p:cNvSpPr/>
          <p:nvPr userDrawn="1"/>
        </p:nvSpPr>
        <p:spPr>
          <a:xfrm>
            <a:off x="0" y="2047157"/>
            <a:ext cx="9144000" cy="30963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7" name="Picture 6">
            <a:extLst>
              <a:ext uri="{FF2B5EF4-FFF2-40B4-BE49-F238E27FC236}">
                <a16:creationId xmlns:a16="http://schemas.microsoft.com/office/drawing/2014/main" id="{A160463F-79DA-4A4D-9AC1-674663D5793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870" t="29665" r="870" b="31238"/>
          <a:stretch/>
        </p:blipFill>
        <p:spPr>
          <a:xfrm>
            <a:off x="0" y="0"/>
            <a:ext cx="9144000" cy="2047157"/>
          </a:xfrm>
          <a:prstGeom prst="rect">
            <a:avLst/>
          </a:prstGeom>
        </p:spPr>
      </p:pic>
      <p:sp>
        <p:nvSpPr>
          <p:cNvPr id="6" name="Picture Placeholder 5">
            <a:extLst>
              <a:ext uri="{FF2B5EF4-FFF2-40B4-BE49-F238E27FC236}">
                <a16:creationId xmlns:a16="http://schemas.microsoft.com/office/drawing/2014/main" id="{5BC1BEA5-0DCB-41AC-967E-00FC669B0221}"/>
              </a:ext>
            </a:extLst>
          </p:cNvPr>
          <p:cNvSpPr>
            <a:spLocks noGrp="1"/>
          </p:cNvSpPr>
          <p:nvPr>
            <p:ph type="pic" sz="quarter" idx="15"/>
          </p:nvPr>
        </p:nvSpPr>
        <p:spPr>
          <a:xfrm>
            <a:off x="0" y="0"/>
            <a:ext cx="9144000" cy="2053654"/>
          </a:xfrm>
          <a:prstGeom prst="rect">
            <a:avLst/>
          </a:prstGeom>
        </p:spPr>
        <p:txBody>
          <a:bodyPr/>
          <a:lstStyle/>
          <a:p>
            <a:r>
              <a:rPr lang="en-US"/>
              <a:t>Click icon to add picture</a:t>
            </a:r>
            <a:endParaRPr lang="en-GB"/>
          </a:p>
        </p:txBody>
      </p:sp>
      <p:sp>
        <p:nvSpPr>
          <p:cNvPr id="4" name="Tekstin paikkamerkki 12">
            <a:extLst>
              <a:ext uri="{FF2B5EF4-FFF2-40B4-BE49-F238E27FC236}">
                <a16:creationId xmlns:a16="http://schemas.microsoft.com/office/drawing/2014/main" id="{544DD54A-44B0-403D-9B38-A00B46C029EE}"/>
              </a:ext>
            </a:extLst>
          </p:cNvPr>
          <p:cNvSpPr>
            <a:spLocks noGrp="1"/>
          </p:cNvSpPr>
          <p:nvPr>
            <p:ph type="body" sz="quarter" idx="14" hasCustomPrompt="1"/>
          </p:nvPr>
        </p:nvSpPr>
        <p:spPr>
          <a:xfrm>
            <a:off x="395535" y="2166750"/>
            <a:ext cx="8353177" cy="405000"/>
          </a:xfrm>
          <a:prstGeom prst="rect">
            <a:avLst/>
          </a:prstGeom>
        </p:spPr>
        <p:txBody>
          <a:bodyPr/>
          <a:lstStyle>
            <a:lvl1pPr marL="0" indent="0">
              <a:buNone/>
              <a:defRPr sz="2400" b="0" baseline="0">
                <a:solidFill>
                  <a:srgbClr val="0046AD"/>
                </a:solidFill>
                <a:latin typeface="Verdana" pitchFamily="34" charset="0"/>
              </a:defRPr>
            </a:lvl1pPr>
          </a:lstStyle>
          <a:p>
            <a:pPr lvl="0"/>
            <a:r>
              <a:rPr lang="en-US" noProof="0" dirty="0"/>
              <a:t>Agenda</a:t>
            </a:r>
          </a:p>
        </p:txBody>
      </p:sp>
      <p:pic>
        <p:nvPicPr>
          <p:cNvPr id="8" name="Picture 7" descr="Logo&#10;&#10;Description automatically generated">
            <a:extLst>
              <a:ext uri="{FF2B5EF4-FFF2-40B4-BE49-F238E27FC236}">
                <a16:creationId xmlns:a16="http://schemas.microsoft.com/office/drawing/2014/main" id="{339610F8-32DB-4635-A074-DF659DBBF543}"/>
              </a:ext>
            </a:extLst>
          </p:cNvPr>
          <p:cNvPicPr>
            <a:picLocks noChangeAspect="1"/>
          </p:cNvPicPr>
          <p:nvPr userDrawn="1"/>
        </p:nvPicPr>
        <p:blipFill>
          <a:blip r:embed="rId3"/>
          <a:stretch>
            <a:fillRect/>
          </a:stretch>
        </p:blipFill>
        <p:spPr>
          <a:xfrm>
            <a:off x="8028384" y="4731990"/>
            <a:ext cx="723126" cy="185159"/>
          </a:xfrm>
          <a:prstGeom prst="rect">
            <a:avLst/>
          </a:prstGeom>
        </p:spPr>
      </p:pic>
      <p:sp>
        <p:nvSpPr>
          <p:cNvPr id="10" name="Rectangle 6">
            <a:extLst>
              <a:ext uri="{FF2B5EF4-FFF2-40B4-BE49-F238E27FC236}">
                <a16:creationId xmlns:a16="http://schemas.microsoft.com/office/drawing/2014/main" id="{B6B91775-2140-4911-AD86-208ECCCF7D23}"/>
              </a:ext>
            </a:extLst>
          </p:cNvPr>
          <p:cNvSpPr>
            <a:spLocks noGrp="1" noChangeArrowheads="1"/>
          </p:cNvSpPr>
          <p:nvPr>
            <p:ph type="sldNum" sz="quarter" idx="13"/>
          </p:nvPr>
        </p:nvSpPr>
        <p:spPr bwMode="auto">
          <a:xfrm>
            <a:off x="395536" y="4759038"/>
            <a:ext cx="792088" cy="27146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lgn="l" eaLnBrk="1" hangingPunct="1">
              <a:spcBef>
                <a:spcPct val="0"/>
              </a:spcBef>
              <a:buFontTx/>
              <a:buNone/>
              <a:defRPr sz="900">
                <a:solidFill>
                  <a:schemeClr val="bg1">
                    <a:lumMod val="65000"/>
                  </a:schemeClr>
                </a:solidFill>
                <a:latin typeface="Verdana" panose="020B0604030504040204" pitchFamily="34" charset="0"/>
                <a:ea typeface="Verdana" panose="020B0604030504040204" pitchFamily="34" charset="0"/>
              </a:defRPr>
            </a:lvl1pPr>
          </a:lstStyle>
          <a:p>
            <a:pPr>
              <a:defRPr/>
            </a:pPr>
            <a:fld id="{BB028139-CA26-40ED-9AA6-16E682D12C30}" type="slidenum">
              <a:rPr lang="en-GB" smtClean="0"/>
              <a:pPr>
                <a:defRPr/>
              </a:pPr>
              <a:t>‹#›</a:t>
            </a:fld>
            <a:endParaRPr lang="en-GB" dirty="0"/>
          </a:p>
        </p:txBody>
      </p:sp>
      <p:sp>
        <p:nvSpPr>
          <p:cNvPr id="11" name="Tekstin paikkamerkki 14">
            <a:extLst>
              <a:ext uri="{FF2B5EF4-FFF2-40B4-BE49-F238E27FC236}">
                <a16:creationId xmlns:a16="http://schemas.microsoft.com/office/drawing/2014/main" id="{FD41C341-A1B0-4484-8F7D-5DC51EE1965C}"/>
              </a:ext>
            </a:extLst>
          </p:cNvPr>
          <p:cNvSpPr>
            <a:spLocks noGrp="1"/>
          </p:cNvSpPr>
          <p:nvPr>
            <p:ph type="body" sz="quarter" idx="16"/>
          </p:nvPr>
        </p:nvSpPr>
        <p:spPr>
          <a:xfrm>
            <a:off x="395535" y="2684846"/>
            <a:ext cx="8353177" cy="1831120"/>
          </a:xfrm>
          <a:prstGeom prst="rect">
            <a:avLst/>
          </a:prstGeom>
        </p:spPr>
        <p:txBody>
          <a:bodyPr/>
          <a:lstStyle>
            <a:lvl1pPr marL="457200" indent="-457200">
              <a:buClr>
                <a:srgbClr val="FF9900"/>
              </a:buClr>
              <a:buFontTx/>
              <a:buChar char="→"/>
              <a:defRPr sz="2000">
                <a:solidFill>
                  <a:schemeClr val="tx1">
                    <a:lumMod val="75000"/>
                    <a:lumOff val="25000"/>
                  </a:schemeClr>
                </a:solidFill>
                <a:latin typeface="Verdana" panose="020B0604030504040204" pitchFamily="34" charset="0"/>
                <a:ea typeface="Verdana" panose="020B0604030504040204" pitchFamily="34" charset="0"/>
                <a:cs typeface="Arial" pitchFamily="34" charset="0"/>
              </a:defRPr>
            </a:lvl1pPr>
            <a:lvl2pPr marL="742950" indent="-285750">
              <a:buClr>
                <a:schemeClr val="tx1">
                  <a:lumMod val="75000"/>
                  <a:lumOff val="25000"/>
                </a:schemeClr>
              </a:buClr>
              <a:buFont typeface="Arial" panose="020B0604020202020204" pitchFamily="34" charset="0"/>
              <a:buChar char="•"/>
              <a:defRPr sz="2000" baseline="0">
                <a:solidFill>
                  <a:schemeClr val="tx1">
                    <a:lumMod val="75000"/>
                    <a:lumOff val="25000"/>
                  </a:schemeClr>
                </a:solidFill>
                <a:latin typeface="Verdana" panose="020B0604030504040204" pitchFamily="34" charset="0"/>
                <a:ea typeface="Verdana" panose="020B0604030504040204" pitchFamily="34" charset="0"/>
                <a:cs typeface="Arial" pitchFamily="34" charset="0"/>
              </a:defRPr>
            </a:lvl2pPr>
            <a:lvl3pPr marL="1200150" indent="-285750">
              <a:buClr>
                <a:schemeClr val="tx1">
                  <a:lumMod val="75000"/>
                  <a:lumOff val="25000"/>
                </a:schemeClr>
              </a:buClr>
              <a:buFont typeface="Arial" panose="020B0604020202020204" pitchFamily="34" charset="0"/>
              <a:buChar char="•"/>
              <a:defRPr sz="1600">
                <a:solidFill>
                  <a:schemeClr val="tx1">
                    <a:lumMod val="75000"/>
                    <a:lumOff val="25000"/>
                  </a:schemeClr>
                </a:solidFill>
                <a:latin typeface="Verdana" panose="020B0604030504040204" pitchFamily="34" charset="0"/>
                <a:ea typeface="Verdana" panose="020B0604030504040204" pitchFamily="34" charset="0"/>
                <a:cs typeface="Arial" pitchFamily="34" charset="0"/>
              </a:defRPr>
            </a:lvl3pPr>
            <a:lvl4pPr marL="1714500" indent="-342900">
              <a:buClr>
                <a:schemeClr val="tx1">
                  <a:lumMod val="75000"/>
                  <a:lumOff val="25000"/>
                </a:schemeClr>
              </a:buClr>
              <a:buSzPct val="100000"/>
              <a:buFont typeface="Arial" panose="020B0604020202020204" pitchFamily="34" charset="0"/>
              <a:buChar char="•"/>
              <a:defRPr sz="1600">
                <a:solidFill>
                  <a:schemeClr val="tx1">
                    <a:lumMod val="75000"/>
                    <a:lumOff val="25000"/>
                  </a:schemeClr>
                </a:solidFill>
                <a:latin typeface="Verdana" panose="020B0604030504040204" pitchFamily="34" charset="0"/>
                <a:ea typeface="Verdana" panose="020B0604030504040204" pitchFamily="34" charset="0"/>
              </a:defRPr>
            </a:lvl4pPr>
            <a:lvl5pPr marL="2171700" indent="-342900">
              <a:buClr>
                <a:schemeClr val="tx1">
                  <a:lumMod val="75000"/>
                  <a:lumOff val="25000"/>
                </a:schemeClr>
              </a:buClr>
              <a:buSzPct val="100000"/>
              <a:buFont typeface="Arial" panose="020B0604020202020204" pitchFamily="34" charset="0"/>
              <a:buChar char="•"/>
              <a:defRPr sz="1600">
                <a:solidFill>
                  <a:schemeClr val="tx1">
                    <a:lumMod val="75000"/>
                    <a:lumOff val="25000"/>
                  </a:schemeClr>
                </a:solidFill>
                <a:latin typeface="Verdana" panose="020B0604030504040204" pitchFamily="34" charset="0"/>
                <a:ea typeface="Verdana" panose="020B060403050404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Tree>
    <p:extLst>
      <p:ext uri="{BB962C8B-B14F-4D97-AF65-F5344CB8AC3E}">
        <p14:creationId xmlns:p14="http://schemas.microsoft.com/office/powerpoint/2010/main" val="3312356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 2">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F393F66-E9B2-421A-B4DE-654368CFD2C8}"/>
              </a:ext>
            </a:extLst>
          </p:cNvPr>
          <p:cNvSpPr/>
          <p:nvPr userDrawn="1"/>
        </p:nvSpPr>
        <p:spPr>
          <a:xfrm>
            <a:off x="0" y="1"/>
            <a:ext cx="9144000" cy="5143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A160463F-79DA-4A4D-9AC1-674663D57933}"/>
              </a:ext>
            </a:extLst>
          </p:cNvPr>
          <p:cNvPicPr>
            <a:picLocks noChangeAspect="1"/>
          </p:cNvPicPr>
          <p:nvPr userDrawn="1"/>
        </p:nvPicPr>
        <p:blipFill rotWithShape="1">
          <a:blip r:embed="rId2"/>
          <a:srcRect l="27082" t="884" r="54740" b="884"/>
          <a:stretch/>
        </p:blipFill>
        <p:spPr>
          <a:xfrm>
            <a:off x="7452320" y="0"/>
            <a:ext cx="1691680" cy="5143500"/>
          </a:xfrm>
          <a:prstGeom prst="rect">
            <a:avLst/>
          </a:prstGeom>
        </p:spPr>
      </p:pic>
      <p:sp>
        <p:nvSpPr>
          <p:cNvPr id="9" name="Tekstin paikkamerkki 14">
            <a:extLst>
              <a:ext uri="{FF2B5EF4-FFF2-40B4-BE49-F238E27FC236}">
                <a16:creationId xmlns:a16="http://schemas.microsoft.com/office/drawing/2014/main" id="{B3CD5AF7-7896-47C9-A1F3-318746691CDE}"/>
              </a:ext>
            </a:extLst>
          </p:cNvPr>
          <p:cNvSpPr>
            <a:spLocks noGrp="1"/>
          </p:cNvSpPr>
          <p:nvPr>
            <p:ph type="body" sz="quarter" idx="12"/>
          </p:nvPr>
        </p:nvSpPr>
        <p:spPr>
          <a:xfrm>
            <a:off x="395535" y="1084003"/>
            <a:ext cx="6768753" cy="3431963"/>
          </a:xfrm>
          <a:prstGeom prst="rect">
            <a:avLst/>
          </a:prstGeom>
        </p:spPr>
        <p:txBody>
          <a:bodyPr/>
          <a:lstStyle>
            <a:lvl1pPr marL="457200" indent="-457200">
              <a:buClr>
                <a:srgbClr val="FF9900"/>
              </a:buClr>
              <a:buFontTx/>
              <a:buChar char="→"/>
              <a:defRPr sz="2000">
                <a:solidFill>
                  <a:schemeClr val="tx1">
                    <a:lumMod val="75000"/>
                    <a:lumOff val="25000"/>
                  </a:schemeClr>
                </a:solidFill>
                <a:latin typeface="Verdana" panose="020B0604030504040204" pitchFamily="34" charset="0"/>
                <a:ea typeface="Verdana" panose="020B0604030504040204" pitchFamily="34" charset="0"/>
                <a:cs typeface="Arial" pitchFamily="34" charset="0"/>
              </a:defRPr>
            </a:lvl1pPr>
            <a:lvl2pPr marL="742950" indent="-285750">
              <a:buClr>
                <a:schemeClr val="tx1">
                  <a:lumMod val="75000"/>
                  <a:lumOff val="25000"/>
                </a:schemeClr>
              </a:buClr>
              <a:buFont typeface="Arial" panose="020B0604020202020204" pitchFamily="34" charset="0"/>
              <a:buChar char="•"/>
              <a:defRPr sz="2000" baseline="0">
                <a:solidFill>
                  <a:schemeClr val="tx1">
                    <a:lumMod val="75000"/>
                    <a:lumOff val="25000"/>
                  </a:schemeClr>
                </a:solidFill>
                <a:latin typeface="Verdana" panose="020B0604030504040204" pitchFamily="34" charset="0"/>
                <a:ea typeface="Verdana" panose="020B0604030504040204" pitchFamily="34" charset="0"/>
                <a:cs typeface="Arial" pitchFamily="34" charset="0"/>
              </a:defRPr>
            </a:lvl2pPr>
            <a:lvl3pPr marL="1200150" indent="-285750">
              <a:buClr>
                <a:schemeClr val="tx1">
                  <a:lumMod val="75000"/>
                  <a:lumOff val="25000"/>
                </a:schemeClr>
              </a:buClr>
              <a:buFont typeface="Arial" panose="020B0604020202020204" pitchFamily="34" charset="0"/>
              <a:buChar char="•"/>
              <a:defRPr sz="1600">
                <a:solidFill>
                  <a:schemeClr val="tx1">
                    <a:lumMod val="75000"/>
                    <a:lumOff val="25000"/>
                  </a:schemeClr>
                </a:solidFill>
                <a:latin typeface="Verdana" panose="020B0604030504040204" pitchFamily="34" charset="0"/>
                <a:ea typeface="Verdana" panose="020B0604030504040204" pitchFamily="34" charset="0"/>
                <a:cs typeface="Arial" pitchFamily="34" charset="0"/>
              </a:defRPr>
            </a:lvl3pPr>
            <a:lvl4pPr marL="1714500" indent="-342900">
              <a:buClr>
                <a:schemeClr val="tx1">
                  <a:lumMod val="75000"/>
                  <a:lumOff val="25000"/>
                </a:schemeClr>
              </a:buClr>
              <a:buSzPct val="100000"/>
              <a:buFont typeface="Arial" panose="020B0604020202020204" pitchFamily="34" charset="0"/>
              <a:buChar char="•"/>
              <a:defRPr sz="1600">
                <a:solidFill>
                  <a:schemeClr val="tx1">
                    <a:lumMod val="75000"/>
                    <a:lumOff val="25000"/>
                  </a:schemeClr>
                </a:solidFill>
                <a:latin typeface="Verdana" panose="020B0604030504040204" pitchFamily="34" charset="0"/>
                <a:ea typeface="Verdana" panose="020B0604030504040204" pitchFamily="34" charset="0"/>
              </a:defRPr>
            </a:lvl4pPr>
            <a:lvl5pPr marL="2171700" indent="-342900">
              <a:buClr>
                <a:schemeClr val="tx1">
                  <a:lumMod val="75000"/>
                  <a:lumOff val="25000"/>
                </a:schemeClr>
              </a:buClr>
              <a:buSzPct val="100000"/>
              <a:buFont typeface="Arial" panose="020B0604020202020204" pitchFamily="34" charset="0"/>
              <a:buChar char="•"/>
              <a:defRPr sz="1600">
                <a:solidFill>
                  <a:schemeClr val="tx1">
                    <a:lumMod val="75000"/>
                    <a:lumOff val="25000"/>
                  </a:schemeClr>
                </a:solidFill>
                <a:latin typeface="Verdana" panose="020B0604030504040204" pitchFamily="34" charset="0"/>
                <a:ea typeface="Verdana" panose="020B060403050404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Tekstin paikkamerkki 12">
            <a:extLst>
              <a:ext uri="{FF2B5EF4-FFF2-40B4-BE49-F238E27FC236}">
                <a16:creationId xmlns:a16="http://schemas.microsoft.com/office/drawing/2014/main" id="{634F0C6A-5660-4373-9DEF-B6CF7DE8A9F0}"/>
              </a:ext>
            </a:extLst>
          </p:cNvPr>
          <p:cNvSpPr>
            <a:spLocks noGrp="1"/>
          </p:cNvSpPr>
          <p:nvPr>
            <p:ph type="body" sz="quarter" idx="15" hasCustomPrompt="1"/>
          </p:nvPr>
        </p:nvSpPr>
        <p:spPr>
          <a:xfrm>
            <a:off x="395536" y="339502"/>
            <a:ext cx="6768752" cy="405000"/>
          </a:xfrm>
          <a:prstGeom prst="rect">
            <a:avLst/>
          </a:prstGeom>
        </p:spPr>
        <p:txBody>
          <a:bodyPr/>
          <a:lstStyle>
            <a:lvl1pPr marL="0" indent="0">
              <a:buNone/>
              <a:defRPr sz="2400" b="0" baseline="0">
                <a:solidFill>
                  <a:srgbClr val="0046AD"/>
                </a:solidFill>
                <a:latin typeface="Verdana" pitchFamily="34" charset="0"/>
              </a:defRPr>
            </a:lvl1pPr>
          </a:lstStyle>
          <a:p>
            <a:pPr lvl="0"/>
            <a:r>
              <a:rPr lang="en-US" noProof="0" dirty="0"/>
              <a:t>Agenda</a:t>
            </a:r>
          </a:p>
        </p:txBody>
      </p:sp>
      <p:sp>
        <p:nvSpPr>
          <p:cNvPr id="11" name="Rectangle 6">
            <a:extLst>
              <a:ext uri="{FF2B5EF4-FFF2-40B4-BE49-F238E27FC236}">
                <a16:creationId xmlns:a16="http://schemas.microsoft.com/office/drawing/2014/main" id="{A7E315A6-02FE-4758-B75B-B2ABD14683A0}"/>
              </a:ext>
            </a:extLst>
          </p:cNvPr>
          <p:cNvSpPr>
            <a:spLocks noGrp="1" noChangeArrowheads="1"/>
          </p:cNvSpPr>
          <p:nvPr>
            <p:ph type="sldNum" sz="quarter" idx="13"/>
          </p:nvPr>
        </p:nvSpPr>
        <p:spPr bwMode="auto">
          <a:xfrm>
            <a:off x="395536" y="4759038"/>
            <a:ext cx="792088" cy="27146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lgn="l" eaLnBrk="1" hangingPunct="1">
              <a:spcBef>
                <a:spcPct val="0"/>
              </a:spcBef>
              <a:buFontTx/>
              <a:buNone/>
              <a:defRPr sz="900">
                <a:solidFill>
                  <a:schemeClr val="bg1">
                    <a:lumMod val="65000"/>
                  </a:schemeClr>
                </a:solidFill>
                <a:latin typeface="Verdana" panose="020B0604030504040204" pitchFamily="34" charset="0"/>
                <a:ea typeface="Verdana" panose="020B0604030504040204" pitchFamily="34" charset="0"/>
              </a:defRPr>
            </a:lvl1pPr>
          </a:lstStyle>
          <a:p>
            <a:pPr>
              <a:defRPr/>
            </a:pPr>
            <a:fld id="{BB028139-CA26-40ED-9AA6-16E682D12C30}" type="slidenum">
              <a:rPr lang="en-GB" smtClean="0"/>
              <a:pPr>
                <a:defRPr/>
              </a:pPr>
              <a:t>‹#›</a:t>
            </a:fld>
            <a:endParaRPr lang="en-GB" dirty="0"/>
          </a:p>
        </p:txBody>
      </p:sp>
    </p:spTree>
    <p:extLst>
      <p:ext uri="{BB962C8B-B14F-4D97-AF65-F5344CB8AC3E}">
        <p14:creationId xmlns:p14="http://schemas.microsoft.com/office/powerpoint/2010/main" val="1811546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13" name="Tekstin paikkamerkki 12">
            <a:extLst>
              <a:ext uri="{FF2B5EF4-FFF2-40B4-BE49-F238E27FC236}">
                <a16:creationId xmlns:a16="http://schemas.microsoft.com/office/drawing/2014/main" id="{E5ED997E-11A1-4A8B-BB8C-C874F8362A63}"/>
              </a:ext>
            </a:extLst>
          </p:cNvPr>
          <p:cNvSpPr>
            <a:spLocks noGrp="1"/>
          </p:cNvSpPr>
          <p:nvPr>
            <p:ph type="body" sz="quarter" idx="14"/>
          </p:nvPr>
        </p:nvSpPr>
        <p:spPr>
          <a:xfrm>
            <a:off x="395536" y="339502"/>
            <a:ext cx="8353176" cy="405000"/>
          </a:xfrm>
          <a:prstGeom prst="rect">
            <a:avLst/>
          </a:prstGeom>
        </p:spPr>
        <p:txBody>
          <a:bodyPr/>
          <a:lstStyle>
            <a:lvl1pPr marL="0" indent="0">
              <a:buNone/>
              <a:defRPr sz="2400" b="0" baseline="0">
                <a:solidFill>
                  <a:srgbClr val="0046AD"/>
                </a:solidFill>
                <a:latin typeface="Verdana" pitchFamily="34" charset="0"/>
              </a:defRPr>
            </a:lvl1pPr>
          </a:lstStyle>
          <a:p>
            <a:pPr lvl="0"/>
            <a:r>
              <a:rPr lang="en-US" noProof="0"/>
              <a:t>Click to edit Master text styles</a:t>
            </a:r>
          </a:p>
        </p:txBody>
      </p:sp>
      <p:sp>
        <p:nvSpPr>
          <p:cNvPr id="8" name="Tekstin paikkamerkki 14">
            <a:extLst>
              <a:ext uri="{FF2B5EF4-FFF2-40B4-BE49-F238E27FC236}">
                <a16:creationId xmlns:a16="http://schemas.microsoft.com/office/drawing/2014/main" id="{406CC8D1-5A1A-4906-A701-FB9FEBC9B8B1}"/>
              </a:ext>
            </a:extLst>
          </p:cNvPr>
          <p:cNvSpPr>
            <a:spLocks noGrp="1"/>
          </p:cNvSpPr>
          <p:nvPr>
            <p:ph type="body" sz="quarter" idx="12"/>
          </p:nvPr>
        </p:nvSpPr>
        <p:spPr>
          <a:xfrm>
            <a:off x="395535" y="1131590"/>
            <a:ext cx="8353177" cy="3240360"/>
          </a:xfrm>
          <a:prstGeom prst="rect">
            <a:avLst/>
          </a:prstGeom>
        </p:spPr>
        <p:txBody>
          <a:bodyPr/>
          <a:lstStyle>
            <a:lvl1pPr marL="457200" indent="-457200">
              <a:buClr>
                <a:srgbClr val="FF9900"/>
              </a:buClr>
              <a:buFontTx/>
              <a:buChar char="→"/>
              <a:defRPr sz="2000">
                <a:solidFill>
                  <a:schemeClr val="tx1">
                    <a:lumMod val="75000"/>
                    <a:lumOff val="25000"/>
                  </a:schemeClr>
                </a:solidFill>
                <a:latin typeface="Verdana" panose="020B0604030504040204" pitchFamily="34" charset="0"/>
                <a:ea typeface="Verdana" panose="020B0604030504040204" pitchFamily="34" charset="0"/>
                <a:cs typeface="Arial" pitchFamily="34" charset="0"/>
              </a:defRPr>
            </a:lvl1pPr>
            <a:lvl2pPr marL="742950" indent="-285750">
              <a:buClr>
                <a:schemeClr val="tx1">
                  <a:lumMod val="75000"/>
                  <a:lumOff val="25000"/>
                </a:schemeClr>
              </a:buClr>
              <a:buFont typeface="Arial" panose="020B0604020202020204" pitchFamily="34" charset="0"/>
              <a:buChar char="•"/>
              <a:defRPr sz="2000" baseline="0">
                <a:solidFill>
                  <a:schemeClr val="tx1">
                    <a:lumMod val="75000"/>
                    <a:lumOff val="25000"/>
                  </a:schemeClr>
                </a:solidFill>
                <a:latin typeface="Verdana" panose="020B0604030504040204" pitchFamily="34" charset="0"/>
                <a:ea typeface="Verdana" panose="020B0604030504040204" pitchFamily="34" charset="0"/>
                <a:cs typeface="Arial" pitchFamily="34" charset="0"/>
              </a:defRPr>
            </a:lvl2pPr>
            <a:lvl3pPr marL="1200150" indent="-285750">
              <a:buClr>
                <a:schemeClr val="tx1">
                  <a:lumMod val="75000"/>
                  <a:lumOff val="25000"/>
                </a:schemeClr>
              </a:buClr>
              <a:buFont typeface="Arial" panose="020B0604020202020204" pitchFamily="34" charset="0"/>
              <a:buChar char="•"/>
              <a:defRPr sz="1600">
                <a:solidFill>
                  <a:schemeClr val="tx1">
                    <a:lumMod val="75000"/>
                    <a:lumOff val="25000"/>
                  </a:schemeClr>
                </a:solidFill>
                <a:latin typeface="Verdana" panose="020B0604030504040204" pitchFamily="34" charset="0"/>
                <a:ea typeface="Verdana" panose="020B0604030504040204" pitchFamily="34" charset="0"/>
                <a:cs typeface="Arial" pitchFamily="34" charset="0"/>
              </a:defRPr>
            </a:lvl3pPr>
            <a:lvl4pPr marL="1714500" indent="-342900">
              <a:buClr>
                <a:schemeClr val="tx1">
                  <a:lumMod val="75000"/>
                  <a:lumOff val="25000"/>
                </a:schemeClr>
              </a:buClr>
              <a:buSzPct val="100000"/>
              <a:buFont typeface="Arial" panose="020B0604020202020204" pitchFamily="34" charset="0"/>
              <a:buChar char="•"/>
              <a:defRPr sz="1600">
                <a:solidFill>
                  <a:schemeClr val="tx1">
                    <a:lumMod val="75000"/>
                    <a:lumOff val="25000"/>
                  </a:schemeClr>
                </a:solidFill>
                <a:latin typeface="Verdana" panose="020B0604030504040204" pitchFamily="34" charset="0"/>
                <a:ea typeface="Verdana" panose="020B0604030504040204" pitchFamily="34" charset="0"/>
              </a:defRPr>
            </a:lvl4pPr>
            <a:lvl5pPr marL="2171700" indent="-342900">
              <a:buClr>
                <a:schemeClr val="tx1">
                  <a:lumMod val="75000"/>
                  <a:lumOff val="25000"/>
                </a:schemeClr>
              </a:buClr>
              <a:buSzPct val="100000"/>
              <a:buFont typeface="Arial" panose="020B0604020202020204" pitchFamily="34" charset="0"/>
              <a:buChar char="•"/>
              <a:defRPr sz="1600">
                <a:solidFill>
                  <a:schemeClr val="tx1">
                    <a:lumMod val="75000"/>
                    <a:lumOff val="25000"/>
                  </a:schemeClr>
                </a:solidFill>
                <a:latin typeface="Verdana" panose="020B0604030504040204" pitchFamily="34" charset="0"/>
                <a:ea typeface="Verdana" panose="020B0604030504040204"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Rectangle 6">
            <a:extLst>
              <a:ext uri="{FF2B5EF4-FFF2-40B4-BE49-F238E27FC236}">
                <a16:creationId xmlns:a16="http://schemas.microsoft.com/office/drawing/2014/main" id="{82D7B386-25AB-49BC-9732-25E5A3284ED6}"/>
              </a:ext>
            </a:extLst>
          </p:cNvPr>
          <p:cNvSpPr>
            <a:spLocks noGrp="1" noChangeArrowheads="1"/>
          </p:cNvSpPr>
          <p:nvPr>
            <p:ph type="sldNum" sz="quarter" idx="13"/>
          </p:nvPr>
        </p:nvSpPr>
        <p:spPr bwMode="auto">
          <a:xfrm>
            <a:off x="395536" y="4759038"/>
            <a:ext cx="792088" cy="27146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lgn="l" eaLnBrk="1" hangingPunct="1">
              <a:spcBef>
                <a:spcPct val="0"/>
              </a:spcBef>
              <a:buFontTx/>
              <a:buNone/>
              <a:defRPr sz="900">
                <a:solidFill>
                  <a:schemeClr val="bg1">
                    <a:lumMod val="65000"/>
                  </a:schemeClr>
                </a:solidFill>
                <a:latin typeface="Verdana" panose="020B0604030504040204" pitchFamily="34" charset="0"/>
                <a:ea typeface="Verdana" panose="020B0604030504040204" pitchFamily="34" charset="0"/>
              </a:defRPr>
            </a:lvl1pPr>
          </a:lstStyle>
          <a:p>
            <a:pPr>
              <a:defRPr/>
            </a:pPr>
            <a:fld id="{BB028139-CA26-40ED-9AA6-16E682D12C30}" type="slidenum">
              <a:rPr lang="en-GB" smtClean="0"/>
              <a:pPr>
                <a:defRPr/>
              </a:pPr>
              <a:t>‹#›</a:t>
            </a:fld>
            <a:endParaRPr lang="en-GB" dirty="0"/>
          </a:p>
        </p:txBody>
      </p:sp>
    </p:spTree>
    <p:extLst>
      <p:ext uri="{BB962C8B-B14F-4D97-AF65-F5344CB8AC3E}">
        <p14:creationId xmlns:p14="http://schemas.microsoft.com/office/powerpoint/2010/main" val="3174487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Tekstin paikkamerkki 12">
            <a:extLst>
              <a:ext uri="{FF2B5EF4-FFF2-40B4-BE49-F238E27FC236}">
                <a16:creationId xmlns:a16="http://schemas.microsoft.com/office/drawing/2014/main" id="{6D776CF1-196F-4A0E-8B84-148B2397B634}"/>
              </a:ext>
            </a:extLst>
          </p:cNvPr>
          <p:cNvSpPr>
            <a:spLocks noGrp="1"/>
          </p:cNvSpPr>
          <p:nvPr>
            <p:ph type="body" sz="quarter" idx="11"/>
          </p:nvPr>
        </p:nvSpPr>
        <p:spPr>
          <a:xfrm>
            <a:off x="395535" y="339502"/>
            <a:ext cx="8352929" cy="405000"/>
          </a:xfrm>
          <a:prstGeom prst="rect">
            <a:avLst/>
          </a:prstGeom>
        </p:spPr>
        <p:txBody>
          <a:bodyPr/>
          <a:lstStyle>
            <a:lvl1pPr marL="0" indent="0">
              <a:buNone/>
              <a:defRPr sz="2400" b="0" baseline="0">
                <a:solidFill>
                  <a:srgbClr val="0046AD"/>
                </a:solidFill>
                <a:latin typeface="Verdana" pitchFamily="34" charset="0"/>
              </a:defRPr>
            </a:lvl1pPr>
          </a:lstStyle>
          <a:p>
            <a:pPr lvl="0"/>
            <a:r>
              <a:rPr lang="en-US" noProof="0"/>
              <a:t>Click to edit Master text styles</a:t>
            </a:r>
          </a:p>
        </p:txBody>
      </p:sp>
      <p:sp>
        <p:nvSpPr>
          <p:cNvPr id="5" name="Content Placeholder 4">
            <a:extLst>
              <a:ext uri="{FF2B5EF4-FFF2-40B4-BE49-F238E27FC236}">
                <a16:creationId xmlns:a16="http://schemas.microsoft.com/office/drawing/2014/main" id="{532CEFB7-D5CE-4112-A47B-1D40607240F0}"/>
              </a:ext>
            </a:extLst>
          </p:cNvPr>
          <p:cNvSpPr>
            <a:spLocks noGrp="1"/>
          </p:cNvSpPr>
          <p:nvPr>
            <p:ph sz="quarter" idx="13"/>
          </p:nvPr>
        </p:nvSpPr>
        <p:spPr>
          <a:xfrm>
            <a:off x="395536" y="1131590"/>
            <a:ext cx="4032447" cy="3240088"/>
          </a:xfrm>
          <a:prstGeom prst="rect">
            <a:avLst/>
          </a:prstGeom>
        </p:spPr>
        <p:txBody>
          <a:bodyPr/>
          <a:lstStyle>
            <a:lvl1pPr marL="457200" indent="-457200">
              <a:buClr>
                <a:schemeClr val="accent4"/>
              </a:buClr>
              <a:buFontTx/>
              <a:buChar char="→"/>
              <a:defRPr sz="2000">
                <a:solidFill>
                  <a:schemeClr val="tx1">
                    <a:lumMod val="75000"/>
                    <a:lumOff val="25000"/>
                  </a:schemeClr>
                </a:solidFill>
                <a:latin typeface="Verdana" panose="020B0604030504040204" pitchFamily="34" charset="0"/>
                <a:ea typeface="Verdana" panose="020B0604030504040204" pitchFamily="34" charset="0"/>
              </a:defRPr>
            </a:lvl1pPr>
            <a:lvl2pPr>
              <a:defRPr sz="2000">
                <a:solidFill>
                  <a:schemeClr val="tx1">
                    <a:lumMod val="75000"/>
                    <a:lumOff val="25000"/>
                  </a:schemeClr>
                </a:solidFill>
                <a:latin typeface="Verdana" panose="020B0604030504040204" pitchFamily="34" charset="0"/>
                <a:ea typeface="Verdana" panose="020B0604030504040204" pitchFamily="34" charset="0"/>
              </a:defRPr>
            </a:lvl2pPr>
            <a:lvl3pPr>
              <a:defRPr sz="1600">
                <a:solidFill>
                  <a:schemeClr val="tx1">
                    <a:lumMod val="75000"/>
                    <a:lumOff val="25000"/>
                  </a:schemeClr>
                </a:solidFill>
                <a:latin typeface="Verdana" panose="020B0604030504040204" pitchFamily="34" charset="0"/>
                <a:ea typeface="Verdana" panose="020B0604030504040204" pitchFamily="34" charset="0"/>
              </a:defRPr>
            </a:lvl3pPr>
            <a:lvl4pPr>
              <a:defRPr sz="1600">
                <a:solidFill>
                  <a:schemeClr val="tx1">
                    <a:lumMod val="75000"/>
                    <a:lumOff val="25000"/>
                  </a:schemeClr>
                </a:solidFill>
                <a:latin typeface="Verdana" panose="020B0604030504040204" pitchFamily="34" charset="0"/>
                <a:ea typeface="Verdana" panose="020B0604030504040204" pitchFamily="34" charset="0"/>
              </a:defRPr>
            </a:lvl4pPr>
            <a:lvl5pPr>
              <a:defRPr sz="1600">
                <a:solidFill>
                  <a:schemeClr val="tx1">
                    <a:lumMod val="75000"/>
                    <a:lumOff val="25000"/>
                  </a:schemeClr>
                </a:solidFill>
                <a:latin typeface="Verdana" panose="020B0604030504040204" pitchFamily="34" charset="0"/>
                <a:ea typeface="Verdan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ontent Placeholder 4">
            <a:extLst>
              <a:ext uri="{FF2B5EF4-FFF2-40B4-BE49-F238E27FC236}">
                <a16:creationId xmlns:a16="http://schemas.microsoft.com/office/drawing/2014/main" id="{85D88228-2E56-4858-988F-DA3C85103351}"/>
              </a:ext>
            </a:extLst>
          </p:cNvPr>
          <p:cNvSpPr>
            <a:spLocks noGrp="1"/>
          </p:cNvSpPr>
          <p:nvPr>
            <p:ph sz="quarter" idx="14"/>
          </p:nvPr>
        </p:nvSpPr>
        <p:spPr>
          <a:xfrm>
            <a:off x="4716017" y="1131590"/>
            <a:ext cx="4032447" cy="3240088"/>
          </a:xfrm>
          <a:prstGeom prst="rect">
            <a:avLst/>
          </a:prstGeom>
        </p:spPr>
        <p:txBody>
          <a:bodyPr/>
          <a:lstStyle>
            <a:lvl1pPr marL="457200" indent="-457200">
              <a:buClr>
                <a:schemeClr val="accent4"/>
              </a:buClr>
              <a:buFontTx/>
              <a:buChar char="→"/>
              <a:defRPr sz="2000">
                <a:solidFill>
                  <a:schemeClr val="tx1">
                    <a:lumMod val="75000"/>
                    <a:lumOff val="25000"/>
                  </a:schemeClr>
                </a:solidFill>
                <a:latin typeface="Verdana" panose="020B0604030504040204" pitchFamily="34" charset="0"/>
                <a:ea typeface="Verdana" panose="020B0604030504040204" pitchFamily="34" charset="0"/>
              </a:defRPr>
            </a:lvl1pPr>
            <a:lvl2pPr>
              <a:defRPr sz="2000">
                <a:solidFill>
                  <a:schemeClr val="tx1">
                    <a:lumMod val="75000"/>
                    <a:lumOff val="25000"/>
                  </a:schemeClr>
                </a:solidFill>
                <a:latin typeface="Verdana" panose="020B0604030504040204" pitchFamily="34" charset="0"/>
                <a:ea typeface="Verdana" panose="020B0604030504040204" pitchFamily="34" charset="0"/>
              </a:defRPr>
            </a:lvl2pPr>
            <a:lvl3pPr>
              <a:defRPr sz="1600">
                <a:solidFill>
                  <a:schemeClr val="tx1">
                    <a:lumMod val="75000"/>
                    <a:lumOff val="25000"/>
                  </a:schemeClr>
                </a:solidFill>
                <a:latin typeface="Verdana" panose="020B0604030504040204" pitchFamily="34" charset="0"/>
                <a:ea typeface="Verdana" panose="020B0604030504040204" pitchFamily="34" charset="0"/>
              </a:defRPr>
            </a:lvl3pPr>
            <a:lvl4pPr>
              <a:defRPr sz="1600">
                <a:solidFill>
                  <a:schemeClr val="tx1">
                    <a:lumMod val="75000"/>
                    <a:lumOff val="25000"/>
                  </a:schemeClr>
                </a:solidFill>
                <a:latin typeface="Verdana" panose="020B0604030504040204" pitchFamily="34" charset="0"/>
                <a:ea typeface="Verdana" panose="020B0604030504040204" pitchFamily="34" charset="0"/>
              </a:defRPr>
            </a:lvl4pPr>
            <a:lvl5pPr>
              <a:defRPr sz="1600">
                <a:solidFill>
                  <a:schemeClr val="tx1">
                    <a:lumMod val="75000"/>
                    <a:lumOff val="25000"/>
                  </a:schemeClr>
                </a:solidFill>
                <a:latin typeface="Verdana" panose="020B0604030504040204" pitchFamily="34" charset="0"/>
                <a:ea typeface="Verdan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Rectangle 6">
            <a:extLst>
              <a:ext uri="{FF2B5EF4-FFF2-40B4-BE49-F238E27FC236}">
                <a16:creationId xmlns:a16="http://schemas.microsoft.com/office/drawing/2014/main" id="{C47D500E-9D45-4DA0-B0C4-9143374E5EF1}"/>
              </a:ext>
            </a:extLst>
          </p:cNvPr>
          <p:cNvSpPr>
            <a:spLocks noGrp="1" noChangeArrowheads="1"/>
          </p:cNvSpPr>
          <p:nvPr>
            <p:ph type="sldNum" sz="quarter" idx="15"/>
          </p:nvPr>
        </p:nvSpPr>
        <p:spPr bwMode="auto">
          <a:xfrm>
            <a:off x="395536" y="4759038"/>
            <a:ext cx="792088" cy="27146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lgn="l" eaLnBrk="1" hangingPunct="1">
              <a:spcBef>
                <a:spcPct val="0"/>
              </a:spcBef>
              <a:buFontTx/>
              <a:buNone/>
              <a:defRPr sz="900">
                <a:solidFill>
                  <a:schemeClr val="bg1">
                    <a:lumMod val="65000"/>
                  </a:schemeClr>
                </a:solidFill>
                <a:latin typeface="Verdana" panose="020B0604030504040204" pitchFamily="34" charset="0"/>
                <a:ea typeface="Verdana" panose="020B0604030504040204" pitchFamily="34" charset="0"/>
              </a:defRPr>
            </a:lvl1pPr>
          </a:lstStyle>
          <a:p>
            <a:pPr>
              <a:defRPr/>
            </a:pPr>
            <a:fld id="{BB028139-CA26-40ED-9AA6-16E682D12C30}" type="slidenum">
              <a:rPr lang="en-GB" smtClean="0"/>
              <a:pPr>
                <a:defRPr/>
              </a:pPr>
              <a:t>‹#›</a:t>
            </a:fld>
            <a:endParaRPr lang="en-GB" dirty="0"/>
          </a:p>
        </p:txBody>
      </p:sp>
    </p:spTree>
    <p:extLst>
      <p:ext uri="{BB962C8B-B14F-4D97-AF65-F5344CB8AC3E}">
        <p14:creationId xmlns:p14="http://schemas.microsoft.com/office/powerpoint/2010/main" val="785820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Tekstin paikkamerkki 14">
            <a:extLst>
              <a:ext uri="{FF2B5EF4-FFF2-40B4-BE49-F238E27FC236}">
                <a16:creationId xmlns:a16="http://schemas.microsoft.com/office/drawing/2014/main" id="{CDE5C132-F97D-485C-8AFD-E91C235833AA}"/>
              </a:ext>
            </a:extLst>
          </p:cNvPr>
          <p:cNvSpPr>
            <a:spLocks noGrp="1"/>
          </p:cNvSpPr>
          <p:nvPr>
            <p:ph type="body" sz="quarter" idx="12"/>
          </p:nvPr>
        </p:nvSpPr>
        <p:spPr>
          <a:xfrm>
            <a:off x="395535" y="555526"/>
            <a:ext cx="2593175" cy="544127"/>
          </a:xfrm>
          <a:prstGeom prst="rect">
            <a:avLst/>
          </a:prstGeom>
        </p:spPr>
        <p:txBody>
          <a:bodyPr anchor="b"/>
          <a:lstStyle>
            <a:lvl1pPr marL="0" indent="0">
              <a:buNone/>
              <a:defRPr sz="2400" b="0">
                <a:solidFill>
                  <a:srgbClr val="0046AD"/>
                </a:solidFill>
                <a:latin typeface="Verdana" panose="020B0604030504040204" pitchFamily="34" charset="0"/>
                <a:ea typeface="Verdana" panose="020B0604030504040204" pitchFamily="34" charset="0"/>
                <a:cs typeface="Arial" pitchFamily="34" charset="0"/>
              </a:defRPr>
            </a:lvl1pPr>
            <a:lvl2pPr marL="0" indent="0">
              <a:buFont typeface="Arial" pitchFamily="34" charset="0"/>
              <a:buNone/>
              <a:defRPr sz="1600" baseline="0">
                <a:solidFill>
                  <a:schemeClr val="tx1"/>
                </a:solidFill>
                <a:latin typeface="+mn-lt"/>
                <a:cs typeface="Arial" pitchFamily="34" charset="0"/>
              </a:defRPr>
            </a:lvl2pPr>
            <a:lvl3pPr marL="914400" indent="0">
              <a:buFont typeface="Arial" pitchFamily="34" charset="0"/>
              <a:buNone/>
              <a:defRPr sz="2000">
                <a:solidFill>
                  <a:schemeClr val="tx1"/>
                </a:solidFill>
                <a:latin typeface="+mn-lt"/>
                <a:cs typeface="Arial" pitchFamily="34" charset="0"/>
              </a:defRPr>
            </a:lvl3pPr>
            <a:lvl4pPr marL="1714500" indent="-342900">
              <a:buSzPct val="100000"/>
              <a:buFont typeface="Arial" panose="020B0604020202020204" pitchFamily="34" charset="0"/>
              <a:buChar char="•"/>
              <a:defRPr sz="2000"/>
            </a:lvl4pPr>
            <a:lvl5pPr marL="2171700" indent="-342900">
              <a:buSzPct val="100000"/>
              <a:buFont typeface="Arial" panose="020B0604020202020204" pitchFamily="34" charset="0"/>
              <a:buChar char="•"/>
              <a:defRPr sz="2000"/>
            </a:lvl5pPr>
          </a:lstStyle>
          <a:p>
            <a:pPr lvl="0"/>
            <a:r>
              <a:rPr lang="en-US" noProof="0"/>
              <a:t>Click to edit Master text styles</a:t>
            </a:r>
          </a:p>
        </p:txBody>
      </p:sp>
      <p:sp>
        <p:nvSpPr>
          <p:cNvPr id="9" name="Tekstin paikkamerkki 14">
            <a:extLst>
              <a:ext uri="{FF2B5EF4-FFF2-40B4-BE49-F238E27FC236}">
                <a16:creationId xmlns:a16="http://schemas.microsoft.com/office/drawing/2014/main" id="{B2A34981-07A4-4E7D-802E-F9B09EF50F85}"/>
              </a:ext>
            </a:extLst>
          </p:cNvPr>
          <p:cNvSpPr>
            <a:spLocks noGrp="1"/>
          </p:cNvSpPr>
          <p:nvPr>
            <p:ph type="body" sz="quarter" idx="16"/>
          </p:nvPr>
        </p:nvSpPr>
        <p:spPr>
          <a:xfrm>
            <a:off x="3239403" y="558249"/>
            <a:ext cx="2593175" cy="544127"/>
          </a:xfrm>
          <a:prstGeom prst="rect">
            <a:avLst/>
          </a:prstGeom>
        </p:spPr>
        <p:txBody>
          <a:bodyPr anchor="b"/>
          <a:lstStyle>
            <a:lvl1pPr marL="0" indent="0">
              <a:buNone/>
              <a:defRPr sz="2400" b="0">
                <a:solidFill>
                  <a:srgbClr val="0046AD"/>
                </a:solidFill>
                <a:latin typeface="Verdana" panose="020B0604030504040204" pitchFamily="34" charset="0"/>
                <a:ea typeface="Verdana" panose="020B0604030504040204" pitchFamily="34" charset="0"/>
                <a:cs typeface="Arial" pitchFamily="34" charset="0"/>
              </a:defRPr>
            </a:lvl1pPr>
            <a:lvl2pPr marL="0" indent="0">
              <a:buFont typeface="Arial" pitchFamily="34" charset="0"/>
              <a:buNone/>
              <a:defRPr sz="1600" baseline="0">
                <a:solidFill>
                  <a:schemeClr val="tx1"/>
                </a:solidFill>
                <a:latin typeface="+mn-lt"/>
                <a:cs typeface="Arial" pitchFamily="34" charset="0"/>
              </a:defRPr>
            </a:lvl2pPr>
            <a:lvl3pPr marL="914400" indent="0">
              <a:buFont typeface="Arial" pitchFamily="34" charset="0"/>
              <a:buNone/>
              <a:defRPr sz="2000">
                <a:solidFill>
                  <a:schemeClr val="tx1"/>
                </a:solidFill>
                <a:latin typeface="+mn-lt"/>
                <a:cs typeface="Arial" pitchFamily="34" charset="0"/>
              </a:defRPr>
            </a:lvl3pPr>
            <a:lvl4pPr marL="1714500" indent="-342900">
              <a:buSzPct val="100000"/>
              <a:buFont typeface="Arial" panose="020B0604020202020204" pitchFamily="34" charset="0"/>
              <a:buChar char="•"/>
              <a:defRPr sz="2000"/>
            </a:lvl4pPr>
            <a:lvl5pPr marL="2171700" indent="-342900">
              <a:buSzPct val="100000"/>
              <a:buFont typeface="Arial" panose="020B0604020202020204" pitchFamily="34" charset="0"/>
              <a:buChar char="•"/>
              <a:defRPr sz="2000"/>
            </a:lvl5pPr>
          </a:lstStyle>
          <a:p>
            <a:pPr lvl="0"/>
            <a:r>
              <a:rPr lang="en-US" noProof="0"/>
              <a:t>Click to edit Master text styles</a:t>
            </a:r>
          </a:p>
        </p:txBody>
      </p:sp>
      <p:sp>
        <p:nvSpPr>
          <p:cNvPr id="10" name="Tekstin paikkamerkki 14">
            <a:extLst>
              <a:ext uri="{FF2B5EF4-FFF2-40B4-BE49-F238E27FC236}">
                <a16:creationId xmlns:a16="http://schemas.microsoft.com/office/drawing/2014/main" id="{5C1D5467-6AB5-4E6E-BAFE-685D6F1BBF5B}"/>
              </a:ext>
            </a:extLst>
          </p:cNvPr>
          <p:cNvSpPr>
            <a:spLocks noGrp="1"/>
          </p:cNvSpPr>
          <p:nvPr>
            <p:ph type="body" sz="quarter" idx="17"/>
          </p:nvPr>
        </p:nvSpPr>
        <p:spPr>
          <a:xfrm>
            <a:off x="6083271" y="561776"/>
            <a:ext cx="2665441" cy="544127"/>
          </a:xfrm>
          <a:prstGeom prst="rect">
            <a:avLst/>
          </a:prstGeom>
        </p:spPr>
        <p:txBody>
          <a:bodyPr anchor="b"/>
          <a:lstStyle>
            <a:lvl1pPr marL="0" indent="0">
              <a:buNone/>
              <a:defRPr sz="2400" b="0">
                <a:solidFill>
                  <a:srgbClr val="0046AD"/>
                </a:solidFill>
                <a:latin typeface="Verdana" panose="020B0604030504040204" pitchFamily="34" charset="0"/>
                <a:ea typeface="Verdana" panose="020B0604030504040204" pitchFamily="34" charset="0"/>
                <a:cs typeface="Arial" pitchFamily="34" charset="0"/>
              </a:defRPr>
            </a:lvl1pPr>
            <a:lvl2pPr marL="0" indent="0">
              <a:buFont typeface="Arial" pitchFamily="34" charset="0"/>
              <a:buNone/>
              <a:defRPr sz="1600" baseline="0">
                <a:solidFill>
                  <a:schemeClr val="tx1"/>
                </a:solidFill>
                <a:latin typeface="+mn-lt"/>
                <a:cs typeface="Arial" pitchFamily="34" charset="0"/>
              </a:defRPr>
            </a:lvl2pPr>
            <a:lvl3pPr marL="914400" indent="0">
              <a:buFont typeface="Arial" pitchFamily="34" charset="0"/>
              <a:buNone/>
              <a:defRPr sz="2000">
                <a:solidFill>
                  <a:schemeClr val="tx1"/>
                </a:solidFill>
                <a:latin typeface="+mn-lt"/>
                <a:cs typeface="Arial" pitchFamily="34" charset="0"/>
              </a:defRPr>
            </a:lvl3pPr>
            <a:lvl4pPr marL="1714500" indent="-342900">
              <a:buSzPct val="100000"/>
              <a:buFont typeface="Arial" panose="020B0604020202020204" pitchFamily="34" charset="0"/>
              <a:buChar char="•"/>
              <a:defRPr sz="2000"/>
            </a:lvl4pPr>
            <a:lvl5pPr marL="2171700" indent="-342900">
              <a:buSzPct val="100000"/>
              <a:buFont typeface="Arial" panose="020B0604020202020204" pitchFamily="34" charset="0"/>
              <a:buChar char="•"/>
              <a:defRPr sz="2000"/>
            </a:lvl5pPr>
          </a:lstStyle>
          <a:p>
            <a:pPr lvl="0"/>
            <a:r>
              <a:rPr lang="en-US" noProof="0"/>
              <a:t>Click to edit Master text styles</a:t>
            </a:r>
          </a:p>
        </p:txBody>
      </p:sp>
      <p:sp>
        <p:nvSpPr>
          <p:cNvPr id="17" name="Tekstin paikkamerkki 14">
            <a:extLst>
              <a:ext uri="{FF2B5EF4-FFF2-40B4-BE49-F238E27FC236}">
                <a16:creationId xmlns:a16="http://schemas.microsoft.com/office/drawing/2014/main" id="{C2E47A1B-8F44-423B-AF4E-FBF04A67832C}"/>
              </a:ext>
            </a:extLst>
          </p:cNvPr>
          <p:cNvSpPr>
            <a:spLocks noGrp="1"/>
          </p:cNvSpPr>
          <p:nvPr>
            <p:ph type="body" sz="quarter" idx="19"/>
          </p:nvPr>
        </p:nvSpPr>
        <p:spPr>
          <a:xfrm>
            <a:off x="395536" y="1201432"/>
            <a:ext cx="2593175" cy="1404527"/>
          </a:xfrm>
          <a:prstGeom prst="rect">
            <a:avLst/>
          </a:prstGeom>
        </p:spPr>
        <p:txBody>
          <a:bodyPr/>
          <a:lstStyle>
            <a:lvl1pPr marL="0" indent="0">
              <a:buNone/>
              <a:defRPr sz="1600" b="0">
                <a:solidFill>
                  <a:schemeClr val="tx1">
                    <a:lumMod val="75000"/>
                    <a:lumOff val="25000"/>
                  </a:schemeClr>
                </a:solidFill>
                <a:latin typeface="Verdana" panose="020B0604030504040204" pitchFamily="34" charset="0"/>
                <a:ea typeface="Verdana" panose="020B0604030504040204" pitchFamily="34" charset="0"/>
                <a:cs typeface="Arial" pitchFamily="34" charset="0"/>
              </a:defRPr>
            </a:lvl1pPr>
            <a:lvl2pPr marL="0" indent="0">
              <a:buFont typeface="Arial" pitchFamily="34" charset="0"/>
              <a:buNone/>
              <a:defRPr sz="1600" baseline="0">
                <a:solidFill>
                  <a:schemeClr val="tx1"/>
                </a:solidFill>
                <a:latin typeface="+mn-lt"/>
                <a:cs typeface="Arial" pitchFamily="34" charset="0"/>
              </a:defRPr>
            </a:lvl2pPr>
            <a:lvl3pPr marL="914400" indent="0">
              <a:buFont typeface="Arial" pitchFamily="34" charset="0"/>
              <a:buNone/>
              <a:defRPr sz="2000">
                <a:solidFill>
                  <a:schemeClr val="tx1"/>
                </a:solidFill>
                <a:latin typeface="+mn-lt"/>
                <a:cs typeface="Arial" pitchFamily="34" charset="0"/>
              </a:defRPr>
            </a:lvl3pPr>
            <a:lvl4pPr marL="1714500" indent="-342900">
              <a:buSzPct val="100000"/>
              <a:buFont typeface="Arial" panose="020B0604020202020204" pitchFamily="34" charset="0"/>
              <a:buChar char="•"/>
              <a:defRPr sz="2000"/>
            </a:lvl4pPr>
            <a:lvl5pPr marL="2171700" indent="-342900">
              <a:buSzPct val="100000"/>
              <a:buFont typeface="Arial" panose="020B0604020202020204" pitchFamily="34" charset="0"/>
              <a:buChar char="•"/>
              <a:defRPr sz="2000"/>
            </a:lvl5pPr>
          </a:lstStyle>
          <a:p>
            <a:pPr lvl="0"/>
            <a:r>
              <a:rPr lang="en-US" noProof="0"/>
              <a:t>Click to edit Master text styles</a:t>
            </a:r>
          </a:p>
        </p:txBody>
      </p:sp>
      <p:sp>
        <p:nvSpPr>
          <p:cNvPr id="18" name="Tekstin paikkamerkki 14">
            <a:extLst>
              <a:ext uri="{FF2B5EF4-FFF2-40B4-BE49-F238E27FC236}">
                <a16:creationId xmlns:a16="http://schemas.microsoft.com/office/drawing/2014/main" id="{53A9A2ED-0899-49C2-A1F3-2D934DE19A19}"/>
              </a:ext>
            </a:extLst>
          </p:cNvPr>
          <p:cNvSpPr>
            <a:spLocks noGrp="1"/>
          </p:cNvSpPr>
          <p:nvPr>
            <p:ph type="body" sz="quarter" idx="20"/>
          </p:nvPr>
        </p:nvSpPr>
        <p:spPr>
          <a:xfrm>
            <a:off x="3239404" y="1204155"/>
            <a:ext cx="2593175" cy="1404527"/>
          </a:xfrm>
          <a:prstGeom prst="rect">
            <a:avLst/>
          </a:prstGeom>
        </p:spPr>
        <p:txBody>
          <a:bodyPr/>
          <a:lstStyle>
            <a:lvl1pPr marL="0" indent="0">
              <a:buNone/>
              <a:defRPr sz="1600" b="0">
                <a:solidFill>
                  <a:schemeClr val="tx1">
                    <a:lumMod val="75000"/>
                    <a:lumOff val="25000"/>
                  </a:schemeClr>
                </a:solidFill>
                <a:latin typeface="Verdana" panose="020B0604030504040204" pitchFamily="34" charset="0"/>
                <a:ea typeface="Verdana" panose="020B0604030504040204" pitchFamily="34" charset="0"/>
                <a:cs typeface="Arial" pitchFamily="34" charset="0"/>
              </a:defRPr>
            </a:lvl1pPr>
            <a:lvl2pPr marL="0" indent="0">
              <a:buFont typeface="Arial" pitchFamily="34" charset="0"/>
              <a:buNone/>
              <a:defRPr sz="1600" baseline="0">
                <a:solidFill>
                  <a:schemeClr val="tx1"/>
                </a:solidFill>
                <a:latin typeface="+mn-lt"/>
                <a:cs typeface="Arial" pitchFamily="34" charset="0"/>
              </a:defRPr>
            </a:lvl2pPr>
            <a:lvl3pPr marL="914400" indent="0">
              <a:buFont typeface="Arial" pitchFamily="34" charset="0"/>
              <a:buNone/>
              <a:defRPr sz="2000">
                <a:solidFill>
                  <a:schemeClr val="tx1"/>
                </a:solidFill>
                <a:latin typeface="+mn-lt"/>
                <a:cs typeface="Arial" pitchFamily="34" charset="0"/>
              </a:defRPr>
            </a:lvl3pPr>
            <a:lvl4pPr marL="1714500" indent="-342900">
              <a:buSzPct val="100000"/>
              <a:buFont typeface="Arial" panose="020B0604020202020204" pitchFamily="34" charset="0"/>
              <a:buChar char="•"/>
              <a:defRPr sz="2000"/>
            </a:lvl4pPr>
            <a:lvl5pPr marL="2171700" indent="-342900">
              <a:buSzPct val="100000"/>
              <a:buFont typeface="Arial" panose="020B0604020202020204" pitchFamily="34" charset="0"/>
              <a:buChar char="•"/>
              <a:defRPr sz="2000"/>
            </a:lvl5pPr>
          </a:lstStyle>
          <a:p>
            <a:pPr lvl="0"/>
            <a:r>
              <a:rPr lang="en-US" noProof="0"/>
              <a:t>Click to edit Master text styles</a:t>
            </a:r>
          </a:p>
        </p:txBody>
      </p:sp>
      <p:sp>
        <p:nvSpPr>
          <p:cNvPr id="19" name="Tekstin paikkamerkki 14">
            <a:extLst>
              <a:ext uri="{FF2B5EF4-FFF2-40B4-BE49-F238E27FC236}">
                <a16:creationId xmlns:a16="http://schemas.microsoft.com/office/drawing/2014/main" id="{0E1777A9-5CE0-496A-8FA1-FDD589274CE1}"/>
              </a:ext>
            </a:extLst>
          </p:cNvPr>
          <p:cNvSpPr>
            <a:spLocks noGrp="1"/>
          </p:cNvSpPr>
          <p:nvPr>
            <p:ph type="body" sz="quarter" idx="21"/>
          </p:nvPr>
        </p:nvSpPr>
        <p:spPr>
          <a:xfrm>
            <a:off x="6083273" y="1207682"/>
            <a:ext cx="2665440" cy="1404527"/>
          </a:xfrm>
          <a:prstGeom prst="rect">
            <a:avLst/>
          </a:prstGeom>
        </p:spPr>
        <p:txBody>
          <a:bodyPr/>
          <a:lstStyle>
            <a:lvl1pPr marL="0" indent="0">
              <a:buNone/>
              <a:defRPr sz="1600" b="0">
                <a:solidFill>
                  <a:schemeClr val="tx1">
                    <a:lumMod val="75000"/>
                    <a:lumOff val="25000"/>
                  </a:schemeClr>
                </a:solidFill>
                <a:latin typeface="Verdana" panose="020B0604030504040204" pitchFamily="34" charset="0"/>
                <a:ea typeface="Verdana" panose="020B0604030504040204" pitchFamily="34" charset="0"/>
                <a:cs typeface="Arial" pitchFamily="34" charset="0"/>
              </a:defRPr>
            </a:lvl1pPr>
            <a:lvl2pPr marL="0" indent="0">
              <a:buFont typeface="Arial" pitchFamily="34" charset="0"/>
              <a:buNone/>
              <a:defRPr sz="1600" baseline="0">
                <a:solidFill>
                  <a:schemeClr val="tx1"/>
                </a:solidFill>
                <a:latin typeface="+mn-lt"/>
                <a:cs typeface="Arial" pitchFamily="34" charset="0"/>
              </a:defRPr>
            </a:lvl2pPr>
            <a:lvl3pPr marL="914400" indent="0">
              <a:buFont typeface="Arial" pitchFamily="34" charset="0"/>
              <a:buNone/>
              <a:defRPr sz="2000">
                <a:solidFill>
                  <a:schemeClr val="tx1"/>
                </a:solidFill>
                <a:latin typeface="+mn-lt"/>
                <a:cs typeface="Arial" pitchFamily="34" charset="0"/>
              </a:defRPr>
            </a:lvl3pPr>
            <a:lvl4pPr marL="1714500" indent="-342900">
              <a:buSzPct val="100000"/>
              <a:buFont typeface="Arial" panose="020B0604020202020204" pitchFamily="34" charset="0"/>
              <a:buChar char="•"/>
              <a:defRPr sz="2000"/>
            </a:lvl4pPr>
            <a:lvl5pPr marL="2171700" indent="-342900">
              <a:buSzPct val="100000"/>
              <a:buFont typeface="Arial" panose="020B0604020202020204" pitchFamily="34" charset="0"/>
              <a:buChar char="•"/>
              <a:defRPr sz="2000"/>
            </a:lvl5pPr>
          </a:lstStyle>
          <a:p>
            <a:pPr lvl="0"/>
            <a:r>
              <a:rPr lang="en-US" noProof="0"/>
              <a:t>Click to edit Master text styles</a:t>
            </a:r>
          </a:p>
        </p:txBody>
      </p:sp>
      <p:sp>
        <p:nvSpPr>
          <p:cNvPr id="21" name="Content Placeholder 20">
            <a:extLst>
              <a:ext uri="{FF2B5EF4-FFF2-40B4-BE49-F238E27FC236}">
                <a16:creationId xmlns:a16="http://schemas.microsoft.com/office/drawing/2014/main" id="{1CF1335A-0707-45A7-BE80-EDE078596BCB}"/>
              </a:ext>
            </a:extLst>
          </p:cNvPr>
          <p:cNvSpPr>
            <a:spLocks noGrp="1"/>
          </p:cNvSpPr>
          <p:nvPr>
            <p:ph sz="quarter" idx="22"/>
          </p:nvPr>
        </p:nvSpPr>
        <p:spPr>
          <a:xfrm>
            <a:off x="394779" y="2787773"/>
            <a:ext cx="8353933" cy="1656185"/>
          </a:xfrm>
          <a:prstGeom prst="rect">
            <a:avLst/>
          </a:prstGeom>
        </p:spPr>
        <p:txBody>
          <a:bodyPr/>
          <a:lstStyle>
            <a:lvl1pPr marL="457200" indent="-457200">
              <a:buClr>
                <a:schemeClr val="accent4"/>
              </a:buClr>
              <a:buFontTx/>
              <a:buChar char="→"/>
              <a:defRPr>
                <a:solidFill>
                  <a:schemeClr val="tx1">
                    <a:lumMod val="75000"/>
                    <a:lumOff val="25000"/>
                  </a:schemeClr>
                </a:solidFill>
                <a:latin typeface="Verdana" panose="020B0604030504040204" pitchFamily="34" charset="0"/>
                <a:ea typeface="Verdana" panose="020B0604030504040204" pitchFamily="34" charset="0"/>
              </a:defRPr>
            </a:lvl1pPr>
            <a:lvl2pPr>
              <a:defRPr>
                <a:solidFill>
                  <a:schemeClr val="tx1">
                    <a:lumMod val="75000"/>
                    <a:lumOff val="25000"/>
                  </a:schemeClr>
                </a:solidFill>
                <a:latin typeface="Verdana" panose="020B0604030504040204" pitchFamily="34" charset="0"/>
                <a:ea typeface="Verdana" panose="020B0604030504040204" pitchFamily="34" charset="0"/>
              </a:defRPr>
            </a:lvl2pPr>
            <a:lvl3pPr>
              <a:defRPr>
                <a:solidFill>
                  <a:schemeClr val="tx1">
                    <a:lumMod val="75000"/>
                    <a:lumOff val="25000"/>
                  </a:schemeClr>
                </a:solidFill>
                <a:latin typeface="Verdana" panose="020B0604030504040204" pitchFamily="34" charset="0"/>
                <a:ea typeface="Verdana" panose="020B0604030504040204" pitchFamily="34" charset="0"/>
              </a:defRPr>
            </a:lvl3pPr>
            <a:lvl4pPr>
              <a:defRPr>
                <a:solidFill>
                  <a:schemeClr val="tx1">
                    <a:lumMod val="75000"/>
                    <a:lumOff val="25000"/>
                  </a:schemeClr>
                </a:solidFill>
                <a:latin typeface="Verdana" panose="020B0604030504040204" pitchFamily="34" charset="0"/>
                <a:ea typeface="Verdana" panose="020B0604030504040204" pitchFamily="34" charset="0"/>
              </a:defRPr>
            </a:lvl4pPr>
            <a:lvl5pPr>
              <a:defRPr>
                <a:solidFill>
                  <a:schemeClr val="tx1">
                    <a:lumMod val="75000"/>
                    <a:lumOff val="25000"/>
                  </a:schemeClr>
                </a:solidFill>
                <a:latin typeface="Verdana" panose="020B0604030504040204" pitchFamily="34" charset="0"/>
                <a:ea typeface="Verdan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Rectangle 6">
            <a:extLst>
              <a:ext uri="{FF2B5EF4-FFF2-40B4-BE49-F238E27FC236}">
                <a16:creationId xmlns:a16="http://schemas.microsoft.com/office/drawing/2014/main" id="{0F64C509-2A0E-46B0-BF2E-9C9077DE3377}"/>
              </a:ext>
            </a:extLst>
          </p:cNvPr>
          <p:cNvSpPr>
            <a:spLocks noGrp="1" noChangeArrowheads="1"/>
          </p:cNvSpPr>
          <p:nvPr>
            <p:ph type="sldNum" sz="quarter" idx="13"/>
          </p:nvPr>
        </p:nvSpPr>
        <p:spPr bwMode="auto">
          <a:xfrm>
            <a:off x="395536" y="4759038"/>
            <a:ext cx="792088" cy="27146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lgn="l" eaLnBrk="1" hangingPunct="1">
              <a:spcBef>
                <a:spcPct val="0"/>
              </a:spcBef>
              <a:buFontTx/>
              <a:buNone/>
              <a:defRPr sz="900">
                <a:solidFill>
                  <a:schemeClr val="bg1">
                    <a:lumMod val="65000"/>
                  </a:schemeClr>
                </a:solidFill>
                <a:latin typeface="Verdana" panose="020B0604030504040204" pitchFamily="34" charset="0"/>
                <a:ea typeface="Verdana" panose="020B0604030504040204" pitchFamily="34" charset="0"/>
              </a:defRPr>
            </a:lvl1pPr>
          </a:lstStyle>
          <a:p>
            <a:pPr>
              <a:defRPr/>
            </a:pPr>
            <a:fld id="{BB028139-CA26-40ED-9AA6-16E682D12C30}" type="slidenum">
              <a:rPr lang="en-GB" smtClean="0"/>
              <a:pPr>
                <a:defRPr/>
              </a:pPr>
              <a:t>‹#›</a:t>
            </a:fld>
            <a:endParaRPr lang="en-GB" dirty="0"/>
          </a:p>
        </p:txBody>
      </p:sp>
    </p:spTree>
    <p:extLst>
      <p:ext uri="{BB962C8B-B14F-4D97-AF65-F5344CB8AC3E}">
        <p14:creationId xmlns:p14="http://schemas.microsoft.com/office/powerpoint/2010/main" val="813382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9C0762C5-9FFA-4E5F-B7AA-B60E83BED9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54790" y="915567"/>
            <a:ext cx="4176465" cy="3456384"/>
          </a:xfrm>
          <a:prstGeom prst="rect">
            <a:avLst/>
          </a:prstGeom>
        </p:spPr>
      </p:pic>
      <p:pic>
        <p:nvPicPr>
          <p:cNvPr id="11" name="Picture 10" descr="Background pattern&#10;&#10;Description automatically generated">
            <a:extLst>
              <a:ext uri="{FF2B5EF4-FFF2-40B4-BE49-F238E27FC236}">
                <a16:creationId xmlns:a16="http://schemas.microsoft.com/office/drawing/2014/main" id="{E1ABDAD2-733D-4650-9F88-1DCCF0CECA0F}"/>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395534" y="915566"/>
            <a:ext cx="4176465" cy="3448089"/>
          </a:xfrm>
          <a:prstGeom prst="rect">
            <a:avLst/>
          </a:prstGeom>
        </p:spPr>
      </p:pic>
      <p:sp>
        <p:nvSpPr>
          <p:cNvPr id="7" name="Tekstin paikkamerkki 12">
            <a:extLst>
              <a:ext uri="{FF2B5EF4-FFF2-40B4-BE49-F238E27FC236}">
                <a16:creationId xmlns:a16="http://schemas.microsoft.com/office/drawing/2014/main" id="{1CE13A40-E602-4393-9E98-12CC2A5160EC}"/>
              </a:ext>
            </a:extLst>
          </p:cNvPr>
          <p:cNvSpPr>
            <a:spLocks noGrp="1"/>
          </p:cNvSpPr>
          <p:nvPr>
            <p:ph type="body" sz="quarter" idx="11"/>
          </p:nvPr>
        </p:nvSpPr>
        <p:spPr>
          <a:xfrm>
            <a:off x="395535" y="339502"/>
            <a:ext cx="8352929" cy="405000"/>
          </a:xfrm>
          <a:prstGeom prst="rect">
            <a:avLst/>
          </a:prstGeom>
        </p:spPr>
        <p:txBody>
          <a:bodyPr/>
          <a:lstStyle>
            <a:lvl1pPr marL="0" indent="0">
              <a:buNone/>
              <a:defRPr sz="2400" b="0" baseline="0">
                <a:solidFill>
                  <a:srgbClr val="0046AD"/>
                </a:solidFill>
                <a:latin typeface="Verdana" pitchFamily="34" charset="0"/>
              </a:defRPr>
            </a:lvl1pPr>
          </a:lstStyle>
          <a:p>
            <a:pPr lvl="0"/>
            <a:r>
              <a:rPr lang="en-US" noProof="0"/>
              <a:t>Click to edit Master text styles</a:t>
            </a:r>
          </a:p>
        </p:txBody>
      </p:sp>
      <p:sp>
        <p:nvSpPr>
          <p:cNvPr id="8" name="Content Placeholder 4">
            <a:extLst>
              <a:ext uri="{FF2B5EF4-FFF2-40B4-BE49-F238E27FC236}">
                <a16:creationId xmlns:a16="http://schemas.microsoft.com/office/drawing/2014/main" id="{EF2861B8-A805-49C0-BF6F-B939800356AF}"/>
              </a:ext>
            </a:extLst>
          </p:cNvPr>
          <p:cNvSpPr>
            <a:spLocks noGrp="1"/>
          </p:cNvSpPr>
          <p:nvPr>
            <p:ph sz="quarter" idx="13"/>
          </p:nvPr>
        </p:nvSpPr>
        <p:spPr>
          <a:xfrm>
            <a:off x="539552" y="1059581"/>
            <a:ext cx="3888431" cy="3168351"/>
          </a:xfrm>
          <a:prstGeom prst="rect">
            <a:avLst/>
          </a:prstGeom>
        </p:spPr>
        <p:txBody>
          <a:bodyPr/>
          <a:lstStyle>
            <a:lvl1pPr marL="0" indent="0">
              <a:buNone/>
              <a:defRPr sz="2000">
                <a:solidFill>
                  <a:schemeClr val="bg1"/>
                </a:solidFill>
                <a:latin typeface="Verdana" panose="020B0604030504040204" pitchFamily="34" charset="0"/>
                <a:ea typeface="Verdana" panose="020B0604030504040204" pitchFamily="34" charset="0"/>
              </a:defRPr>
            </a:lvl1pPr>
            <a:lvl2pPr>
              <a:defRPr sz="2000">
                <a:solidFill>
                  <a:schemeClr val="bg1"/>
                </a:solidFill>
                <a:latin typeface="Verdana" panose="020B0604030504040204" pitchFamily="34" charset="0"/>
                <a:ea typeface="Verdana" panose="020B0604030504040204" pitchFamily="34" charset="0"/>
              </a:defRPr>
            </a:lvl2pPr>
            <a:lvl3pPr>
              <a:defRPr sz="1600">
                <a:solidFill>
                  <a:schemeClr val="bg1"/>
                </a:solidFill>
                <a:latin typeface="Verdana" panose="020B0604030504040204" pitchFamily="34" charset="0"/>
                <a:ea typeface="Verdana" panose="020B0604030504040204" pitchFamily="34" charset="0"/>
              </a:defRPr>
            </a:lvl3pPr>
            <a:lvl4pPr>
              <a:defRPr sz="1600">
                <a:solidFill>
                  <a:schemeClr val="bg1"/>
                </a:solidFill>
                <a:latin typeface="Verdana" panose="020B0604030504040204" pitchFamily="34" charset="0"/>
                <a:ea typeface="Verdana" panose="020B0604030504040204" pitchFamily="34" charset="0"/>
              </a:defRPr>
            </a:lvl4pPr>
            <a:lvl5pPr>
              <a:defRPr sz="1600">
                <a:solidFill>
                  <a:schemeClr val="bg1"/>
                </a:solidFill>
                <a:latin typeface="Verdana" panose="020B0604030504040204" pitchFamily="34" charset="0"/>
                <a:ea typeface="Verdan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Content Placeholder 4">
            <a:extLst>
              <a:ext uri="{FF2B5EF4-FFF2-40B4-BE49-F238E27FC236}">
                <a16:creationId xmlns:a16="http://schemas.microsoft.com/office/drawing/2014/main" id="{8D571BF5-42C6-4924-8524-5D2C71015D8E}"/>
              </a:ext>
            </a:extLst>
          </p:cNvPr>
          <p:cNvSpPr>
            <a:spLocks noGrp="1"/>
          </p:cNvSpPr>
          <p:nvPr>
            <p:ph sz="quarter" idx="14"/>
          </p:nvPr>
        </p:nvSpPr>
        <p:spPr>
          <a:xfrm>
            <a:off x="4716017" y="1059581"/>
            <a:ext cx="3888431" cy="3168351"/>
          </a:xfrm>
          <a:prstGeom prst="rect">
            <a:avLst/>
          </a:prstGeom>
        </p:spPr>
        <p:txBody>
          <a:bodyPr/>
          <a:lstStyle>
            <a:lvl1pPr marL="0" indent="0">
              <a:buNone/>
              <a:defRPr sz="2000">
                <a:solidFill>
                  <a:schemeClr val="tx1">
                    <a:lumMod val="75000"/>
                    <a:lumOff val="25000"/>
                  </a:schemeClr>
                </a:solidFill>
                <a:latin typeface="Verdana" panose="020B0604030504040204" pitchFamily="34" charset="0"/>
                <a:ea typeface="Verdana" panose="020B0604030504040204" pitchFamily="34" charset="0"/>
              </a:defRPr>
            </a:lvl1pPr>
            <a:lvl2pPr>
              <a:defRPr sz="2000">
                <a:solidFill>
                  <a:schemeClr val="tx1">
                    <a:lumMod val="75000"/>
                    <a:lumOff val="25000"/>
                  </a:schemeClr>
                </a:solidFill>
                <a:latin typeface="Verdana" panose="020B0604030504040204" pitchFamily="34" charset="0"/>
                <a:ea typeface="Verdana" panose="020B0604030504040204" pitchFamily="34" charset="0"/>
              </a:defRPr>
            </a:lvl2pPr>
            <a:lvl3pPr>
              <a:defRPr sz="1600">
                <a:solidFill>
                  <a:schemeClr val="tx1">
                    <a:lumMod val="75000"/>
                    <a:lumOff val="25000"/>
                  </a:schemeClr>
                </a:solidFill>
                <a:latin typeface="Verdana" panose="020B0604030504040204" pitchFamily="34" charset="0"/>
                <a:ea typeface="Verdana" panose="020B0604030504040204" pitchFamily="34" charset="0"/>
              </a:defRPr>
            </a:lvl3pPr>
            <a:lvl4pPr>
              <a:defRPr sz="1600">
                <a:solidFill>
                  <a:schemeClr val="tx1">
                    <a:lumMod val="75000"/>
                    <a:lumOff val="25000"/>
                  </a:schemeClr>
                </a:solidFill>
                <a:latin typeface="Verdana" panose="020B0604030504040204" pitchFamily="34" charset="0"/>
                <a:ea typeface="Verdana" panose="020B0604030504040204" pitchFamily="34" charset="0"/>
              </a:defRPr>
            </a:lvl4pPr>
            <a:lvl5pPr>
              <a:defRPr sz="1600">
                <a:solidFill>
                  <a:schemeClr val="tx1">
                    <a:lumMod val="75000"/>
                    <a:lumOff val="25000"/>
                  </a:schemeClr>
                </a:solidFill>
                <a:latin typeface="Verdana" panose="020B0604030504040204" pitchFamily="34" charset="0"/>
                <a:ea typeface="Verdana" panose="020B060403050404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Rectangle 6">
            <a:extLst>
              <a:ext uri="{FF2B5EF4-FFF2-40B4-BE49-F238E27FC236}">
                <a16:creationId xmlns:a16="http://schemas.microsoft.com/office/drawing/2014/main" id="{D97413C0-75BF-4EE0-8BBF-801AE5E108B8}"/>
              </a:ext>
            </a:extLst>
          </p:cNvPr>
          <p:cNvSpPr>
            <a:spLocks noGrp="1" noChangeArrowheads="1"/>
          </p:cNvSpPr>
          <p:nvPr>
            <p:ph type="sldNum" sz="quarter" idx="15"/>
          </p:nvPr>
        </p:nvSpPr>
        <p:spPr bwMode="auto">
          <a:xfrm>
            <a:off x="395536" y="4759038"/>
            <a:ext cx="792088" cy="27146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algn="l" eaLnBrk="1" hangingPunct="1">
              <a:spcBef>
                <a:spcPct val="0"/>
              </a:spcBef>
              <a:buFontTx/>
              <a:buNone/>
              <a:defRPr sz="900">
                <a:solidFill>
                  <a:schemeClr val="bg1">
                    <a:lumMod val="65000"/>
                  </a:schemeClr>
                </a:solidFill>
                <a:latin typeface="Verdana" panose="020B0604030504040204" pitchFamily="34" charset="0"/>
                <a:ea typeface="Verdana" panose="020B0604030504040204" pitchFamily="34" charset="0"/>
              </a:defRPr>
            </a:lvl1pPr>
          </a:lstStyle>
          <a:p>
            <a:pPr>
              <a:defRPr/>
            </a:pPr>
            <a:fld id="{BB028139-CA26-40ED-9AA6-16E682D12C30}" type="slidenum">
              <a:rPr lang="en-GB" smtClean="0"/>
              <a:pPr>
                <a:defRPr/>
              </a:pPr>
              <a:t>‹#›</a:t>
            </a:fld>
            <a:endParaRPr lang="en-GB" dirty="0"/>
          </a:p>
        </p:txBody>
      </p:sp>
    </p:spTree>
    <p:extLst>
      <p:ext uri="{BB962C8B-B14F-4D97-AF65-F5344CB8AC3E}">
        <p14:creationId xmlns:p14="http://schemas.microsoft.com/office/powerpoint/2010/main" val="4023804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 Section break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EB99F3E-1C06-4456-9E3C-F6006045BBF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80512" cy="5143500"/>
          </a:xfrm>
          <a:prstGeom prst="rect">
            <a:avLst/>
          </a:prstGeom>
        </p:spPr>
      </p:pic>
      <p:sp>
        <p:nvSpPr>
          <p:cNvPr id="11" name="Tekstin paikkamerkki 8">
            <a:extLst>
              <a:ext uri="{FF2B5EF4-FFF2-40B4-BE49-F238E27FC236}">
                <a16:creationId xmlns:a16="http://schemas.microsoft.com/office/drawing/2014/main" id="{01A9C00A-80D0-4122-91DC-BB09AD251878}"/>
              </a:ext>
            </a:extLst>
          </p:cNvPr>
          <p:cNvSpPr>
            <a:spLocks noGrp="1"/>
          </p:cNvSpPr>
          <p:nvPr>
            <p:ph type="body" sz="quarter" idx="10"/>
          </p:nvPr>
        </p:nvSpPr>
        <p:spPr>
          <a:xfrm>
            <a:off x="1781999" y="2067694"/>
            <a:ext cx="5580000" cy="405000"/>
          </a:xfrm>
          <a:prstGeom prst="rect">
            <a:avLst/>
          </a:prstGeom>
          <a:noFill/>
        </p:spPr>
        <p:txBody>
          <a:bodyPr/>
          <a:lstStyle>
            <a:lvl1pPr marL="0" indent="0" algn="ctr">
              <a:buNone/>
              <a:defRPr sz="2800" b="0" baseline="0">
                <a:solidFill>
                  <a:srgbClr val="0046AD"/>
                </a:solidFill>
                <a:latin typeface="Verdana" pitchFamily="34" charset="0"/>
              </a:defRPr>
            </a:lvl1pPr>
          </a:lstStyle>
          <a:p>
            <a:pPr lvl="0"/>
            <a:r>
              <a:rPr lang="en-US" noProof="0"/>
              <a:t>Click to edit Master text styles</a:t>
            </a:r>
          </a:p>
        </p:txBody>
      </p:sp>
    </p:spTree>
    <p:extLst>
      <p:ext uri="{BB962C8B-B14F-4D97-AF65-F5344CB8AC3E}">
        <p14:creationId xmlns:p14="http://schemas.microsoft.com/office/powerpoint/2010/main" val="3053055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 Section breaker 2">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DE1764-C21A-41C1-BDDA-AFB5007B83C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1346" r="393" b="1768"/>
          <a:stretch/>
        </p:blipFill>
        <p:spPr>
          <a:xfrm>
            <a:off x="0" y="1"/>
            <a:ext cx="9144000" cy="5143500"/>
          </a:xfrm>
          <a:prstGeom prst="rect">
            <a:avLst/>
          </a:prstGeom>
        </p:spPr>
      </p:pic>
      <p:sp>
        <p:nvSpPr>
          <p:cNvPr id="7" name="Picture Placeholder 3">
            <a:extLst>
              <a:ext uri="{FF2B5EF4-FFF2-40B4-BE49-F238E27FC236}">
                <a16:creationId xmlns:a16="http://schemas.microsoft.com/office/drawing/2014/main" id="{7DCFAE0A-2A70-4F47-9A9F-512DD677D5C0}"/>
              </a:ext>
            </a:extLst>
          </p:cNvPr>
          <p:cNvSpPr>
            <a:spLocks noGrp="1"/>
          </p:cNvSpPr>
          <p:nvPr>
            <p:ph type="pic" sz="quarter" idx="11"/>
          </p:nvPr>
        </p:nvSpPr>
        <p:spPr>
          <a:xfrm>
            <a:off x="0" y="0"/>
            <a:ext cx="9144000" cy="5159676"/>
          </a:xfrm>
          <a:prstGeom prst="rect">
            <a:avLst/>
          </a:prstGeom>
        </p:spPr>
        <p:txBody>
          <a:bodyPr/>
          <a:lstStyle/>
          <a:p>
            <a:r>
              <a:rPr lang="en-US"/>
              <a:t>Click icon to add picture</a:t>
            </a:r>
            <a:endParaRPr lang="en-GB" dirty="0"/>
          </a:p>
        </p:txBody>
      </p:sp>
      <p:sp>
        <p:nvSpPr>
          <p:cNvPr id="8" name="Tekstin paikkamerkki 8">
            <a:extLst>
              <a:ext uri="{FF2B5EF4-FFF2-40B4-BE49-F238E27FC236}">
                <a16:creationId xmlns:a16="http://schemas.microsoft.com/office/drawing/2014/main" id="{66D9F0EF-F2E1-4812-A28F-B1328A53D592}"/>
              </a:ext>
            </a:extLst>
          </p:cNvPr>
          <p:cNvSpPr>
            <a:spLocks noGrp="1"/>
          </p:cNvSpPr>
          <p:nvPr>
            <p:ph type="body" sz="quarter" idx="10"/>
          </p:nvPr>
        </p:nvSpPr>
        <p:spPr>
          <a:xfrm>
            <a:off x="1781999" y="2067694"/>
            <a:ext cx="5580000" cy="405000"/>
          </a:xfrm>
          <a:prstGeom prst="rect">
            <a:avLst/>
          </a:prstGeom>
          <a:noFill/>
        </p:spPr>
        <p:txBody>
          <a:bodyPr/>
          <a:lstStyle>
            <a:lvl1pPr marL="0" indent="0" algn="ctr">
              <a:buNone/>
              <a:defRPr sz="2800" b="0" baseline="0">
                <a:solidFill>
                  <a:schemeClr val="bg1"/>
                </a:solidFill>
                <a:latin typeface="Verdana" pitchFamily="34" charset="0"/>
              </a:defRPr>
            </a:lvl1pPr>
          </a:lstStyle>
          <a:p>
            <a:pPr lvl="0"/>
            <a:r>
              <a:rPr lang="en-US" noProof="0"/>
              <a:t>Click to edit Master text styles</a:t>
            </a:r>
          </a:p>
        </p:txBody>
      </p:sp>
    </p:spTree>
    <p:extLst>
      <p:ext uri="{BB962C8B-B14F-4D97-AF65-F5344CB8AC3E}">
        <p14:creationId xmlns:p14="http://schemas.microsoft.com/office/powerpoint/2010/main" val="2096348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5E4CD2E4-665B-4202-8C8C-F6E89157CAC8}"/>
              </a:ext>
            </a:extLst>
          </p:cNvPr>
          <p:cNvPicPr>
            <a:picLocks noChangeAspect="1"/>
          </p:cNvPicPr>
          <p:nvPr userDrawn="1"/>
        </p:nvPicPr>
        <p:blipFill>
          <a:blip r:embed="rId17"/>
          <a:stretch>
            <a:fillRect/>
          </a:stretch>
        </p:blipFill>
        <p:spPr>
          <a:xfrm>
            <a:off x="8028384" y="4731990"/>
            <a:ext cx="723126" cy="185159"/>
          </a:xfrm>
          <a:prstGeom prst="rect">
            <a:avLst/>
          </a:prstGeom>
        </p:spPr>
      </p:pic>
    </p:spTree>
    <p:extLst>
      <p:ext uri="{BB962C8B-B14F-4D97-AF65-F5344CB8AC3E}">
        <p14:creationId xmlns:p14="http://schemas.microsoft.com/office/powerpoint/2010/main" val="733562152"/>
      </p:ext>
    </p:extLst>
  </p:cSld>
  <p:clrMap bg1="lt1" tx1="dk1" bg2="lt2" tx2="dk2" accent1="accent1" accent2="accent2" accent3="accent3" accent4="accent4" accent5="accent5" accent6="accent6" hlink="hlink" folHlink="folHlink"/>
  <p:sldLayoutIdLst>
    <p:sldLayoutId id="2147483764" r:id="rId1"/>
    <p:sldLayoutId id="2147483766" r:id="rId2"/>
    <p:sldLayoutId id="2147483775" r:id="rId3"/>
    <p:sldLayoutId id="2147483762" r:id="rId4"/>
    <p:sldLayoutId id="2147483760" r:id="rId5"/>
    <p:sldLayoutId id="2147483739" r:id="rId6"/>
    <p:sldLayoutId id="2147483773" r:id="rId7"/>
    <p:sldLayoutId id="2147483761" r:id="rId8"/>
    <p:sldLayoutId id="2147483767" r:id="rId9"/>
    <p:sldLayoutId id="2147483771" r:id="rId10"/>
    <p:sldLayoutId id="2147483769" r:id="rId11"/>
    <p:sldLayoutId id="2147483770" r:id="rId12"/>
    <p:sldLayoutId id="2147483774" r:id="rId13"/>
    <p:sldLayoutId id="2147483765" r:id="rId14"/>
    <p:sldLayoutId id="2147483763" r:id="rId15"/>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microsoft.com/office/2018/10/relationships/comments" Target="../comments/modernComment_155_F3E8FFAE.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56_8FCD2D86.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0CB16AB-1F44-F063-E12C-7B8159FB3D09}"/>
              </a:ext>
            </a:extLst>
          </p:cNvPr>
          <p:cNvSpPr>
            <a:spLocks noGrp="1"/>
          </p:cNvSpPr>
          <p:nvPr>
            <p:ph type="sldNum" sz="quarter" idx="13"/>
          </p:nvPr>
        </p:nvSpPr>
        <p:spPr/>
        <p:txBody>
          <a:bodyPr/>
          <a:lstStyle/>
          <a:p>
            <a:pPr>
              <a:defRPr/>
            </a:pPr>
            <a:fld id="{BB028139-CA26-40ED-9AA6-16E682D12C30}" type="slidenum">
              <a:rPr lang="en-GB" smtClean="0"/>
              <a:pPr>
                <a:defRPr/>
              </a:pPr>
              <a:t>1</a:t>
            </a:fld>
            <a:endParaRPr lang="en-GB" dirty="0"/>
          </a:p>
        </p:txBody>
      </p:sp>
      <p:sp>
        <p:nvSpPr>
          <p:cNvPr id="3" name="Rectangle 2">
            <a:extLst>
              <a:ext uri="{FF2B5EF4-FFF2-40B4-BE49-F238E27FC236}">
                <a16:creationId xmlns:a16="http://schemas.microsoft.com/office/drawing/2014/main" id="{9E1C5A06-265A-570B-6591-2E364AE286E6}"/>
              </a:ext>
            </a:extLst>
          </p:cNvPr>
          <p:cNvSpPr/>
          <p:nvPr/>
        </p:nvSpPr>
        <p:spPr>
          <a:xfrm>
            <a:off x="611560" y="267494"/>
            <a:ext cx="1620000" cy="540000"/>
          </a:xfrm>
          <a:prstGeom prst="rect">
            <a:avLst/>
          </a:prstGeom>
          <a:no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dirty="0">
                <a:solidFill>
                  <a:schemeClr val="tx1"/>
                </a:solidFill>
                <a:latin typeface="Verdana" panose="020B0604030504040204" pitchFamily="34" charset="0"/>
                <a:ea typeface="Verdana" panose="020B0604030504040204" pitchFamily="34" charset="0"/>
              </a:rPr>
              <a:t>Get all Registrations for an RML-ID</a:t>
            </a:r>
          </a:p>
        </p:txBody>
      </p:sp>
      <p:sp>
        <p:nvSpPr>
          <p:cNvPr id="4" name="Rectangle 3">
            <a:extLst>
              <a:ext uri="{FF2B5EF4-FFF2-40B4-BE49-F238E27FC236}">
                <a16:creationId xmlns:a16="http://schemas.microsoft.com/office/drawing/2014/main" id="{DA76F019-7675-7C7F-000B-D6C4C26E8A10}"/>
              </a:ext>
            </a:extLst>
          </p:cNvPr>
          <p:cNvSpPr/>
          <p:nvPr/>
        </p:nvSpPr>
        <p:spPr>
          <a:xfrm>
            <a:off x="611560" y="1059582"/>
            <a:ext cx="1620000" cy="540000"/>
          </a:xfrm>
          <a:prstGeom prst="rect">
            <a:avLst/>
          </a:prstGeom>
          <a:no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latin typeface="Verdana" panose="020B0604030504040204" pitchFamily="34" charset="0"/>
                <a:ea typeface="Verdana" panose="020B0604030504040204" pitchFamily="34" charset="0"/>
              </a:rPr>
              <a:t>All have status (revoked OR invalid OR annulled)</a:t>
            </a:r>
          </a:p>
        </p:txBody>
      </p:sp>
      <p:sp>
        <p:nvSpPr>
          <p:cNvPr id="5" name="Rectangle 4">
            <a:extLst>
              <a:ext uri="{FF2B5EF4-FFF2-40B4-BE49-F238E27FC236}">
                <a16:creationId xmlns:a16="http://schemas.microsoft.com/office/drawing/2014/main" id="{1E29B512-5226-B17A-85C5-1ED6A62B7853}"/>
              </a:ext>
            </a:extLst>
          </p:cNvPr>
          <p:cNvSpPr/>
          <p:nvPr/>
        </p:nvSpPr>
        <p:spPr>
          <a:xfrm>
            <a:off x="611560" y="1847222"/>
            <a:ext cx="1620000" cy="540000"/>
          </a:xfrm>
          <a:prstGeom prst="rect">
            <a:avLst/>
          </a:prstGeom>
          <a:no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a:solidFill>
                  <a:schemeClr val="tx1"/>
                </a:solidFill>
                <a:latin typeface="Verdana" panose="020B0604030504040204" pitchFamily="34" charset="0"/>
                <a:ea typeface="Verdana" panose="020B0604030504040204" pitchFamily="34" charset="0"/>
              </a:rPr>
              <a:t>Removing any registrations which fulfil the above criteria, all the rest have status inactive (i.e. cease manufacture)?</a:t>
            </a:r>
          </a:p>
        </p:txBody>
      </p:sp>
      <p:sp>
        <p:nvSpPr>
          <p:cNvPr id="6" name="Rectangle 5">
            <a:extLst>
              <a:ext uri="{FF2B5EF4-FFF2-40B4-BE49-F238E27FC236}">
                <a16:creationId xmlns:a16="http://schemas.microsoft.com/office/drawing/2014/main" id="{21F788B2-ADCD-FA79-DBE7-B7F60931713D}"/>
              </a:ext>
            </a:extLst>
          </p:cNvPr>
          <p:cNvSpPr/>
          <p:nvPr/>
        </p:nvSpPr>
        <p:spPr>
          <a:xfrm>
            <a:off x="611560" y="2634862"/>
            <a:ext cx="1620000" cy="540000"/>
          </a:xfrm>
          <a:prstGeom prst="rect">
            <a:avLst/>
          </a:prstGeom>
          <a:no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a:solidFill>
                  <a:schemeClr val="tx1"/>
                </a:solidFill>
                <a:latin typeface="Verdana" panose="020B0604030504040204" pitchFamily="34" charset="0"/>
                <a:ea typeface="Verdana" panose="020B0604030504040204" pitchFamily="34" charset="0"/>
              </a:rPr>
              <a:t>Removing any registrations which fulfil the above criteria, all the rest are intermediate registrations only (Subtype&lt;&gt;Full)?</a:t>
            </a:r>
          </a:p>
        </p:txBody>
      </p:sp>
      <p:sp>
        <p:nvSpPr>
          <p:cNvPr id="7" name="Rectangle 6">
            <a:extLst>
              <a:ext uri="{FF2B5EF4-FFF2-40B4-BE49-F238E27FC236}">
                <a16:creationId xmlns:a16="http://schemas.microsoft.com/office/drawing/2014/main" id="{76B2D7CB-A07C-C5FC-B72C-AC2EE18C1320}"/>
              </a:ext>
            </a:extLst>
          </p:cNvPr>
          <p:cNvSpPr/>
          <p:nvPr/>
        </p:nvSpPr>
        <p:spPr>
          <a:xfrm>
            <a:off x="611560" y="3422502"/>
            <a:ext cx="1620000" cy="540000"/>
          </a:xfrm>
          <a:prstGeom prst="rect">
            <a:avLst/>
          </a:prstGeom>
          <a:no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700" dirty="0">
                <a:solidFill>
                  <a:schemeClr val="tx1"/>
                </a:solidFill>
                <a:latin typeface="Verdana" panose="020B0604030504040204" pitchFamily="34" charset="0"/>
                <a:ea typeface="Verdana" panose="020B0604030504040204" pitchFamily="34" charset="0"/>
              </a:rPr>
              <a:t>Removing any registrations which fulfil the above criteria, all the rest are full registrations with tonnage flagged confidential?</a:t>
            </a:r>
          </a:p>
        </p:txBody>
      </p:sp>
      <p:sp>
        <p:nvSpPr>
          <p:cNvPr id="8" name="Rectangle 7">
            <a:extLst>
              <a:ext uri="{FF2B5EF4-FFF2-40B4-BE49-F238E27FC236}">
                <a16:creationId xmlns:a16="http://schemas.microsoft.com/office/drawing/2014/main" id="{3438AFDE-D57C-0E1E-CE29-E7D320A8A20F}"/>
              </a:ext>
            </a:extLst>
          </p:cNvPr>
          <p:cNvSpPr/>
          <p:nvPr/>
        </p:nvSpPr>
        <p:spPr>
          <a:xfrm>
            <a:off x="611560" y="4210142"/>
            <a:ext cx="1620000" cy="540000"/>
          </a:xfrm>
          <a:prstGeom prst="rect">
            <a:avLst/>
          </a:prstGeom>
          <a:no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dirty="0">
                <a:solidFill>
                  <a:schemeClr val="tx1"/>
                </a:solidFill>
                <a:latin typeface="Verdana" panose="020B0604030504040204" pitchFamily="34" charset="0"/>
                <a:ea typeface="Verdana" panose="020B0604030504040204" pitchFamily="34" charset="0"/>
              </a:rPr>
              <a:t>Calculate band</a:t>
            </a:r>
          </a:p>
        </p:txBody>
      </p:sp>
      <p:sp>
        <p:nvSpPr>
          <p:cNvPr id="10" name="Arrow: Right 9">
            <a:extLst>
              <a:ext uri="{FF2B5EF4-FFF2-40B4-BE49-F238E27FC236}">
                <a16:creationId xmlns:a16="http://schemas.microsoft.com/office/drawing/2014/main" id="{9AD2C6EB-03E8-B1CD-135F-65E0747F4833}"/>
              </a:ext>
            </a:extLst>
          </p:cNvPr>
          <p:cNvSpPr/>
          <p:nvPr/>
        </p:nvSpPr>
        <p:spPr>
          <a:xfrm>
            <a:off x="2411760" y="1221570"/>
            <a:ext cx="540240"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latin typeface="Verdana" panose="020B0604030504040204" pitchFamily="34" charset="0"/>
                <a:ea typeface="Verdana" panose="020B0604030504040204" pitchFamily="34" charset="0"/>
              </a:rPr>
              <a:t>Yes</a:t>
            </a:r>
          </a:p>
        </p:txBody>
      </p:sp>
      <p:sp>
        <p:nvSpPr>
          <p:cNvPr id="12" name="TextBox 11">
            <a:extLst>
              <a:ext uri="{FF2B5EF4-FFF2-40B4-BE49-F238E27FC236}">
                <a16:creationId xmlns:a16="http://schemas.microsoft.com/office/drawing/2014/main" id="{8EB221F2-A841-F39A-1F4C-9273F6DCC0C6}"/>
              </a:ext>
            </a:extLst>
          </p:cNvPr>
          <p:cNvSpPr txBox="1"/>
          <p:nvPr/>
        </p:nvSpPr>
        <p:spPr>
          <a:xfrm>
            <a:off x="3131840" y="1144916"/>
            <a:ext cx="4572000" cy="369332"/>
          </a:xfrm>
          <a:prstGeom prst="rect">
            <a:avLst/>
          </a:prstGeom>
          <a:noFill/>
        </p:spPr>
        <p:txBody>
          <a:bodyPr wrap="square">
            <a:spAutoFit/>
          </a:bodyPr>
          <a:lstStyle/>
          <a:p>
            <a:r>
              <a:rPr lang="en-GB" dirty="0"/>
              <a:t>No longer valid</a:t>
            </a:r>
          </a:p>
        </p:txBody>
      </p:sp>
      <p:sp>
        <p:nvSpPr>
          <p:cNvPr id="13" name="TextBox 12">
            <a:extLst>
              <a:ext uri="{FF2B5EF4-FFF2-40B4-BE49-F238E27FC236}">
                <a16:creationId xmlns:a16="http://schemas.microsoft.com/office/drawing/2014/main" id="{0CDCD9E4-90B9-68E2-31DE-E169BB52F449}"/>
              </a:ext>
            </a:extLst>
          </p:cNvPr>
          <p:cNvSpPr txBox="1"/>
          <p:nvPr/>
        </p:nvSpPr>
        <p:spPr>
          <a:xfrm>
            <a:off x="3131840" y="622828"/>
            <a:ext cx="4572000" cy="369332"/>
          </a:xfrm>
          <a:prstGeom prst="rect">
            <a:avLst/>
          </a:prstGeom>
          <a:noFill/>
        </p:spPr>
        <p:txBody>
          <a:bodyPr wrap="square">
            <a:spAutoFit/>
          </a:bodyPr>
          <a:lstStyle/>
          <a:p>
            <a:r>
              <a:rPr lang="en-GB" b="1" u="sng" dirty="0"/>
              <a:t>OUTPUT String</a:t>
            </a:r>
          </a:p>
        </p:txBody>
      </p:sp>
      <p:sp>
        <p:nvSpPr>
          <p:cNvPr id="15" name="TextBox 14">
            <a:extLst>
              <a:ext uri="{FF2B5EF4-FFF2-40B4-BE49-F238E27FC236}">
                <a16:creationId xmlns:a16="http://schemas.microsoft.com/office/drawing/2014/main" id="{9992DB56-C520-4887-8F56-4EE727E0D8D4}"/>
              </a:ext>
            </a:extLst>
          </p:cNvPr>
          <p:cNvSpPr txBox="1"/>
          <p:nvPr/>
        </p:nvSpPr>
        <p:spPr>
          <a:xfrm>
            <a:off x="3131840" y="1914386"/>
            <a:ext cx="4572000" cy="369332"/>
          </a:xfrm>
          <a:prstGeom prst="rect">
            <a:avLst/>
          </a:prstGeom>
          <a:noFill/>
        </p:spPr>
        <p:txBody>
          <a:bodyPr wrap="square">
            <a:spAutoFit/>
          </a:bodyPr>
          <a:lstStyle/>
          <a:p>
            <a:r>
              <a:rPr lang="en-GB" dirty="0"/>
              <a:t>Ceased manufacture</a:t>
            </a:r>
          </a:p>
        </p:txBody>
      </p:sp>
      <p:sp>
        <p:nvSpPr>
          <p:cNvPr id="16" name="TextBox 15">
            <a:extLst>
              <a:ext uri="{FF2B5EF4-FFF2-40B4-BE49-F238E27FC236}">
                <a16:creationId xmlns:a16="http://schemas.microsoft.com/office/drawing/2014/main" id="{0485A2B4-D71C-AF32-1B53-D8A86C8B50AE}"/>
              </a:ext>
            </a:extLst>
          </p:cNvPr>
          <p:cNvSpPr txBox="1"/>
          <p:nvPr/>
        </p:nvSpPr>
        <p:spPr>
          <a:xfrm>
            <a:off x="3131840" y="2683856"/>
            <a:ext cx="4572000" cy="369332"/>
          </a:xfrm>
          <a:prstGeom prst="rect">
            <a:avLst/>
          </a:prstGeom>
          <a:noFill/>
        </p:spPr>
        <p:txBody>
          <a:bodyPr wrap="square">
            <a:spAutoFit/>
          </a:bodyPr>
          <a:lstStyle/>
          <a:p>
            <a:r>
              <a:rPr lang="en-GB" dirty="0"/>
              <a:t>Intermediate use only</a:t>
            </a:r>
          </a:p>
        </p:txBody>
      </p:sp>
      <p:sp>
        <p:nvSpPr>
          <p:cNvPr id="17" name="TextBox 16">
            <a:extLst>
              <a:ext uri="{FF2B5EF4-FFF2-40B4-BE49-F238E27FC236}">
                <a16:creationId xmlns:a16="http://schemas.microsoft.com/office/drawing/2014/main" id="{A79E9780-3BF1-8D9D-1BD8-F751346DFC52}"/>
              </a:ext>
            </a:extLst>
          </p:cNvPr>
          <p:cNvSpPr txBox="1"/>
          <p:nvPr/>
        </p:nvSpPr>
        <p:spPr>
          <a:xfrm>
            <a:off x="3131840" y="3498562"/>
            <a:ext cx="4572000" cy="369332"/>
          </a:xfrm>
          <a:prstGeom prst="rect">
            <a:avLst/>
          </a:prstGeom>
          <a:noFill/>
        </p:spPr>
        <p:txBody>
          <a:bodyPr wrap="square">
            <a:spAutoFit/>
          </a:bodyPr>
          <a:lstStyle/>
          <a:p>
            <a:r>
              <a:rPr lang="en-GB" dirty="0"/>
              <a:t>Tonnage data confidential</a:t>
            </a:r>
          </a:p>
        </p:txBody>
      </p:sp>
      <p:sp>
        <p:nvSpPr>
          <p:cNvPr id="18" name="TextBox 17">
            <a:extLst>
              <a:ext uri="{FF2B5EF4-FFF2-40B4-BE49-F238E27FC236}">
                <a16:creationId xmlns:a16="http://schemas.microsoft.com/office/drawing/2014/main" id="{8C6938DD-2ACE-4F4E-5F14-E9EF7C9B9BDF}"/>
              </a:ext>
            </a:extLst>
          </p:cNvPr>
          <p:cNvSpPr txBox="1"/>
          <p:nvPr/>
        </p:nvSpPr>
        <p:spPr>
          <a:xfrm>
            <a:off x="3131840" y="4313268"/>
            <a:ext cx="4572000" cy="369332"/>
          </a:xfrm>
          <a:prstGeom prst="rect">
            <a:avLst/>
          </a:prstGeom>
          <a:noFill/>
        </p:spPr>
        <p:txBody>
          <a:bodyPr wrap="square">
            <a:spAutoFit/>
          </a:bodyPr>
          <a:lstStyle/>
          <a:p>
            <a:r>
              <a:rPr lang="en-GB" dirty="0"/>
              <a:t>… (see next slide)</a:t>
            </a:r>
          </a:p>
        </p:txBody>
      </p:sp>
      <p:sp>
        <p:nvSpPr>
          <p:cNvPr id="23" name="Arrow: Right 22">
            <a:extLst>
              <a:ext uri="{FF2B5EF4-FFF2-40B4-BE49-F238E27FC236}">
                <a16:creationId xmlns:a16="http://schemas.microsoft.com/office/drawing/2014/main" id="{C51436DE-D77F-AE06-7D03-95A1BF1C2003}"/>
              </a:ext>
            </a:extLst>
          </p:cNvPr>
          <p:cNvSpPr/>
          <p:nvPr/>
        </p:nvSpPr>
        <p:spPr>
          <a:xfrm>
            <a:off x="2411760" y="1995686"/>
            <a:ext cx="540240"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latin typeface="Verdana" panose="020B0604030504040204" pitchFamily="34" charset="0"/>
                <a:ea typeface="Verdana" panose="020B0604030504040204" pitchFamily="34" charset="0"/>
              </a:rPr>
              <a:t>Yes</a:t>
            </a:r>
          </a:p>
        </p:txBody>
      </p:sp>
      <p:sp>
        <p:nvSpPr>
          <p:cNvPr id="24" name="Arrow: Right 23">
            <a:extLst>
              <a:ext uri="{FF2B5EF4-FFF2-40B4-BE49-F238E27FC236}">
                <a16:creationId xmlns:a16="http://schemas.microsoft.com/office/drawing/2014/main" id="{796A9D17-643A-A380-B864-D7E36907E74A}"/>
              </a:ext>
            </a:extLst>
          </p:cNvPr>
          <p:cNvSpPr/>
          <p:nvPr/>
        </p:nvSpPr>
        <p:spPr>
          <a:xfrm>
            <a:off x="2411760" y="2769802"/>
            <a:ext cx="540240"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latin typeface="Verdana" panose="020B0604030504040204" pitchFamily="34" charset="0"/>
                <a:ea typeface="Verdana" panose="020B0604030504040204" pitchFamily="34" charset="0"/>
              </a:rPr>
              <a:t>Yes</a:t>
            </a:r>
          </a:p>
        </p:txBody>
      </p:sp>
      <p:sp>
        <p:nvSpPr>
          <p:cNvPr id="25" name="Arrow: Right 24">
            <a:extLst>
              <a:ext uri="{FF2B5EF4-FFF2-40B4-BE49-F238E27FC236}">
                <a16:creationId xmlns:a16="http://schemas.microsoft.com/office/drawing/2014/main" id="{A2B3E552-D2E2-69DA-1298-EF7326DF855E}"/>
              </a:ext>
            </a:extLst>
          </p:cNvPr>
          <p:cNvSpPr/>
          <p:nvPr/>
        </p:nvSpPr>
        <p:spPr>
          <a:xfrm>
            <a:off x="2411760" y="3543918"/>
            <a:ext cx="540240"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latin typeface="Verdana" panose="020B0604030504040204" pitchFamily="34" charset="0"/>
                <a:ea typeface="Verdana" panose="020B0604030504040204" pitchFamily="34" charset="0"/>
              </a:rPr>
              <a:t>Yes</a:t>
            </a:r>
          </a:p>
        </p:txBody>
      </p:sp>
      <p:sp>
        <p:nvSpPr>
          <p:cNvPr id="26" name="Arrow: Right 25">
            <a:extLst>
              <a:ext uri="{FF2B5EF4-FFF2-40B4-BE49-F238E27FC236}">
                <a16:creationId xmlns:a16="http://schemas.microsoft.com/office/drawing/2014/main" id="{F5EADAC2-963D-E535-2C5F-D10EE20673B0}"/>
              </a:ext>
            </a:extLst>
          </p:cNvPr>
          <p:cNvSpPr/>
          <p:nvPr/>
        </p:nvSpPr>
        <p:spPr>
          <a:xfrm>
            <a:off x="2411760" y="4318034"/>
            <a:ext cx="540240"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latin typeface="Verdana" panose="020B0604030504040204" pitchFamily="34" charset="0"/>
                <a:ea typeface="Verdana" panose="020B0604030504040204" pitchFamily="34" charset="0"/>
              </a:rPr>
              <a:t>Yes</a:t>
            </a:r>
          </a:p>
        </p:txBody>
      </p:sp>
      <p:sp>
        <p:nvSpPr>
          <p:cNvPr id="27" name="Arrow: Right 26">
            <a:extLst>
              <a:ext uri="{FF2B5EF4-FFF2-40B4-BE49-F238E27FC236}">
                <a16:creationId xmlns:a16="http://schemas.microsoft.com/office/drawing/2014/main" id="{A18A5F78-D045-CA1E-99DB-21FECB8061C2}"/>
              </a:ext>
            </a:extLst>
          </p:cNvPr>
          <p:cNvSpPr/>
          <p:nvPr/>
        </p:nvSpPr>
        <p:spPr>
          <a:xfrm rot="5400000">
            <a:off x="1251094" y="833174"/>
            <a:ext cx="378132"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000" b="1" dirty="0">
                <a:latin typeface="Verdana" panose="020B0604030504040204" pitchFamily="34" charset="0"/>
                <a:ea typeface="Verdana" panose="020B0604030504040204" pitchFamily="34" charset="0"/>
              </a:rPr>
              <a:t>No</a:t>
            </a:r>
          </a:p>
        </p:txBody>
      </p:sp>
      <p:sp>
        <p:nvSpPr>
          <p:cNvPr id="28" name="Arrow: Right 27">
            <a:extLst>
              <a:ext uri="{FF2B5EF4-FFF2-40B4-BE49-F238E27FC236}">
                <a16:creationId xmlns:a16="http://schemas.microsoft.com/office/drawing/2014/main" id="{80554FF0-1838-FED0-707A-BA89154AA911}"/>
              </a:ext>
            </a:extLst>
          </p:cNvPr>
          <p:cNvSpPr/>
          <p:nvPr/>
        </p:nvSpPr>
        <p:spPr>
          <a:xfrm rot="5400000">
            <a:off x="1250586" y="1626600"/>
            <a:ext cx="378132"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000" b="1" dirty="0">
                <a:latin typeface="Verdana" panose="020B0604030504040204" pitchFamily="34" charset="0"/>
                <a:ea typeface="Verdana" panose="020B0604030504040204" pitchFamily="34" charset="0"/>
              </a:rPr>
              <a:t>No</a:t>
            </a:r>
          </a:p>
        </p:txBody>
      </p:sp>
      <p:sp>
        <p:nvSpPr>
          <p:cNvPr id="29" name="Arrow: Right 28">
            <a:extLst>
              <a:ext uri="{FF2B5EF4-FFF2-40B4-BE49-F238E27FC236}">
                <a16:creationId xmlns:a16="http://schemas.microsoft.com/office/drawing/2014/main" id="{2AAEEA61-1CA1-B7E7-154C-C87ACCDD0049}"/>
              </a:ext>
            </a:extLst>
          </p:cNvPr>
          <p:cNvSpPr/>
          <p:nvPr/>
        </p:nvSpPr>
        <p:spPr>
          <a:xfrm rot="5400000">
            <a:off x="1291199" y="2378905"/>
            <a:ext cx="295890"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000" b="1" dirty="0">
                <a:latin typeface="Verdana" panose="020B0604030504040204" pitchFamily="34" charset="0"/>
                <a:ea typeface="Verdana" panose="020B0604030504040204" pitchFamily="34" charset="0"/>
              </a:rPr>
              <a:t>No</a:t>
            </a:r>
          </a:p>
        </p:txBody>
      </p:sp>
      <p:sp>
        <p:nvSpPr>
          <p:cNvPr id="30" name="Arrow: Right 29">
            <a:extLst>
              <a:ext uri="{FF2B5EF4-FFF2-40B4-BE49-F238E27FC236}">
                <a16:creationId xmlns:a16="http://schemas.microsoft.com/office/drawing/2014/main" id="{0D329778-E3ED-B82C-5B6E-56BD30C718C7}"/>
              </a:ext>
            </a:extLst>
          </p:cNvPr>
          <p:cNvSpPr/>
          <p:nvPr/>
        </p:nvSpPr>
        <p:spPr>
          <a:xfrm rot="5400000">
            <a:off x="1290691" y="3214795"/>
            <a:ext cx="295890"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000" b="1" dirty="0">
                <a:latin typeface="Verdana" panose="020B0604030504040204" pitchFamily="34" charset="0"/>
                <a:ea typeface="Verdana" panose="020B0604030504040204" pitchFamily="34" charset="0"/>
              </a:rPr>
              <a:t>No</a:t>
            </a:r>
          </a:p>
        </p:txBody>
      </p:sp>
      <p:sp>
        <p:nvSpPr>
          <p:cNvPr id="31" name="Arrow: Right 30">
            <a:extLst>
              <a:ext uri="{FF2B5EF4-FFF2-40B4-BE49-F238E27FC236}">
                <a16:creationId xmlns:a16="http://schemas.microsoft.com/office/drawing/2014/main" id="{744D0C9F-B552-2654-D993-5B5B157B31B8}"/>
              </a:ext>
            </a:extLst>
          </p:cNvPr>
          <p:cNvSpPr/>
          <p:nvPr/>
        </p:nvSpPr>
        <p:spPr>
          <a:xfrm rot="5400000">
            <a:off x="1267401" y="4025217"/>
            <a:ext cx="341454"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000" b="1" dirty="0">
                <a:latin typeface="Verdana" panose="020B0604030504040204" pitchFamily="34" charset="0"/>
                <a:ea typeface="Verdana" panose="020B0604030504040204" pitchFamily="34" charset="0"/>
              </a:rPr>
              <a:t>No</a:t>
            </a:r>
          </a:p>
        </p:txBody>
      </p:sp>
    </p:spTree>
    <p:extLst>
      <p:ext uri="{BB962C8B-B14F-4D97-AF65-F5344CB8AC3E}">
        <p14:creationId xmlns:p14="http://schemas.microsoft.com/office/powerpoint/2010/main" val="4092133294"/>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0CB16AB-1F44-F063-E12C-7B8159FB3D09}"/>
              </a:ext>
            </a:extLst>
          </p:cNvPr>
          <p:cNvSpPr>
            <a:spLocks noGrp="1"/>
          </p:cNvSpPr>
          <p:nvPr>
            <p:ph type="sldNum" sz="quarter" idx="13"/>
          </p:nvPr>
        </p:nvSpPr>
        <p:spPr/>
        <p:txBody>
          <a:bodyPr/>
          <a:lstStyle/>
          <a:p>
            <a:pPr>
              <a:defRPr/>
            </a:pPr>
            <a:fld id="{BB028139-CA26-40ED-9AA6-16E682D12C30}" type="slidenum">
              <a:rPr lang="en-GB" smtClean="0"/>
              <a:pPr>
                <a:defRPr/>
              </a:pPr>
              <a:t>2</a:t>
            </a:fld>
            <a:endParaRPr lang="en-GB" dirty="0"/>
          </a:p>
        </p:txBody>
      </p:sp>
      <p:sp>
        <p:nvSpPr>
          <p:cNvPr id="3" name="Rectangle 2">
            <a:extLst>
              <a:ext uri="{FF2B5EF4-FFF2-40B4-BE49-F238E27FC236}">
                <a16:creationId xmlns:a16="http://schemas.microsoft.com/office/drawing/2014/main" id="{9E1C5A06-265A-570B-6591-2E364AE286E6}"/>
              </a:ext>
            </a:extLst>
          </p:cNvPr>
          <p:cNvSpPr/>
          <p:nvPr/>
        </p:nvSpPr>
        <p:spPr>
          <a:xfrm>
            <a:off x="611560" y="267494"/>
            <a:ext cx="1620000" cy="540000"/>
          </a:xfrm>
          <a:prstGeom prst="rect">
            <a:avLst/>
          </a:prstGeom>
          <a:no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b="1" dirty="0">
                <a:solidFill>
                  <a:schemeClr val="tx1"/>
                </a:solidFill>
                <a:latin typeface="Verdana" panose="020B0604030504040204" pitchFamily="34" charset="0"/>
                <a:ea typeface="Verdana" panose="020B0604030504040204" pitchFamily="34" charset="0"/>
              </a:rPr>
              <a:t>Calculate band</a:t>
            </a:r>
          </a:p>
        </p:txBody>
      </p:sp>
      <p:sp>
        <p:nvSpPr>
          <p:cNvPr id="4" name="Rectangle 3">
            <a:extLst>
              <a:ext uri="{FF2B5EF4-FFF2-40B4-BE49-F238E27FC236}">
                <a16:creationId xmlns:a16="http://schemas.microsoft.com/office/drawing/2014/main" id="{DA76F019-7675-7C7F-000B-D6C4C26E8A10}"/>
              </a:ext>
            </a:extLst>
          </p:cNvPr>
          <p:cNvSpPr/>
          <p:nvPr/>
        </p:nvSpPr>
        <p:spPr>
          <a:xfrm>
            <a:off x="611560" y="1059582"/>
            <a:ext cx="1620000" cy="540000"/>
          </a:xfrm>
          <a:prstGeom prst="rect">
            <a:avLst/>
          </a:prstGeom>
          <a:no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latin typeface="Verdana" panose="020B0604030504040204" pitchFamily="34" charset="0"/>
                <a:ea typeface="Verdana" panose="020B0604030504040204" pitchFamily="34" charset="0"/>
              </a:rPr>
              <a:t>For each remaining registration’s latest submitted dossier</a:t>
            </a:r>
          </a:p>
        </p:txBody>
      </p:sp>
      <p:sp>
        <p:nvSpPr>
          <p:cNvPr id="5" name="Rectangle 4">
            <a:extLst>
              <a:ext uri="{FF2B5EF4-FFF2-40B4-BE49-F238E27FC236}">
                <a16:creationId xmlns:a16="http://schemas.microsoft.com/office/drawing/2014/main" id="{1E29B512-5226-B17A-85C5-1ED6A62B7853}"/>
              </a:ext>
            </a:extLst>
          </p:cNvPr>
          <p:cNvSpPr/>
          <p:nvPr/>
        </p:nvSpPr>
        <p:spPr>
          <a:xfrm>
            <a:off x="611560" y="1959742"/>
            <a:ext cx="1620000" cy="540000"/>
          </a:xfrm>
          <a:prstGeom prst="rect">
            <a:avLst/>
          </a:prstGeom>
          <a:no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latin typeface="Verdana" panose="020B0604030504040204" pitchFamily="34" charset="0"/>
                <a:ea typeface="Verdana" panose="020B0604030504040204" pitchFamily="34" charset="0"/>
              </a:rPr>
              <a:t>Per RML-ID</a:t>
            </a:r>
          </a:p>
        </p:txBody>
      </p:sp>
      <p:sp>
        <p:nvSpPr>
          <p:cNvPr id="7" name="Rectangle 6">
            <a:extLst>
              <a:ext uri="{FF2B5EF4-FFF2-40B4-BE49-F238E27FC236}">
                <a16:creationId xmlns:a16="http://schemas.microsoft.com/office/drawing/2014/main" id="{76B2D7CB-A07C-C5FC-B72C-AC2EE18C1320}"/>
              </a:ext>
            </a:extLst>
          </p:cNvPr>
          <p:cNvSpPr/>
          <p:nvPr/>
        </p:nvSpPr>
        <p:spPr>
          <a:xfrm>
            <a:off x="611560" y="2895846"/>
            <a:ext cx="1620000" cy="540000"/>
          </a:xfrm>
          <a:prstGeom prst="rect">
            <a:avLst/>
          </a:prstGeom>
          <a:noFill/>
          <a:ln>
            <a:solidFill>
              <a:schemeClr val="tx1">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latin typeface="Verdana" panose="020B0604030504040204" pitchFamily="34" charset="0"/>
                <a:ea typeface="Verdana" panose="020B0604030504040204" pitchFamily="34" charset="0"/>
              </a:rPr>
              <a:t>Convert SUM of estimated quantities to a band display string</a:t>
            </a:r>
          </a:p>
        </p:txBody>
      </p:sp>
      <p:sp>
        <p:nvSpPr>
          <p:cNvPr id="10" name="Arrow: Right 9">
            <a:extLst>
              <a:ext uri="{FF2B5EF4-FFF2-40B4-BE49-F238E27FC236}">
                <a16:creationId xmlns:a16="http://schemas.microsoft.com/office/drawing/2014/main" id="{9AD2C6EB-03E8-B1CD-135F-65E0747F4833}"/>
              </a:ext>
            </a:extLst>
          </p:cNvPr>
          <p:cNvSpPr/>
          <p:nvPr/>
        </p:nvSpPr>
        <p:spPr>
          <a:xfrm>
            <a:off x="2411760" y="1221570"/>
            <a:ext cx="540240"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latin typeface="Verdana" panose="020B0604030504040204" pitchFamily="34" charset="0"/>
                <a:ea typeface="Verdana" panose="020B0604030504040204" pitchFamily="34" charset="0"/>
              </a:rPr>
              <a:t>GET</a:t>
            </a:r>
          </a:p>
        </p:txBody>
      </p:sp>
      <p:sp>
        <p:nvSpPr>
          <p:cNvPr id="12" name="TextBox 11">
            <a:extLst>
              <a:ext uri="{FF2B5EF4-FFF2-40B4-BE49-F238E27FC236}">
                <a16:creationId xmlns:a16="http://schemas.microsoft.com/office/drawing/2014/main" id="{8EB221F2-A841-F39A-1F4C-9273F6DCC0C6}"/>
              </a:ext>
            </a:extLst>
          </p:cNvPr>
          <p:cNvSpPr txBox="1"/>
          <p:nvPr/>
        </p:nvSpPr>
        <p:spPr>
          <a:xfrm>
            <a:off x="3131840" y="1144916"/>
            <a:ext cx="4572000" cy="830997"/>
          </a:xfrm>
          <a:prstGeom prst="rect">
            <a:avLst/>
          </a:prstGeom>
          <a:noFill/>
        </p:spPr>
        <p:txBody>
          <a:bodyPr wrap="square">
            <a:spAutoFit/>
          </a:bodyPr>
          <a:lstStyle/>
          <a:p>
            <a:r>
              <a:rPr lang="en-GB" dirty="0"/>
              <a:t>Estimated quantity – last year reported</a:t>
            </a:r>
          </a:p>
          <a:p>
            <a:r>
              <a:rPr lang="en-GB" sz="1000" dirty="0"/>
              <a:t>IUCLID section 3.2, last year repeatable block</a:t>
            </a:r>
          </a:p>
          <a:p>
            <a:r>
              <a:rPr lang="en-GB" sz="1000" dirty="0"/>
              <a:t>SUM: Manufactured + Imported – Directly exported – directly used as intermediate (on-site) – directly used as intermediate (transported)</a:t>
            </a:r>
          </a:p>
        </p:txBody>
      </p:sp>
      <p:sp>
        <p:nvSpPr>
          <p:cNvPr id="16" name="TextBox 15">
            <a:extLst>
              <a:ext uri="{FF2B5EF4-FFF2-40B4-BE49-F238E27FC236}">
                <a16:creationId xmlns:a16="http://schemas.microsoft.com/office/drawing/2014/main" id="{0485A2B4-D71C-AF32-1B53-D8A86C8B50AE}"/>
              </a:ext>
            </a:extLst>
          </p:cNvPr>
          <p:cNvSpPr txBox="1"/>
          <p:nvPr/>
        </p:nvSpPr>
        <p:spPr>
          <a:xfrm>
            <a:off x="3131840" y="2058402"/>
            <a:ext cx="4572000" cy="523220"/>
          </a:xfrm>
          <a:prstGeom prst="rect">
            <a:avLst/>
          </a:prstGeom>
          <a:noFill/>
        </p:spPr>
        <p:txBody>
          <a:bodyPr wrap="square">
            <a:spAutoFit/>
          </a:bodyPr>
          <a:lstStyle/>
          <a:p>
            <a:r>
              <a:rPr lang="en-GB" dirty="0"/>
              <a:t>All Estimated quantities</a:t>
            </a:r>
          </a:p>
          <a:p>
            <a:r>
              <a:rPr lang="en-GB" sz="1000" dirty="0"/>
              <a:t>Expected is a value from 0 to 1 000 000 000</a:t>
            </a:r>
          </a:p>
        </p:txBody>
      </p:sp>
      <p:sp>
        <p:nvSpPr>
          <p:cNvPr id="9" name="Arrow: Right 8">
            <a:extLst>
              <a:ext uri="{FF2B5EF4-FFF2-40B4-BE49-F238E27FC236}">
                <a16:creationId xmlns:a16="http://schemas.microsoft.com/office/drawing/2014/main" id="{00808C64-E150-96AA-7700-4E1BCC5DBBEF}"/>
              </a:ext>
            </a:extLst>
          </p:cNvPr>
          <p:cNvSpPr/>
          <p:nvPr/>
        </p:nvSpPr>
        <p:spPr>
          <a:xfrm>
            <a:off x="2411400" y="2108206"/>
            <a:ext cx="576424"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latin typeface="Verdana" panose="020B0604030504040204" pitchFamily="34" charset="0"/>
                <a:ea typeface="Verdana" panose="020B0604030504040204" pitchFamily="34" charset="0"/>
              </a:rPr>
              <a:t>SUM</a:t>
            </a:r>
          </a:p>
        </p:txBody>
      </p:sp>
      <p:sp>
        <p:nvSpPr>
          <p:cNvPr id="11" name="Arrow: Right 10">
            <a:extLst>
              <a:ext uri="{FF2B5EF4-FFF2-40B4-BE49-F238E27FC236}">
                <a16:creationId xmlns:a16="http://schemas.microsoft.com/office/drawing/2014/main" id="{89951F50-E99B-D45D-3580-7238ADF02E35}"/>
              </a:ext>
            </a:extLst>
          </p:cNvPr>
          <p:cNvSpPr/>
          <p:nvPr/>
        </p:nvSpPr>
        <p:spPr>
          <a:xfrm>
            <a:off x="2411759" y="3075806"/>
            <a:ext cx="648073"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b="1" dirty="0">
                <a:latin typeface="Verdana" panose="020B0604030504040204" pitchFamily="34" charset="0"/>
                <a:ea typeface="Verdana" panose="020B0604030504040204" pitchFamily="34" charset="0"/>
              </a:rPr>
              <a:t>BAND</a:t>
            </a:r>
          </a:p>
        </p:txBody>
      </p:sp>
      <p:sp>
        <p:nvSpPr>
          <p:cNvPr id="14" name="TextBox 13">
            <a:extLst>
              <a:ext uri="{FF2B5EF4-FFF2-40B4-BE49-F238E27FC236}">
                <a16:creationId xmlns:a16="http://schemas.microsoft.com/office/drawing/2014/main" id="{CE38E2EC-79CF-D784-F8BD-41115F92188C}"/>
              </a:ext>
            </a:extLst>
          </p:cNvPr>
          <p:cNvSpPr txBox="1"/>
          <p:nvPr/>
        </p:nvSpPr>
        <p:spPr>
          <a:xfrm>
            <a:off x="3131840" y="2912626"/>
            <a:ext cx="4572000" cy="1292662"/>
          </a:xfrm>
          <a:prstGeom prst="rect">
            <a:avLst/>
          </a:prstGeom>
          <a:noFill/>
        </p:spPr>
        <p:txBody>
          <a:bodyPr wrap="square" lIns="91440" tIns="45720" rIns="91440" bIns="45720" anchor="t">
            <a:spAutoFit/>
          </a:bodyPr>
          <a:lstStyle/>
          <a:p>
            <a:r>
              <a:rPr lang="en-GB" dirty="0"/>
              <a:t>Display string (or code)</a:t>
            </a:r>
            <a:endParaRPr lang="en-GB">
              <a:ea typeface="Calibri"/>
              <a:cs typeface="Calibri"/>
            </a:endParaRPr>
          </a:p>
          <a:p>
            <a:r>
              <a:rPr lang="en-GB" sz="1000" dirty="0"/>
              <a:t>&gt;= 0 to &lt; 10 : “&gt;= 1</a:t>
            </a:r>
            <a:r>
              <a:rPr lang="en-GB" sz="900" dirty="0"/>
              <a:t> to &lt; 10 tonnes”</a:t>
            </a:r>
            <a:endParaRPr lang="en-GB" sz="900" dirty="0">
              <a:ea typeface="Calibri"/>
              <a:cs typeface="Calibri"/>
            </a:endParaRPr>
          </a:p>
          <a:p>
            <a:r>
              <a:rPr lang="en-GB" sz="900" dirty="0"/>
              <a:t>&gt;= 10 to &lt; 100 : “&gt;= 10 to &lt; 100 tonnes” </a:t>
            </a:r>
            <a:endParaRPr lang="en-GB" sz="900" dirty="0">
              <a:ea typeface="Calibri"/>
              <a:cs typeface="Calibri"/>
            </a:endParaRPr>
          </a:p>
          <a:p>
            <a:r>
              <a:rPr lang="en-GB" sz="900" dirty="0"/>
              <a:t>…</a:t>
            </a:r>
            <a:endParaRPr lang="en-GB" sz="900" dirty="0">
              <a:ea typeface="Calibri"/>
              <a:cs typeface="Calibri"/>
            </a:endParaRPr>
          </a:p>
          <a:p>
            <a:r>
              <a:rPr lang="en-GB" sz="1000" dirty="0"/>
              <a:t>&gt;= 1 000 000 000: “&gt;= 1 000 000 000 tonnes” (shouldn’t exist, but in case of clerical errors in the dossiers, if such a value comes, BIDI should be able to convert it to something)</a:t>
            </a:r>
          </a:p>
        </p:txBody>
      </p:sp>
    </p:spTree>
    <p:extLst>
      <p:ext uri="{BB962C8B-B14F-4D97-AF65-F5344CB8AC3E}">
        <p14:creationId xmlns:p14="http://schemas.microsoft.com/office/powerpoint/2010/main" val="2412588422"/>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1EA4FF-3280-B7D3-F9A1-6C8C634501A1}"/>
              </a:ext>
            </a:extLst>
          </p:cNvPr>
          <p:cNvSpPr>
            <a:spLocks noGrp="1"/>
          </p:cNvSpPr>
          <p:nvPr>
            <p:ph type="sldNum" sz="quarter" idx="13"/>
          </p:nvPr>
        </p:nvSpPr>
        <p:spPr/>
        <p:txBody>
          <a:bodyPr/>
          <a:lstStyle/>
          <a:p>
            <a:pPr>
              <a:defRPr/>
            </a:pPr>
            <a:fld id="{BB028139-CA26-40ED-9AA6-16E682D12C30}" type="slidenum">
              <a:rPr lang="en-GB" smtClean="0"/>
              <a:pPr>
                <a:defRPr/>
              </a:pPr>
              <a:t>3</a:t>
            </a:fld>
            <a:endParaRPr lang="en-GB" dirty="0"/>
          </a:p>
        </p:txBody>
      </p:sp>
      <p:sp>
        <p:nvSpPr>
          <p:cNvPr id="3" name="TextBox 2">
            <a:extLst>
              <a:ext uri="{FF2B5EF4-FFF2-40B4-BE49-F238E27FC236}">
                <a16:creationId xmlns:a16="http://schemas.microsoft.com/office/drawing/2014/main" id="{6389BE16-C8C4-F06E-DD25-BEF9EC5D9949}"/>
              </a:ext>
            </a:extLst>
          </p:cNvPr>
          <p:cNvSpPr txBox="1"/>
          <p:nvPr/>
        </p:nvSpPr>
        <p:spPr>
          <a:xfrm>
            <a:off x="395536" y="267494"/>
            <a:ext cx="7200800" cy="5416868"/>
          </a:xfrm>
          <a:prstGeom prst="rect">
            <a:avLst/>
          </a:prstGeom>
          <a:noFill/>
        </p:spPr>
        <p:txBody>
          <a:bodyPr wrap="square" rtlCol="0">
            <a:spAutoFit/>
          </a:bodyPr>
          <a:lstStyle/>
          <a:p>
            <a:r>
              <a:rPr lang="en-GB" sz="800" b="1" dirty="0">
                <a:latin typeface="Verdana" panose="020B0604030504040204" pitchFamily="34" charset="0"/>
                <a:ea typeface="Verdana" panose="020B0604030504040204" pitchFamily="34" charset="0"/>
              </a:rPr>
              <a:t>Example 1</a:t>
            </a:r>
          </a:p>
          <a:p>
            <a:r>
              <a:rPr lang="en-GB" sz="800" dirty="0">
                <a:latin typeface="Verdana" panose="020B0604030504040204" pitchFamily="34" charset="0"/>
                <a:ea typeface="Verdana" panose="020B0604030504040204" pitchFamily="34" charset="0"/>
              </a:rPr>
              <a:t>RML-ID “X” has the following Registrations:</a:t>
            </a:r>
          </a:p>
          <a:p>
            <a:r>
              <a:rPr lang="en-GB" sz="800" dirty="0">
                <a:latin typeface="Verdana" panose="020B0604030504040204" pitchFamily="34" charset="0"/>
                <a:ea typeface="Verdana" panose="020B0604030504040204" pitchFamily="34" charset="0"/>
              </a:rPr>
              <a:t>A, Revoked reg</a:t>
            </a:r>
          </a:p>
          <a:p>
            <a:r>
              <a:rPr lang="en-GB" sz="800" dirty="0">
                <a:latin typeface="Verdana" panose="020B0604030504040204" pitchFamily="34" charset="0"/>
                <a:ea typeface="Verdana" panose="020B0604030504040204" pitchFamily="34" charset="0"/>
              </a:rPr>
              <a:t>B, Inactive reg</a:t>
            </a:r>
          </a:p>
          <a:p>
            <a:r>
              <a:rPr lang="en-GB" sz="800" dirty="0">
                <a:latin typeface="Verdana" panose="020B0604030504040204" pitchFamily="34" charset="0"/>
                <a:ea typeface="Verdana" panose="020B0604030504040204" pitchFamily="34" charset="0"/>
              </a:rPr>
              <a:t>C, Annulled reg</a:t>
            </a:r>
          </a:p>
          <a:p>
            <a:endParaRPr lang="en-GB" sz="800" dirty="0">
              <a:latin typeface="Verdana" panose="020B0604030504040204" pitchFamily="34" charset="0"/>
              <a:ea typeface="Verdana" panose="020B0604030504040204" pitchFamily="34" charset="0"/>
            </a:endParaRPr>
          </a:p>
          <a:p>
            <a:r>
              <a:rPr lang="en-GB" sz="800" dirty="0">
                <a:latin typeface="Verdana" panose="020B0604030504040204" pitchFamily="34" charset="0"/>
                <a:ea typeface="Verdana" panose="020B0604030504040204" pitchFamily="34" charset="0"/>
              </a:rPr>
              <a:t>Flow:</a:t>
            </a:r>
          </a:p>
          <a:p>
            <a:pPr marL="171450" indent="-171450">
              <a:buFont typeface="Wingdings" panose="05000000000000000000" pitchFamily="2" charset="2"/>
              <a:buChar char="Ø"/>
            </a:pPr>
            <a:r>
              <a:rPr lang="en-GB" sz="800" dirty="0">
                <a:solidFill>
                  <a:schemeClr val="tx1"/>
                </a:solidFill>
                <a:latin typeface="Verdana" panose="020B0604030504040204" pitchFamily="34" charset="0"/>
                <a:ea typeface="Verdana" panose="020B0604030504040204" pitchFamily="34" charset="0"/>
              </a:rPr>
              <a:t>All have status (revoked OR invalid OR annulled) -&gt; NO, there’s also one Inactive</a:t>
            </a:r>
          </a:p>
          <a:p>
            <a:pPr marL="171450" indent="-171450">
              <a:buFont typeface="Wingdings" panose="05000000000000000000" pitchFamily="2" charset="2"/>
              <a:buChar char="Ø"/>
            </a:pPr>
            <a:r>
              <a:rPr lang="en-GB" sz="800" dirty="0">
                <a:solidFill>
                  <a:schemeClr val="tx1"/>
                </a:solidFill>
                <a:latin typeface="Verdana" panose="020B0604030504040204" pitchFamily="34" charset="0"/>
                <a:ea typeface="Verdana" panose="020B0604030504040204" pitchFamily="34" charset="0"/>
              </a:rPr>
              <a:t>Removing any registrations which fulfil the above criteria, all the rest have status inactive (i.e. cease manufacture)? -&gt; A and C are removed. B, which remains, has status Inactive, so YES, and the value is “Ceased Manufacture”</a:t>
            </a:r>
          </a:p>
          <a:p>
            <a:endParaRPr lang="en-GB" sz="800" dirty="0">
              <a:latin typeface="Verdana" panose="020B0604030504040204" pitchFamily="34" charset="0"/>
              <a:ea typeface="Verdana" panose="020B0604030504040204" pitchFamily="34" charset="0"/>
            </a:endParaRPr>
          </a:p>
          <a:p>
            <a:r>
              <a:rPr lang="en-GB" sz="800" b="1" dirty="0">
                <a:solidFill>
                  <a:schemeClr val="tx1"/>
                </a:solidFill>
                <a:latin typeface="Verdana" panose="020B0604030504040204" pitchFamily="34" charset="0"/>
                <a:ea typeface="Verdana" panose="020B0604030504040204" pitchFamily="34" charset="0"/>
              </a:rPr>
              <a:t>Example 2</a:t>
            </a:r>
          </a:p>
          <a:p>
            <a:r>
              <a:rPr lang="en-GB" sz="800" dirty="0">
                <a:latin typeface="Verdana" panose="020B0604030504040204" pitchFamily="34" charset="0"/>
                <a:ea typeface="Verdana" panose="020B0604030504040204" pitchFamily="34" charset="0"/>
              </a:rPr>
              <a:t>RML-ID “Y” has the following Registrations:</a:t>
            </a:r>
          </a:p>
          <a:p>
            <a:r>
              <a:rPr lang="en-GB" sz="800" dirty="0">
                <a:latin typeface="Verdana" panose="020B0604030504040204" pitchFamily="34" charset="0"/>
                <a:ea typeface="Verdana" panose="020B0604030504040204" pitchFamily="34" charset="0"/>
              </a:rPr>
              <a:t>A, Revoked reg</a:t>
            </a:r>
          </a:p>
          <a:p>
            <a:r>
              <a:rPr lang="en-GB" sz="800" dirty="0">
                <a:latin typeface="Verdana" panose="020B0604030504040204" pitchFamily="34" charset="0"/>
                <a:ea typeface="Verdana" panose="020B0604030504040204" pitchFamily="34" charset="0"/>
              </a:rPr>
              <a:t>B, Inactive reg</a:t>
            </a:r>
          </a:p>
          <a:p>
            <a:r>
              <a:rPr lang="en-GB" sz="800" dirty="0">
                <a:latin typeface="Verdana" panose="020B0604030504040204" pitchFamily="34" charset="0"/>
                <a:ea typeface="Verdana" panose="020B0604030504040204" pitchFamily="34" charset="0"/>
              </a:rPr>
              <a:t>C, Annulled reg</a:t>
            </a:r>
          </a:p>
          <a:p>
            <a:r>
              <a:rPr lang="en-GB" sz="800" dirty="0">
                <a:latin typeface="Verdana" panose="020B0604030504040204" pitchFamily="34" charset="0"/>
                <a:ea typeface="Verdana" panose="020B0604030504040204" pitchFamily="34" charset="0"/>
              </a:rPr>
              <a:t>D, Active Full reg with tonnage claimed confidential</a:t>
            </a:r>
          </a:p>
          <a:p>
            <a:endParaRPr lang="en-GB" sz="800" dirty="0">
              <a:latin typeface="Verdana" panose="020B0604030504040204" pitchFamily="34" charset="0"/>
              <a:ea typeface="Verdana" panose="020B0604030504040204" pitchFamily="34" charset="0"/>
            </a:endParaRPr>
          </a:p>
          <a:p>
            <a:r>
              <a:rPr lang="en-GB" sz="800" dirty="0">
                <a:latin typeface="Verdana" panose="020B0604030504040204" pitchFamily="34" charset="0"/>
                <a:ea typeface="Verdana" panose="020B0604030504040204" pitchFamily="34" charset="0"/>
              </a:rPr>
              <a:t>Flow:</a:t>
            </a:r>
          </a:p>
          <a:p>
            <a:pPr marL="171450" indent="-171450">
              <a:buFont typeface="Wingdings" panose="05000000000000000000" pitchFamily="2" charset="2"/>
              <a:buChar char="Ø"/>
            </a:pPr>
            <a:r>
              <a:rPr lang="en-GB" sz="800" dirty="0">
                <a:solidFill>
                  <a:schemeClr val="tx1"/>
                </a:solidFill>
                <a:latin typeface="Verdana" panose="020B0604030504040204" pitchFamily="34" charset="0"/>
                <a:ea typeface="Verdana" panose="020B0604030504040204" pitchFamily="34" charset="0"/>
              </a:rPr>
              <a:t>All have status (revoked OR invalid OR annulled) -&gt; NO</a:t>
            </a:r>
          </a:p>
          <a:p>
            <a:pPr marL="171450" indent="-171450">
              <a:buFont typeface="Wingdings" panose="05000000000000000000" pitchFamily="2" charset="2"/>
              <a:buChar char="Ø"/>
            </a:pPr>
            <a:r>
              <a:rPr lang="en-GB" sz="800" dirty="0">
                <a:solidFill>
                  <a:schemeClr val="tx1"/>
                </a:solidFill>
                <a:latin typeface="Verdana" panose="020B0604030504040204" pitchFamily="34" charset="0"/>
                <a:ea typeface="Verdana" panose="020B0604030504040204" pitchFamily="34" charset="0"/>
              </a:rPr>
              <a:t>Removing any registrations which fulfil the above criteria, all the rest have status inactive (i.e. cease manufacture)? -&gt; A and C are removed, B and D remain, so NO</a:t>
            </a:r>
          </a:p>
          <a:p>
            <a:pPr marL="171450" indent="-171450">
              <a:buFont typeface="Wingdings" panose="05000000000000000000" pitchFamily="2" charset="2"/>
              <a:buChar char="Ø"/>
            </a:pPr>
            <a:r>
              <a:rPr lang="en-GB" sz="800" dirty="0">
                <a:solidFill>
                  <a:schemeClr val="tx1"/>
                </a:solidFill>
                <a:latin typeface="Verdana" panose="020B0604030504040204" pitchFamily="34" charset="0"/>
                <a:ea typeface="Verdana" panose="020B0604030504040204" pitchFamily="34" charset="0"/>
              </a:rPr>
              <a:t>Removing any registrations which fulfil the above criteria, all the rest are intermediate registrations only (Subtype&lt;&gt;Full)? </a:t>
            </a:r>
            <a:r>
              <a:rPr lang="en-GB" sz="800" dirty="0">
                <a:latin typeface="Verdana" panose="020B0604030504040204" pitchFamily="34" charset="0"/>
                <a:ea typeface="Verdana" panose="020B0604030504040204" pitchFamily="34" charset="0"/>
              </a:rPr>
              <a:t>-&gt; B is removed, D remains, so NO</a:t>
            </a:r>
          </a:p>
          <a:p>
            <a:pPr marL="171450" indent="-171450">
              <a:buFont typeface="Wingdings" panose="05000000000000000000" pitchFamily="2" charset="2"/>
              <a:buChar char="Ø"/>
            </a:pPr>
            <a:r>
              <a:rPr lang="en-GB" sz="800" dirty="0">
                <a:solidFill>
                  <a:schemeClr val="tx1"/>
                </a:solidFill>
                <a:latin typeface="Verdana" panose="020B0604030504040204" pitchFamily="34" charset="0"/>
                <a:ea typeface="Verdana" panose="020B0604030504040204" pitchFamily="34" charset="0"/>
              </a:rPr>
              <a:t>Removing any registrations which fulfil the above criteria, all the rest are full registrations with tonnage flagged confidential? YES -&gt; value is “Tonnage data confidential”</a:t>
            </a:r>
          </a:p>
          <a:p>
            <a:endParaRPr lang="en-GB" sz="800" b="1" dirty="0">
              <a:latin typeface="Verdana" panose="020B0604030504040204" pitchFamily="34" charset="0"/>
              <a:ea typeface="Verdana" panose="020B0604030504040204" pitchFamily="34" charset="0"/>
            </a:endParaRPr>
          </a:p>
          <a:p>
            <a:r>
              <a:rPr lang="en-GB" sz="800" b="1" dirty="0">
                <a:latin typeface="Verdana" panose="020B0604030504040204" pitchFamily="34" charset="0"/>
                <a:ea typeface="Verdana" panose="020B0604030504040204" pitchFamily="34" charset="0"/>
              </a:rPr>
              <a:t>Example 3</a:t>
            </a:r>
          </a:p>
          <a:p>
            <a:r>
              <a:rPr lang="en-GB" sz="800" dirty="0">
                <a:solidFill>
                  <a:schemeClr val="tx1"/>
                </a:solidFill>
                <a:latin typeface="Verdana" panose="020B0604030504040204" pitchFamily="34" charset="0"/>
                <a:ea typeface="Verdana" panose="020B0604030504040204" pitchFamily="34" charset="0"/>
              </a:rPr>
              <a:t>If D from Example 2 was Active Full reg </a:t>
            </a:r>
            <a:r>
              <a:rPr lang="en-GB" sz="800" u="sng" dirty="0">
                <a:solidFill>
                  <a:schemeClr val="tx1"/>
                </a:solidFill>
                <a:latin typeface="Verdana" panose="020B0604030504040204" pitchFamily="34" charset="0"/>
                <a:ea typeface="Verdana" panose="020B0604030504040204" pitchFamily="34" charset="0"/>
              </a:rPr>
              <a:t>without</a:t>
            </a:r>
            <a:r>
              <a:rPr lang="en-GB" sz="800" dirty="0">
                <a:solidFill>
                  <a:schemeClr val="tx1"/>
                </a:solidFill>
                <a:latin typeface="Verdana" panose="020B0604030504040204" pitchFamily="34" charset="0"/>
                <a:ea typeface="Verdana" panose="020B0604030504040204" pitchFamily="34" charset="0"/>
              </a:rPr>
              <a:t> tonnage claimed confidential then the last part would be:</a:t>
            </a:r>
          </a:p>
          <a:p>
            <a:endParaRPr lang="en-GB" sz="800" dirty="0">
              <a:solidFill>
                <a:schemeClr val="tx1"/>
              </a:solidFill>
              <a:latin typeface="Verdana" panose="020B0604030504040204" pitchFamily="34" charset="0"/>
              <a:ea typeface="Verdana" panose="020B0604030504040204" pitchFamily="34" charset="0"/>
            </a:endParaRPr>
          </a:p>
          <a:p>
            <a:pPr marL="171450" indent="-171450">
              <a:buFont typeface="Wingdings" panose="05000000000000000000" pitchFamily="2" charset="2"/>
              <a:buChar char="Ø"/>
            </a:pPr>
            <a:r>
              <a:rPr lang="en-GB" sz="800" dirty="0">
                <a:solidFill>
                  <a:schemeClr val="tx1"/>
                </a:solidFill>
                <a:latin typeface="Verdana" panose="020B0604030504040204" pitchFamily="34" charset="0"/>
                <a:ea typeface="Verdana" panose="020B0604030504040204" pitchFamily="34" charset="0"/>
              </a:rPr>
              <a:t>Removing any registrations which fulfil the above criteria, all the rest are full registrations with tonnage flagged confidential? NO</a:t>
            </a:r>
          </a:p>
          <a:p>
            <a:pPr marL="171450" indent="-171450">
              <a:buFont typeface="Wingdings" panose="05000000000000000000" pitchFamily="2" charset="2"/>
              <a:buChar char="Ø"/>
            </a:pPr>
            <a:r>
              <a:rPr lang="en-GB" sz="800" dirty="0">
                <a:latin typeface="Verdana" panose="020B0604030504040204" pitchFamily="34" charset="0"/>
                <a:ea typeface="Verdana" panose="020B0604030504040204" pitchFamily="34" charset="0"/>
              </a:rPr>
              <a:t>Calculate band -&gt; Get the “estimated tonnage last year” of the latest successful submission of Registration D, and convert it to a band</a:t>
            </a:r>
            <a:endParaRPr lang="en-GB" sz="800" dirty="0">
              <a:solidFill>
                <a:schemeClr val="tx1"/>
              </a:solidFill>
              <a:latin typeface="Verdana" panose="020B0604030504040204" pitchFamily="34" charset="0"/>
              <a:ea typeface="Verdana" panose="020B0604030504040204" pitchFamily="34" charset="0"/>
            </a:endParaRPr>
          </a:p>
          <a:p>
            <a:endParaRPr lang="en-GB" sz="800" dirty="0">
              <a:latin typeface="Verdana" panose="020B0604030504040204" pitchFamily="34" charset="0"/>
              <a:ea typeface="Verdana" panose="020B0604030504040204" pitchFamily="34" charset="0"/>
            </a:endParaRPr>
          </a:p>
          <a:p>
            <a:endParaRPr lang="en-GB" sz="800" dirty="0">
              <a:solidFill>
                <a:schemeClr val="tx1"/>
              </a:solidFill>
              <a:latin typeface="Verdana" panose="020B0604030504040204" pitchFamily="34" charset="0"/>
              <a:ea typeface="Verdana" panose="020B0604030504040204" pitchFamily="34" charset="0"/>
            </a:endParaRPr>
          </a:p>
          <a:p>
            <a:endParaRPr lang="en-GB" sz="800" dirty="0">
              <a:solidFill>
                <a:schemeClr val="tx1"/>
              </a:solidFill>
              <a:latin typeface="Verdana" panose="020B0604030504040204" pitchFamily="34" charset="0"/>
              <a:ea typeface="Verdana" panose="020B0604030504040204" pitchFamily="34" charset="0"/>
            </a:endParaRPr>
          </a:p>
          <a:p>
            <a:endParaRPr lang="en-GB" sz="800" dirty="0">
              <a:latin typeface="Verdana" panose="020B0604030504040204" pitchFamily="34" charset="0"/>
              <a:ea typeface="Verdana" panose="020B0604030504040204" pitchFamily="34" charset="0"/>
            </a:endParaRPr>
          </a:p>
          <a:p>
            <a:endParaRPr lang="en-GB" sz="800" dirty="0">
              <a:solidFill>
                <a:schemeClr val="tx1"/>
              </a:solidFill>
              <a:latin typeface="Verdana" panose="020B0604030504040204" pitchFamily="34" charset="0"/>
              <a:ea typeface="Verdana" panose="020B0604030504040204" pitchFamily="34" charset="0"/>
            </a:endParaRPr>
          </a:p>
          <a:p>
            <a:pPr marL="285750" indent="-285750">
              <a:buFontTx/>
              <a:buChar char="-"/>
            </a:pPr>
            <a:endParaRPr lang="en-GB" sz="800" dirty="0">
              <a:solidFill>
                <a:schemeClr val="tx1"/>
              </a:solidFill>
              <a:latin typeface="Verdana" panose="020B0604030504040204" pitchFamily="34" charset="0"/>
              <a:ea typeface="Verdana" panose="020B0604030504040204" pitchFamily="34" charset="0"/>
            </a:endParaRPr>
          </a:p>
          <a:p>
            <a:pPr marL="285750" indent="-285750">
              <a:buFontTx/>
              <a:buChar char="-"/>
            </a:pPr>
            <a:endParaRPr lang="en-GB" sz="800" dirty="0">
              <a:latin typeface="Verdana" panose="020B0604030504040204" pitchFamily="34" charset="0"/>
              <a:ea typeface="Verdana" panose="020B0604030504040204" pitchFamily="34" charset="0"/>
            </a:endParaRPr>
          </a:p>
          <a:p>
            <a:pPr marL="285750" indent="-285750">
              <a:buFontTx/>
              <a:buChar char="-"/>
            </a:pPr>
            <a:endParaRPr lang="en-GB" sz="800" dirty="0">
              <a:solidFill>
                <a:schemeClr val="tx1"/>
              </a:solidFill>
              <a:latin typeface="Verdana" panose="020B0604030504040204" pitchFamily="34" charset="0"/>
              <a:ea typeface="Verdana" panose="020B0604030504040204" pitchFamily="34" charset="0"/>
            </a:endParaRPr>
          </a:p>
          <a:p>
            <a:pPr marL="285750" indent="-285750">
              <a:buFontTx/>
              <a:buChar char="-"/>
            </a:pPr>
            <a:endParaRPr lang="en-GB" dirty="0"/>
          </a:p>
        </p:txBody>
      </p:sp>
    </p:spTree>
    <p:extLst>
      <p:ext uri="{BB962C8B-B14F-4D97-AF65-F5344CB8AC3E}">
        <p14:creationId xmlns:p14="http://schemas.microsoft.com/office/powerpoint/2010/main" val="2711376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BBB7C02-D504-C1F9-2E82-A84AE9C599CD}"/>
              </a:ext>
            </a:extLst>
          </p:cNvPr>
          <p:cNvSpPr>
            <a:spLocks noGrp="1"/>
          </p:cNvSpPr>
          <p:nvPr>
            <p:ph type="sldNum" sz="quarter" idx="13"/>
          </p:nvPr>
        </p:nvSpPr>
        <p:spPr/>
        <p:txBody>
          <a:bodyPr/>
          <a:lstStyle/>
          <a:p>
            <a:pPr>
              <a:defRPr/>
            </a:pPr>
            <a:fld id="{BB028139-CA26-40ED-9AA6-16E682D12C30}" type="slidenum">
              <a:rPr lang="en-GB" smtClean="0"/>
              <a:pPr>
                <a:defRPr/>
              </a:pPr>
              <a:t>4</a:t>
            </a:fld>
            <a:endParaRPr lang="en-GB" dirty="0"/>
          </a:p>
        </p:txBody>
      </p:sp>
      <p:sp>
        <p:nvSpPr>
          <p:cNvPr id="5" name="TextBox 4">
            <a:extLst>
              <a:ext uri="{FF2B5EF4-FFF2-40B4-BE49-F238E27FC236}">
                <a16:creationId xmlns:a16="http://schemas.microsoft.com/office/drawing/2014/main" id="{B3E0FB87-D5CB-F5E7-B3DF-7D35D09AB679}"/>
              </a:ext>
            </a:extLst>
          </p:cNvPr>
          <p:cNvSpPr txBox="1"/>
          <p:nvPr/>
        </p:nvSpPr>
        <p:spPr>
          <a:xfrm>
            <a:off x="395536" y="267494"/>
            <a:ext cx="7200800" cy="1723549"/>
          </a:xfrm>
          <a:prstGeom prst="rect">
            <a:avLst/>
          </a:prstGeom>
          <a:noFill/>
        </p:spPr>
        <p:txBody>
          <a:bodyPr wrap="square" lIns="91440" tIns="45720" rIns="91440" bIns="45720" rtlCol="0" anchor="t">
            <a:spAutoFit/>
          </a:bodyPr>
          <a:lstStyle/>
          <a:p>
            <a:r>
              <a:rPr lang="en-GB" sz="800" dirty="0">
                <a:latin typeface="Verdana"/>
                <a:ea typeface="Verdana"/>
              </a:rPr>
              <a:t>Other notes:</a:t>
            </a:r>
            <a:endParaRPr lang="en-GB" sz="800" dirty="0">
              <a:latin typeface="Verdana" panose="020B0604030504040204" pitchFamily="34" charset="0"/>
              <a:ea typeface="Verdana" panose="020B0604030504040204" pitchFamily="34" charset="0"/>
            </a:endParaRPr>
          </a:p>
          <a:p>
            <a:endParaRPr lang="en-GB" sz="800" dirty="0">
              <a:solidFill>
                <a:schemeClr val="tx1"/>
              </a:solidFill>
              <a:latin typeface="Verdana" panose="020B0604030504040204" pitchFamily="34" charset="0"/>
              <a:ea typeface="Verdana" panose="020B0604030504040204" pitchFamily="34" charset="0"/>
            </a:endParaRPr>
          </a:p>
          <a:p>
            <a:r>
              <a:rPr lang="en-GB" sz="800" dirty="0">
                <a:latin typeface="Verdana"/>
                <a:ea typeface="Verdana"/>
              </a:rPr>
              <a:t>There is no need for monitoring confidentiality assessment claims on tonnage bands to recalculate if there are rejections – no recalculation should be done even if claims were rejected.</a:t>
            </a:r>
            <a:endParaRPr lang="en-GB" sz="800" dirty="0">
              <a:latin typeface="Verdana" panose="020B0604030504040204" pitchFamily="34" charset="0"/>
              <a:ea typeface="Verdana" panose="020B0604030504040204" pitchFamily="34" charset="0"/>
            </a:endParaRPr>
          </a:p>
          <a:p>
            <a:endParaRPr lang="en-GB" sz="800" dirty="0">
              <a:latin typeface="Verdana" panose="020B0604030504040204" pitchFamily="34" charset="0"/>
              <a:ea typeface="Verdana" panose="020B0604030504040204" pitchFamily="34" charset="0"/>
            </a:endParaRPr>
          </a:p>
          <a:p>
            <a:endParaRPr lang="en-GB" sz="800" dirty="0">
              <a:latin typeface="Verdana" panose="020B0604030504040204" pitchFamily="34" charset="0"/>
              <a:ea typeface="Verdana" panose="020B0604030504040204" pitchFamily="34" charset="0"/>
            </a:endParaRPr>
          </a:p>
          <a:p>
            <a:endParaRPr lang="en-GB" sz="800" dirty="0">
              <a:solidFill>
                <a:schemeClr val="tx1"/>
              </a:solidFill>
              <a:latin typeface="Verdana" panose="020B0604030504040204" pitchFamily="34" charset="0"/>
              <a:ea typeface="Verdana" panose="020B0604030504040204" pitchFamily="34" charset="0"/>
            </a:endParaRPr>
          </a:p>
          <a:p>
            <a:endParaRPr lang="en-GB" sz="800" dirty="0">
              <a:solidFill>
                <a:schemeClr val="tx1"/>
              </a:solidFill>
              <a:latin typeface="Verdana" panose="020B0604030504040204" pitchFamily="34" charset="0"/>
              <a:ea typeface="Verdana" panose="020B0604030504040204" pitchFamily="34" charset="0"/>
            </a:endParaRPr>
          </a:p>
          <a:p>
            <a:pPr marL="285750" indent="-285750">
              <a:buChar char="-"/>
            </a:pPr>
            <a:endParaRPr lang="en-GB" sz="800" dirty="0">
              <a:latin typeface="Verdana" panose="020B0604030504040204" pitchFamily="34" charset="0"/>
              <a:ea typeface="Verdana" panose="020B0604030504040204" pitchFamily="34" charset="0"/>
            </a:endParaRPr>
          </a:p>
          <a:p>
            <a:pPr marL="285750" indent="-285750">
              <a:buFontTx/>
              <a:buChar char="-"/>
            </a:pPr>
            <a:endParaRPr lang="en-GB" sz="800" dirty="0">
              <a:solidFill>
                <a:schemeClr val="tx1"/>
              </a:solidFill>
              <a:latin typeface="Verdana" panose="020B0604030504040204" pitchFamily="34" charset="0"/>
              <a:ea typeface="Verdana" panose="020B0604030504040204" pitchFamily="34" charset="0"/>
            </a:endParaRPr>
          </a:p>
          <a:p>
            <a:pPr marL="285750" indent="-285750">
              <a:buFontTx/>
              <a:buChar char="-"/>
            </a:pPr>
            <a:endParaRPr lang="en-GB" sz="800" dirty="0">
              <a:latin typeface="Verdana" panose="020B0604030504040204" pitchFamily="34" charset="0"/>
              <a:ea typeface="Verdana" panose="020B0604030504040204" pitchFamily="34" charset="0"/>
              <a:cs typeface="Calibri" panose="020F0502020204030204"/>
            </a:endParaRPr>
          </a:p>
          <a:p>
            <a:pPr marL="285750" indent="-285750">
              <a:buFontTx/>
              <a:buChar char="-"/>
            </a:pPr>
            <a:endParaRPr lang="en-GB" dirty="0">
              <a:latin typeface="Calibri" panose="020F0502020204030204"/>
              <a:ea typeface="Verdana" panose="020B0604030504040204" pitchFamily="34" charset="0"/>
              <a:cs typeface="Calibri" panose="020F0502020204030204"/>
            </a:endParaRPr>
          </a:p>
        </p:txBody>
      </p:sp>
    </p:spTree>
    <p:extLst>
      <p:ext uri="{BB962C8B-B14F-4D97-AF65-F5344CB8AC3E}">
        <p14:creationId xmlns:p14="http://schemas.microsoft.com/office/powerpoint/2010/main" val="1134115567"/>
      </p:ext>
    </p:extLst>
  </p:cSld>
  <p:clrMapOvr>
    <a:masterClrMapping/>
  </p:clrMapOvr>
</p:sld>
</file>

<file path=ppt/theme/theme1.xml><?xml version="1.0" encoding="utf-8"?>
<a:theme xmlns:a="http://schemas.openxmlformats.org/drawingml/2006/main" name="Office Theme">
  <a:themeElements>
    <a:clrScheme name="ECHA">
      <a:dk1>
        <a:srgbClr val="212121"/>
      </a:dk1>
      <a:lt1>
        <a:sysClr val="window" lastClr="FFFFFF"/>
      </a:lt1>
      <a:dk2>
        <a:srgbClr val="0046AD"/>
      </a:dk2>
      <a:lt2>
        <a:srgbClr val="E7E6E6"/>
      </a:lt2>
      <a:accent1>
        <a:srgbClr val="0046AD"/>
      </a:accent1>
      <a:accent2>
        <a:srgbClr val="008BC8"/>
      </a:accent2>
      <a:accent3>
        <a:srgbClr val="D7EFFA"/>
      </a:accent3>
      <a:accent4>
        <a:srgbClr val="FF9900"/>
      </a:accent4>
      <a:accent5>
        <a:srgbClr val="FFCC00"/>
      </a:accent5>
      <a:accent6>
        <a:srgbClr val="FC003C"/>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BCD810E6-ACB7-4D37-97BA-4470A44DF966}" vid="{32271F7A-F033-43B6-87EA-242B7527D737}"/>
    </a:ext>
  </a:extLst>
</a:theme>
</file>

<file path=ppt/theme/theme2.xml><?xml version="1.0" encoding="utf-8"?>
<a:theme xmlns:a="http://schemas.openxmlformats.org/drawingml/2006/main" name="Office-te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be8c8c9b-35dc-4d3f-b215-fa33ab45cab7">
      <Terms xmlns="http://schemas.microsoft.com/office/infopath/2007/PartnerControls"/>
    </lcf76f155ced4ddcb4097134ff3c332f>
    <TaxCatchAll xmlns="222efb39-1ac6-4b23-94ff-9a1a771edb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FDB6CEAD83B0641B0CC060F5E3AF456" ma:contentTypeVersion="15" ma:contentTypeDescription="Create a new document." ma:contentTypeScope="" ma:versionID="445f14678b4ca3a54d79f28e6b37c535">
  <xsd:schema xmlns:xsd="http://www.w3.org/2001/XMLSchema" xmlns:xs="http://www.w3.org/2001/XMLSchema" xmlns:p="http://schemas.microsoft.com/office/2006/metadata/properties" xmlns:ns2="be8c8c9b-35dc-4d3f-b215-fa33ab45cab7" xmlns:ns3="222efb39-1ac6-4b23-94ff-9a1a771edba5" targetNamespace="http://schemas.microsoft.com/office/2006/metadata/properties" ma:root="true" ma:fieldsID="f8a7f7bb84955388077445152ff4b250" ns2:_="" ns3:_="">
    <xsd:import namespace="be8c8c9b-35dc-4d3f-b215-fa33ab45cab7"/>
    <xsd:import namespace="222efb39-1ac6-4b23-94ff-9a1a771edba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8c8c9b-35dc-4d3f-b215-fa33ab45cab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8d5bc37-37b9-4210-a897-d5dcbaaf286a"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22efb39-1ac6-4b23-94ff-9a1a771edba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c6c04047-be36-4999-80c0-286f902f1b97}" ma:internalName="TaxCatchAll" ma:showField="CatchAllData" ma:web="222efb39-1ac6-4b23-94ff-9a1a771edba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865BC7D-E61A-4ABE-846B-8D96DFDDB99F}">
  <ds:schemaRefs>
    <ds:schemaRef ds:uri="http://schemas.microsoft.com/sharepoint/v3/contenttype/forms"/>
  </ds:schemaRefs>
</ds:datastoreItem>
</file>

<file path=customXml/itemProps2.xml><?xml version="1.0" encoding="utf-8"?>
<ds:datastoreItem xmlns:ds="http://schemas.openxmlformats.org/officeDocument/2006/customXml" ds:itemID="{CF12195B-DD16-44E2-B17F-EE7B4300717A}">
  <ds:schemaRefs>
    <ds:schemaRef ds:uri="http://schemas.openxmlformats.org/package/2006/metadata/core-properties"/>
    <ds:schemaRef ds:uri="http://purl.org/dc/elements/1.1/"/>
    <ds:schemaRef ds:uri="http://www.w3.org/XML/1998/namespace"/>
    <ds:schemaRef ds:uri="http://purl.org/dc/terms/"/>
    <ds:schemaRef ds:uri="5bcca709-0b09-4b74-bfa0-2137a84c1763"/>
    <ds:schemaRef ds:uri="b80ede5c-af4c-4bf2-9a87-706a3579dc11"/>
    <ds:schemaRef ds:uri="258be1db-601c-4259-8d19-496fc6326e26"/>
    <ds:schemaRef ds:uri="http://schemas.microsoft.com/office/2006/metadata/properties"/>
    <ds:schemaRef ds:uri="http://schemas.microsoft.com/office/2006/documentManagement/types"/>
    <ds:schemaRef ds:uri="http://schemas.microsoft.com/office/infopath/2007/PartnerControls"/>
    <ds:schemaRef ds:uri="http://purl.org/dc/dcmitype/"/>
    <ds:schemaRef ds:uri="be8c8c9b-35dc-4d3f-b215-fa33ab45cab7"/>
    <ds:schemaRef ds:uri="222efb39-1ac6-4b23-94ff-9a1a771edba5"/>
  </ds:schemaRefs>
</ds:datastoreItem>
</file>

<file path=customXml/itemProps3.xml><?xml version="1.0" encoding="utf-8"?>
<ds:datastoreItem xmlns:ds="http://schemas.openxmlformats.org/officeDocument/2006/customXml" ds:itemID="{104F72EA-49F8-4C08-A0D4-E74C340530C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8c8c9b-35dc-4d3f-b215-fa33ab45cab7"/>
    <ds:schemaRef ds:uri="222efb39-1ac6-4b23-94ff-9a1a771edb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600</TotalTime>
  <Words>583</Words>
  <Application>Microsoft Office PowerPoint</Application>
  <PresentationFormat>On-screen Show (16:9)</PresentationFormat>
  <Paragraphs>78</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BRENNAN Eoin</dc:creator>
  <cp:lastModifiedBy>PAPAGIANNOPOULOU Maria</cp:lastModifiedBy>
  <cp:revision>44</cp:revision>
  <cp:lastPrinted>2014-03-25T09:37:43Z</cp:lastPrinted>
  <dcterms:created xsi:type="dcterms:W3CDTF">2023-02-28T06:58:56Z</dcterms:created>
  <dcterms:modified xsi:type="dcterms:W3CDTF">2023-06-14T16:28:44Z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0x0101003FDB6CEAD83B0641B0CC060F5E3AF456</vt:lpwstr>
  </property>
  <property fmtid="{D5CDD505-2E9C-101B-9397-08002B2CF9AE}" pid="3" name="ECHAProcess">
    <vt:lpwstr>3</vt:lpwstr>
  </property>
  <property fmtid="{D5CDD505-2E9C-101B-9397-08002B2CF9AE}" pid="4" name="ECHASecClass">
    <vt:lpwstr>1</vt:lpwstr>
  </property>
  <property fmtid="{D5CDD505-2E9C-101B-9397-08002B2CF9AE}" pid="5" name="_dlc_DocIdItemGuid">
    <vt:lpwstr>d064b0d7-e8ba-4f7c-83d0-54b8a42fe3c5</vt:lpwstr>
  </property>
  <property fmtid="{D5CDD505-2E9C-101B-9397-08002B2CF9AE}" pid="6" name="_dlc_DocId">
    <vt:lpwstr>ACTV10-10-60120</vt:lpwstr>
  </property>
  <property fmtid="{D5CDD505-2E9C-101B-9397-08002B2CF9AE}" pid="7" name="_dlc_DocIdUrl">
    <vt:lpwstr>https://activity.echa.europa.eu/sites/act-10/process-10-12/_layouts/DocIdRedir.aspx?ID=ACTV10-10-60120, ACTV10-10-60120</vt:lpwstr>
  </property>
  <property fmtid="{D5CDD505-2E9C-101B-9397-08002B2CF9AE}" pid="8" name="MediaServiceImageTags">
    <vt:lpwstr/>
  </property>
</Properties>
</file>