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1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4ABB-4F54-4304-BBBD-706D5215C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FB549-CD21-E9F6-A437-D9C5489C4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0CD8-1798-6B87-55E4-C649E0BB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A143-996A-43B5-AE1F-D5F1110892A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B1E7E-8B4E-E72E-E28D-6E30DA68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87B9-35CA-2E6A-7AFA-EB2BA12E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447B-C428-47DC-933B-65B80422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9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85D9-C772-4A4C-6137-ADF292A1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EC977-E79A-64A0-5C69-A088DC788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31BD1-69E9-ADB8-C1DA-554632C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A143-996A-43B5-AE1F-D5F1110892A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E18F-E295-8FF6-C38C-D2D83BFB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2C647-49A6-328E-F4CA-0B421908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447B-C428-47DC-933B-65B80422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7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086E39-2CD8-0EC3-F862-0F45A3799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04635-8E84-A78B-4EB7-3FCDAE68B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366B7-B306-42C1-7BF1-DE5EF9C8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A143-996A-43B5-AE1F-D5F1110892A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94CB3-3783-E9FF-A2E6-05AC94E2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A4741-58AF-761C-B2C1-52CC6393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447B-C428-47DC-933B-65B80422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8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971D3-DED5-91CD-DE1E-8086C1C3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74F6E-84BB-6FD6-E7EE-C26D2B512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62C04-B7F4-C1BD-875A-507E22475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A143-996A-43B5-AE1F-D5F1110892A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4975A-0073-9986-C34A-C869E913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67D5-96ED-0B44-C9C8-64E483FE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447B-C428-47DC-933B-65B80422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6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3876-C4FB-FEC8-3DE8-0210DF38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36313-5E56-FB67-73BE-3A95AC225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D4D59-992A-B442-4C4A-2AC1368E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A143-996A-43B5-AE1F-D5F1110892A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7315-327C-656B-9070-EE148E6F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B6766-3BCD-5DD9-3F30-599F5DD5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447B-C428-47DC-933B-65B80422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3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D390-555B-EADE-48CE-089F8EF5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6CE4-B7EA-FAF5-9380-E13C4FE60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B7F2E-53D1-932B-619B-B03533D78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DB40B-E669-10B0-3279-639BC4F2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A143-996A-43B5-AE1F-D5F1110892A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FF134-0CFB-7ED0-9D70-D348B409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8FD4C-6FAE-B50A-F33B-9A20D1BC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447B-C428-47DC-933B-65B80422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5254-36AB-CC71-EBD6-9BB537C1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62748-67BE-088F-3D2A-068B667B9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85911-89B9-45BA-C755-51C0F8DD1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5EFE7-FAA8-A511-2F3C-55CA02922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39992-C3AA-0ABD-79C0-E7C5E6871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FE7961-7D3F-0DAF-44DD-3E01EE97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A143-996A-43B5-AE1F-D5F1110892A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7A8BE-2244-5FB0-2467-643284F3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17CD5-F608-EDF7-576C-C1C04E4C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447B-C428-47DC-933B-65B80422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3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A5329-B4D6-7FB6-109B-3DDB2A5D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2DE5A-42A0-8F83-8657-1C97D9EA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A143-996A-43B5-AE1F-D5F1110892A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E753D-2FF0-830B-09C9-354340BA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DBD37-D0C0-68F2-E0E7-3A745AD9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447B-C428-47DC-933B-65B80422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4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F598B-DDED-70C6-40C7-413F9A20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A143-996A-43B5-AE1F-D5F1110892A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19694-736E-B02A-8B65-2DBF8394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D3D67-809C-2EEE-C1C5-2F0926D39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447B-C428-47DC-933B-65B80422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1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5734-36C0-F04C-0A70-714A5A40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90148-5DC7-0DF7-B5DB-BED7F4C7A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0A0C8-F0BC-6C3A-5761-1A4A3EA31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FE3C4-6D13-57E2-6B21-5A816E60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A143-996A-43B5-AE1F-D5F1110892A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4C69B-5771-4A13-9338-EF7A0C0E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4D9D2-5A2C-BFFA-FCCF-5B972AAA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447B-C428-47DC-933B-65B80422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5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1E8B-BAAA-5E9E-27EC-2B600D2A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E1F07-4C08-02F9-7D9F-FD29D4DE5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31914-FA07-4500-7BC8-CED63E541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3A8A0-01AB-6DD9-8F42-FDECC438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A143-996A-43B5-AE1F-D5F1110892A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81033-B04A-2D60-6AF2-1D7725E7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06E5D-B35E-A827-E32B-98E29ED6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C447B-C428-47DC-933B-65B80422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5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1C7C7-3778-64D5-0260-2F8EB7DA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4F2A7-540C-D51C-F994-BFA75231A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DB984-ADC2-EB2C-D8CE-EFB4B7E6D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F8A143-996A-43B5-AE1F-D5F1110892A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539C9-27A5-9EC4-760F-921AB61EE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82F68-28E1-4624-A73F-2D3FFF216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BC447B-C428-47DC-933B-65B80422A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9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5AB7-7EF6-001E-1DA4-1D6139A93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D010A-893E-A57F-22E0-CFAD2EA7A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6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708FC4-E9B4-579B-02C1-19C1380A7445}"/>
              </a:ext>
            </a:extLst>
          </p:cNvPr>
          <p:cNvSpPr/>
          <p:nvPr/>
        </p:nvSpPr>
        <p:spPr>
          <a:xfrm>
            <a:off x="4545139" y="290513"/>
            <a:ext cx="4114800" cy="6477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Convert .d to </a:t>
            </a:r>
            <a:r>
              <a:rPr lang="en-US" dirty="0" err="1"/>
              <a:t>mzml</a:t>
            </a:r>
            <a:r>
              <a:rPr lang="en-US" dirty="0"/>
              <a:t> using </a:t>
            </a:r>
            <a:r>
              <a:rPr lang="en-US" dirty="0" err="1"/>
              <a:t>MSConvert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600450-7094-B9A4-07C7-65801A5B6B4C}"/>
              </a:ext>
            </a:extLst>
          </p:cNvPr>
          <p:cNvSpPr/>
          <p:nvPr/>
        </p:nvSpPr>
        <p:spPr>
          <a:xfrm>
            <a:off x="4545139" y="3105149"/>
            <a:ext cx="4114800" cy="6477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Give output path in “main.py” for csv output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C12EE6-EA6D-3A72-4C15-D999B4E360A8}"/>
              </a:ext>
            </a:extLst>
          </p:cNvPr>
          <p:cNvSpPr/>
          <p:nvPr/>
        </p:nvSpPr>
        <p:spPr>
          <a:xfrm>
            <a:off x="4545139" y="4981573"/>
            <a:ext cx="4114800" cy="6477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 Select </a:t>
            </a:r>
            <a:r>
              <a:rPr lang="en-US" dirty="0" err="1"/>
              <a:t>mzml</a:t>
            </a:r>
            <a:r>
              <a:rPr lang="en-US" dirty="0"/>
              <a:t> file to be analyzed in the popup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718C92-721C-3191-4E64-AFFC84645836}"/>
              </a:ext>
            </a:extLst>
          </p:cNvPr>
          <p:cNvSpPr/>
          <p:nvPr/>
        </p:nvSpPr>
        <p:spPr>
          <a:xfrm>
            <a:off x="4385404" y="1228725"/>
            <a:ext cx="4434269" cy="6477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Run “setup_environment.py” (only run once, no need to run more than once)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59C81F-7FA9-D772-C15D-3472FCCF82AE}"/>
              </a:ext>
            </a:extLst>
          </p:cNvPr>
          <p:cNvSpPr/>
          <p:nvPr/>
        </p:nvSpPr>
        <p:spPr>
          <a:xfrm>
            <a:off x="4545139" y="2166937"/>
            <a:ext cx="4114800" cy="6477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Open “main.py” – scroll to bottom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112771C-48BF-7F89-516A-F1AF705F7A61}"/>
              </a:ext>
            </a:extLst>
          </p:cNvPr>
          <p:cNvSpPr/>
          <p:nvPr/>
        </p:nvSpPr>
        <p:spPr>
          <a:xfrm>
            <a:off x="4545139" y="4043361"/>
            <a:ext cx="4114800" cy="6477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 Run “main.py”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EEE0F62-BF15-7EB6-C1E3-AFEBF7202C5E}"/>
              </a:ext>
            </a:extLst>
          </p:cNvPr>
          <p:cNvSpPr/>
          <p:nvPr/>
        </p:nvSpPr>
        <p:spPr>
          <a:xfrm>
            <a:off x="4545139" y="5919785"/>
            <a:ext cx="4114800" cy="6477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7. Go to the output location – csv output should be there</a:t>
            </a:r>
          </a:p>
        </p:txBody>
      </p:sp>
    </p:spTree>
    <p:extLst>
      <p:ext uri="{BB962C8B-B14F-4D97-AF65-F5344CB8AC3E}">
        <p14:creationId xmlns:p14="http://schemas.microsoft.com/office/powerpoint/2010/main" val="78096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9AB3-51C2-452A-F20D-BEDBBFD5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661"/>
            <a:ext cx="10515600" cy="1325563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MSConvert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60CB3-23EC-127C-44CB-817AD61EE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58" y="1094571"/>
            <a:ext cx="8326012" cy="5763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BD8DEB-509C-1444-642E-4FB48014F7A0}"/>
              </a:ext>
            </a:extLst>
          </p:cNvPr>
          <p:cNvSpPr txBox="1"/>
          <p:nvPr/>
        </p:nvSpPr>
        <p:spPr>
          <a:xfrm>
            <a:off x="8601075" y="1299001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.d into </a:t>
            </a:r>
            <a:r>
              <a:rPr lang="en-US" dirty="0" err="1"/>
              <a:t>mzML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79370-A249-F11B-3C46-8982CCDB4BEE}"/>
              </a:ext>
            </a:extLst>
          </p:cNvPr>
          <p:cNvSpPr txBox="1"/>
          <p:nvPr/>
        </p:nvSpPr>
        <p:spPr>
          <a:xfrm>
            <a:off x="8601075" y="2967335"/>
            <a:ext cx="323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filters are selected, just load in the data and hit 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3B2E4D-35B3-B01A-7EAB-7C7E144A48F0}"/>
              </a:ext>
            </a:extLst>
          </p:cNvPr>
          <p:cNvSpPr txBox="1"/>
          <p:nvPr/>
        </p:nvSpPr>
        <p:spPr>
          <a:xfrm>
            <a:off x="8601075" y="4912668"/>
            <a:ext cx="323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https://proteowizard.sourceforge.io/download.html</a:t>
            </a:r>
          </a:p>
        </p:txBody>
      </p:sp>
    </p:spTree>
    <p:extLst>
      <p:ext uri="{BB962C8B-B14F-4D97-AF65-F5344CB8AC3E}">
        <p14:creationId xmlns:p14="http://schemas.microsoft.com/office/powerpoint/2010/main" val="224497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2169-2BCE-7D05-7638-4D98C6F7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5"/>
            <a:ext cx="10515600" cy="1325563"/>
          </a:xfrm>
        </p:spPr>
        <p:txBody>
          <a:bodyPr/>
          <a:lstStyle/>
          <a:p>
            <a:r>
              <a:rPr lang="en-US" dirty="0"/>
              <a:t>Pop up from the Main.py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C1323-CF26-8F49-D4EF-B77C24AD7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4064"/>
            <a:ext cx="7343610" cy="3900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8EB041-2164-7128-B5B0-7BF8CA48FD2A}"/>
              </a:ext>
            </a:extLst>
          </p:cNvPr>
          <p:cNvSpPr txBox="1"/>
          <p:nvPr/>
        </p:nvSpPr>
        <p:spPr>
          <a:xfrm>
            <a:off x="7962900" y="1800225"/>
            <a:ext cx="38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in the </a:t>
            </a:r>
            <a:r>
              <a:rPr lang="en-US" dirty="0" err="1"/>
              <a:t>mzml</a:t>
            </a:r>
            <a:r>
              <a:rPr lang="en-US" dirty="0"/>
              <a:t> file into the script</a:t>
            </a:r>
          </a:p>
        </p:txBody>
      </p:sp>
    </p:spTree>
    <p:extLst>
      <p:ext uri="{BB962C8B-B14F-4D97-AF65-F5344CB8AC3E}">
        <p14:creationId xmlns:p14="http://schemas.microsoft.com/office/powerpoint/2010/main" val="429257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CB5B64-1C08-6DF0-1A86-4303057DE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628654"/>
              </p:ext>
            </p:extLst>
          </p:nvPr>
        </p:nvGraphicFramePr>
        <p:xfrm>
          <a:off x="184912" y="4322402"/>
          <a:ext cx="8128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735173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205719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14357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675034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40424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m/z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Retention Time (sec)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Drift Time (ms)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Intensity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285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141.0159609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8.016101299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23.06790938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887799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770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69242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AE3326B-A0F8-AF77-3C0C-C6A3A83F32DD}"/>
              </a:ext>
            </a:extLst>
          </p:cNvPr>
          <p:cNvSpPr txBox="1"/>
          <p:nvPr/>
        </p:nvSpPr>
        <p:spPr>
          <a:xfrm>
            <a:off x="320040" y="5276088"/>
            <a:ext cx="11686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Openms</a:t>
            </a:r>
            <a:r>
              <a:rPr lang="en-US" dirty="0"/>
              <a:t> is able to extract features accurately – I then am implementing a clustering algorithm (DBSCAN) in which I am using some basic instrument parameters to determine clusters (the count in the csv). This is then able to be plotted into some very nice 3D plots.</a:t>
            </a:r>
          </a:p>
          <a:p>
            <a:endParaRPr lang="en-US" dirty="0"/>
          </a:p>
          <a:p>
            <a:r>
              <a:rPr lang="en-US" dirty="0"/>
              <a:t>I have applied a feature intensity threshold as I am using experimental samples and there is a lot of background.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C7B04A-BD1B-4080-BF01-CDF53E40C64A}"/>
              </a:ext>
            </a:extLst>
          </p:cNvPr>
          <p:cNvSpPr txBox="1"/>
          <p:nvPr/>
        </p:nvSpPr>
        <p:spPr>
          <a:xfrm>
            <a:off x="392629" y="1773936"/>
            <a:ext cx="2771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 feature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F0C020-4503-0FC9-20D5-3AA4BBFA9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129" y="971631"/>
            <a:ext cx="5375751" cy="28981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795F1C-E9A7-447E-D780-BABFEF02CC5A}"/>
              </a:ext>
            </a:extLst>
          </p:cNvPr>
          <p:cNvSpPr txBox="1"/>
          <p:nvPr/>
        </p:nvSpPr>
        <p:spPr>
          <a:xfrm>
            <a:off x="392629" y="3847067"/>
            <a:ext cx="2771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CSV export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17F82C-AEE8-787E-FEA9-2031FC24A577}"/>
              </a:ext>
            </a:extLst>
          </p:cNvPr>
          <p:cNvCxnSpPr/>
          <p:nvPr/>
        </p:nvCxnSpPr>
        <p:spPr>
          <a:xfrm flipH="1">
            <a:off x="8312912" y="4736592"/>
            <a:ext cx="1187704" cy="219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ADB497-7B0C-BAB4-C826-5B6343C02F3D}"/>
              </a:ext>
            </a:extLst>
          </p:cNvPr>
          <p:cNvSpPr txBox="1"/>
          <p:nvPr/>
        </p:nvSpPr>
        <p:spPr>
          <a:xfrm>
            <a:off x="9637776" y="4535424"/>
            <a:ext cx="236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points within the peak</a:t>
            </a:r>
          </a:p>
        </p:txBody>
      </p:sp>
    </p:spTree>
    <p:extLst>
      <p:ext uri="{BB962C8B-B14F-4D97-AF65-F5344CB8AC3E}">
        <p14:creationId xmlns:p14="http://schemas.microsoft.com/office/powerpoint/2010/main" val="402819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plot&#10;&#10;AI-generated content may be incorrect.">
            <a:extLst>
              <a:ext uri="{FF2B5EF4-FFF2-40B4-BE49-F238E27FC236}">
                <a16:creationId xmlns:a16="http://schemas.microsoft.com/office/drawing/2014/main" id="{0AA08941-DA51-8454-A9A0-3F540F9FF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228594"/>
            <a:ext cx="9144018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0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9E53B-2CD7-47A0-EDAB-0720E59E1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E5A7-9093-B01A-D6F1-CBDA875D7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graph of a graph showing a graph&#10;&#10;AI-generated content may be incorrect.">
            <a:extLst>
              <a:ext uri="{FF2B5EF4-FFF2-40B4-BE49-F238E27FC236}">
                <a16:creationId xmlns:a16="http://schemas.microsoft.com/office/drawing/2014/main" id="{2E377A9B-2156-FA30-25F0-CEEB3AD20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228594"/>
            <a:ext cx="9144018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9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238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Using MSConvert</vt:lpstr>
      <vt:lpstr>Pop up from the Main.py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Kudzin, Gregory Phillip</dc:creator>
  <cp:lastModifiedBy>Kudzin, Gregory Phillip</cp:lastModifiedBy>
  <cp:revision>1</cp:revision>
  <dcterms:created xsi:type="dcterms:W3CDTF">2025-05-05T18:34:56Z</dcterms:created>
  <dcterms:modified xsi:type="dcterms:W3CDTF">2025-05-05T19:37:46Z</dcterms:modified>
</cp:coreProperties>
</file>