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11D7-8917-4F7A-B733-FF58413AFAB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14A3-3756-4FF7-8449-87A04777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799943"/>
            <a:ext cx="2306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RPI Acacia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840077"/>
            <a:ext cx="21016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Home</a:t>
            </a:r>
          </a:p>
          <a:p>
            <a:pPr algn="ctr"/>
            <a:r>
              <a:rPr lang="en-US" sz="2000" dirty="0" smtClean="0"/>
              <a:t>About</a:t>
            </a:r>
          </a:p>
          <a:p>
            <a:pPr algn="ctr"/>
            <a:r>
              <a:rPr lang="en-US" sz="2000" dirty="0" smtClean="0"/>
              <a:t>Meet the brothers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322766" y="1829191"/>
            <a:ext cx="239430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Recruitment</a:t>
            </a:r>
          </a:p>
          <a:p>
            <a:pPr algn="ctr"/>
            <a:r>
              <a:rPr lang="en-US" sz="2000" dirty="0" smtClean="0"/>
              <a:t>Rush Calendar</a:t>
            </a:r>
            <a:endParaRPr lang="en-US" sz="2400" dirty="0" smtClean="0"/>
          </a:p>
          <a:p>
            <a:pPr algn="ctr"/>
            <a:r>
              <a:rPr lang="en-US" sz="2000" dirty="0" smtClean="0"/>
              <a:t>Description of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1840077"/>
            <a:ext cx="20477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Philanthropy</a:t>
            </a:r>
          </a:p>
          <a:p>
            <a:pPr algn="ctr"/>
            <a:r>
              <a:rPr lang="en-US" sz="2000" dirty="0" smtClean="0"/>
              <a:t>TASP</a:t>
            </a:r>
          </a:p>
          <a:p>
            <a:pPr algn="ctr"/>
            <a:r>
              <a:rPr lang="en-US" sz="2000" dirty="0" err="1" smtClean="0"/>
              <a:t>AcaciaStock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McCutcheon</dc:creator>
  <cp:lastModifiedBy>Greg McCutcheon</cp:lastModifiedBy>
  <cp:revision>3</cp:revision>
  <dcterms:created xsi:type="dcterms:W3CDTF">2016-07-12T23:02:33Z</dcterms:created>
  <dcterms:modified xsi:type="dcterms:W3CDTF">2016-07-12T23:26:33Z</dcterms:modified>
</cp:coreProperties>
</file>