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FCC00-A928-51FC-894B-6EBF602E6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B3764B-DFEB-1AA4-96E4-F4FB4AF74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1F3856-4C8E-AB5C-B617-46846BA9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8412-E6D6-4D6A-A83B-17607973DB64}" type="datetimeFigureOut">
              <a:rPr lang="fr-FR" smtClean="0"/>
              <a:t>18/07/2024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E3345E-23A4-8E57-542C-A70564C9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98EE85-0A3F-CCD7-6AB6-726C5937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B531-77A0-45A5-A62A-B7531CB218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70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C0DFC8-96AB-9DFE-FBD7-BE8518A5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407329-5C6E-5A66-82FD-F9D1EFCCF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964B08-5EBE-4BDB-8D99-41FB9F9C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8412-E6D6-4D6A-A83B-17607973DB64}" type="datetimeFigureOut">
              <a:rPr lang="fr-FR" smtClean="0"/>
              <a:t>18/07/2024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2115B0-3B79-7E87-6596-1CCC60E5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B41B74-21FD-5D0B-41FB-86B20797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B531-77A0-45A5-A62A-B7531CB218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11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6062777-0126-46FF-952B-5308A4816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156210-6428-9E30-DEAE-444DA9B65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323A48-8F59-0735-14A6-6A3771DB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8412-E6D6-4D6A-A83B-17607973DB64}" type="datetimeFigureOut">
              <a:rPr lang="fr-FR" smtClean="0"/>
              <a:t>18/07/2024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ABAD75-7F74-6205-4D0B-9E5DDA4FB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08C5E3-40E1-7342-CFFA-B0A7D061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B531-77A0-45A5-A62A-B7531CB218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2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1686B-BAB3-47CD-EA57-4D2317C5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334FF9-A353-DD6E-57BE-299889A4C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B32E10-F25D-8046-3E0C-EC84F4CB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8412-E6D6-4D6A-A83B-17607973DB64}" type="datetimeFigureOut">
              <a:rPr lang="fr-FR" smtClean="0"/>
              <a:t>18/07/2024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B89953-22DF-090F-6CCF-6FF56FCB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7E9182-5E9A-E3B3-20D6-E6A2E2B7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B531-77A0-45A5-A62A-B7531CB218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49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C0DBBA-0E02-3C77-5F3C-E2DCB3E00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4FFC0A-7EA4-8CCD-DE7D-B80E8F546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9B3F5D-BD31-C22B-83EB-4C13D08F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8412-E6D6-4D6A-A83B-17607973DB64}" type="datetimeFigureOut">
              <a:rPr lang="fr-FR" smtClean="0"/>
              <a:t>18/07/2024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C684E7-6DBA-E8C3-8AA5-A011AF19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1B0CE8-6F92-EB02-6A3E-0463A0AF8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B531-77A0-45A5-A62A-B7531CB218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34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242ACD-BBA3-4601-EDEF-759FA707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9BE553-9DD5-1589-6A20-DE4AE51F9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AD038F-5271-A4AA-FC28-565ED011C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B2D8BD-0EF5-290E-C20B-E51F0C42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8412-E6D6-4D6A-A83B-17607973DB64}" type="datetimeFigureOut">
              <a:rPr lang="fr-FR" smtClean="0"/>
              <a:t>18/07/2024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B1E318-F46E-DE46-6A89-44A02FD3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A470EC-B58E-06F5-563C-80443994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B531-77A0-45A5-A62A-B7531CB218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9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B0E012-A019-E5E0-261E-DC064427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4854C8-C62C-B570-6C22-92D2B89E8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BCD0F9-01A6-46C6-7AE2-026C1BC78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BD751E3-3ABF-6A0D-B509-3819CC526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23FF4B-6541-65C0-D846-EDBCED132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6209A04-184F-279E-968D-E96430C3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8412-E6D6-4D6A-A83B-17607973DB64}" type="datetimeFigureOut">
              <a:rPr lang="fr-FR" smtClean="0"/>
              <a:t>18/07/2024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6FFF77A-25E4-BD57-5769-6AFF8412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241F6E5-BD68-F66E-8CBF-4D546D4A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B531-77A0-45A5-A62A-B7531CB218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31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D872C-9CE0-B7F7-5A13-E8520CD9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45746A0-2163-05B8-9553-F57CD59F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8412-E6D6-4D6A-A83B-17607973DB64}" type="datetimeFigureOut">
              <a:rPr lang="fr-FR" smtClean="0"/>
              <a:t>18/07/2024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E4F2C1-C9B0-E136-1FDB-E147A2998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F2F50A-4EF9-B971-C752-A7BB9893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B531-77A0-45A5-A62A-B7531CB218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86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55B2387-2554-3ABD-B31E-AC84E2A0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8412-E6D6-4D6A-A83B-17607973DB64}" type="datetimeFigureOut">
              <a:rPr lang="fr-FR" smtClean="0"/>
              <a:t>18/07/2024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3FBDA77-B269-2B11-C74C-5A31DD7B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C4DD80-0EA5-CF4C-28ED-957E0055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B531-77A0-45A5-A62A-B7531CB218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28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718B6C-8066-D6C3-9338-F8EBB0D0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3BB8CC-FFAF-AD17-5F1C-4AE71DD9B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6A1EAD-4DF3-5DAF-2093-972A1DA6F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47285B-EFEF-1132-C17A-0A29150FE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8412-E6D6-4D6A-A83B-17607973DB64}" type="datetimeFigureOut">
              <a:rPr lang="fr-FR" smtClean="0"/>
              <a:t>18/07/2024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D37D11-41FF-2692-A27B-875326DB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846CC5-3476-DCF1-E2C4-07144540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B531-77A0-45A5-A62A-B7531CB218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75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6B041F-4531-F7B5-BD87-7D47BD1D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F204DE9-B6FC-540A-715A-D3763CA0E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B3EA19-317D-CA4E-E799-533C7EDE8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EFFA0D-9E04-D91F-4492-6E66BA00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8412-E6D6-4D6A-A83B-17607973DB64}" type="datetimeFigureOut">
              <a:rPr lang="fr-FR" smtClean="0"/>
              <a:t>18/07/2024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548151-5AC4-3F41-08F9-7FE47E80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21B8DF-FC4A-825C-4F99-C8693938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B531-77A0-45A5-A62A-B7531CB218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25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40719DA-5633-1064-DD26-05A45981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FB2E5E-90BA-2DC7-F3E4-25E049565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8FC763-ECFD-529E-6D3F-3018E85F0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98412-E6D6-4D6A-A83B-17607973DB64}" type="datetimeFigureOut">
              <a:rPr lang="fr-FR" smtClean="0"/>
              <a:t>18/07/2024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5AA963-0995-3CA8-5FB6-AFF20CC93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5B9EC3-B12A-BF90-B54B-D4E54B000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6B531-77A0-45A5-A62A-B7531CB218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64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0BFD9BEC-4E0A-C44B-800E-AAC043CF1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0" y="61017"/>
            <a:ext cx="1795692" cy="1620299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3AAD1668-02C1-7870-C514-15BC738060BD}"/>
              </a:ext>
            </a:extLst>
          </p:cNvPr>
          <p:cNvGrpSpPr/>
          <p:nvPr/>
        </p:nvGrpSpPr>
        <p:grpSpPr>
          <a:xfrm>
            <a:off x="235974" y="112413"/>
            <a:ext cx="1874752" cy="1917290"/>
            <a:chOff x="0" y="0"/>
            <a:chExt cx="2654710" cy="2408903"/>
          </a:xfrm>
        </p:grpSpPr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5E15528E-267D-C628-BA2B-E668230FB5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0" y="0"/>
              <a:ext cx="2654710" cy="22417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FDF469D1-F602-4BCF-ABF3-0518B132B5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0"/>
              <a:ext cx="2202304" cy="240890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F84FE7D6-B691-0FC5-FAB7-2C1842FD4386}"/>
              </a:ext>
            </a:extLst>
          </p:cNvPr>
          <p:cNvSpPr txBox="1"/>
          <p:nvPr/>
        </p:nvSpPr>
        <p:spPr>
          <a:xfrm>
            <a:off x="0" y="2172928"/>
            <a:ext cx="2851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  <a:latin typeface="Adobe Caslon Pro" panose="0205050205050A020403" pitchFamily="18" charset="0"/>
              </a:rPr>
              <a:t>Ne pas déformer le logotype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E9D14D5F-F044-18AD-309F-D27E750FA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136" y="1"/>
            <a:ext cx="2542116" cy="2142114"/>
          </a:xfrm>
          <a:prstGeom prst="rect">
            <a:avLst/>
          </a:prstGeom>
        </p:spPr>
      </p:pic>
      <p:grpSp>
        <p:nvGrpSpPr>
          <p:cNvPr id="27" name="Groupe 26">
            <a:extLst>
              <a:ext uri="{FF2B5EF4-FFF2-40B4-BE49-F238E27FC236}">
                <a16:creationId xmlns:a16="http://schemas.microsoft.com/office/drawing/2014/main" id="{66926981-C40C-9C00-87B4-105F2D9BD5E9}"/>
              </a:ext>
            </a:extLst>
          </p:cNvPr>
          <p:cNvGrpSpPr/>
          <p:nvPr/>
        </p:nvGrpSpPr>
        <p:grpSpPr>
          <a:xfrm>
            <a:off x="3110818" y="112413"/>
            <a:ext cx="1874752" cy="1917290"/>
            <a:chOff x="0" y="0"/>
            <a:chExt cx="2654710" cy="2408903"/>
          </a:xfrm>
        </p:grpSpPr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9FE3D168-352C-2117-6D25-65D813713C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0" y="0"/>
              <a:ext cx="2654710" cy="22417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F81A636B-92AD-7DF7-7ECF-F646EA10AB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0"/>
              <a:ext cx="2202304" cy="240890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9581617F-63AE-6221-3C30-A504AF5326DC}"/>
              </a:ext>
            </a:extLst>
          </p:cNvPr>
          <p:cNvSpPr txBox="1"/>
          <p:nvPr/>
        </p:nvSpPr>
        <p:spPr>
          <a:xfrm>
            <a:off x="2851355" y="2216519"/>
            <a:ext cx="2851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  <a:latin typeface="Adobe Caslon Pro" panose="0205050205050A020403" pitchFamily="18" charset="0"/>
              </a:rPr>
              <a:t>Ne pas changer les proportions des éléments constituants le logotype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2FD7C39F-768B-6B48-EF2A-E82B870D0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662" y="0"/>
            <a:ext cx="2542116" cy="2506511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7C4D808C-CDC4-DC60-54AB-F1AF8D7F4DA4}"/>
              </a:ext>
            </a:extLst>
          </p:cNvPr>
          <p:cNvSpPr txBox="1"/>
          <p:nvPr/>
        </p:nvSpPr>
        <p:spPr>
          <a:xfrm>
            <a:off x="6096000" y="2244901"/>
            <a:ext cx="2851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  <a:latin typeface="Adobe Caslon Pro" panose="0205050205050A020403" pitchFamily="18" charset="0"/>
              </a:rPr>
              <a:t>Ne pas changer les couleurs du logotype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1B1E2D6F-225E-A007-22F4-824F0ED21AC5}"/>
              </a:ext>
            </a:extLst>
          </p:cNvPr>
          <p:cNvGrpSpPr/>
          <p:nvPr/>
        </p:nvGrpSpPr>
        <p:grpSpPr>
          <a:xfrm>
            <a:off x="6419373" y="112413"/>
            <a:ext cx="1874752" cy="1917290"/>
            <a:chOff x="0" y="0"/>
            <a:chExt cx="2654710" cy="2408903"/>
          </a:xfrm>
        </p:grpSpPr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ED6E0893-54E9-2DBD-8169-5F90E192D9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0" y="0"/>
              <a:ext cx="2654710" cy="22417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78F75E72-2689-5A24-ED70-731ED50AD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0"/>
              <a:ext cx="2202304" cy="240890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8" name="Image 37">
            <a:extLst>
              <a:ext uri="{FF2B5EF4-FFF2-40B4-BE49-F238E27FC236}">
                <a16:creationId xmlns:a16="http://schemas.microsoft.com/office/drawing/2014/main" id="{6AF2C1E2-EA7A-61DB-B7A8-74EFE627D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7693" y="112413"/>
            <a:ext cx="2543586" cy="2351375"/>
          </a:xfrm>
          <a:prstGeom prst="rect">
            <a:avLst/>
          </a:prstGeom>
        </p:spPr>
      </p:pic>
      <p:grpSp>
        <p:nvGrpSpPr>
          <p:cNvPr id="41" name="Groupe 40">
            <a:extLst>
              <a:ext uri="{FF2B5EF4-FFF2-40B4-BE49-F238E27FC236}">
                <a16:creationId xmlns:a16="http://schemas.microsoft.com/office/drawing/2014/main" id="{9EFECC5D-E572-38EF-5B44-103734F7F9FA}"/>
              </a:ext>
            </a:extLst>
          </p:cNvPr>
          <p:cNvGrpSpPr/>
          <p:nvPr/>
        </p:nvGrpSpPr>
        <p:grpSpPr>
          <a:xfrm>
            <a:off x="9541115" y="112413"/>
            <a:ext cx="1874752" cy="1917290"/>
            <a:chOff x="0" y="0"/>
            <a:chExt cx="2654710" cy="2408903"/>
          </a:xfrm>
        </p:grpSpPr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A374A652-F5F2-B9E9-3798-4B2559B285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0" y="0"/>
              <a:ext cx="2654710" cy="22417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54E0F49B-8A8D-662A-FD48-FE1C5E86CF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0"/>
              <a:ext cx="2202304" cy="240890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ZoneTexte 43">
            <a:extLst>
              <a:ext uri="{FF2B5EF4-FFF2-40B4-BE49-F238E27FC236}">
                <a16:creationId xmlns:a16="http://schemas.microsoft.com/office/drawing/2014/main" id="{802951CA-F2FB-9B47-4D0C-A88156E37AED}"/>
              </a:ext>
            </a:extLst>
          </p:cNvPr>
          <p:cNvSpPr txBox="1"/>
          <p:nvPr/>
        </p:nvSpPr>
        <p:spPr>
          <a:xfrm>
            <a:off x="9295065" y="2172928"/>
            <a:ext cx="2851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  <a:latin typeface="Adobe Caslon Pro" panose="0205050205050A020403" pitchFamily="18" charset="0"/>
              </a:rPr>
              <a:t>Ne pas changer la typographie du logotype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D62FA614-E559-C49F-27A2-736E7ECDB6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60" y="3263824"/>
            <a:ext cx="2310179" cy="2246537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35BD64D8-2C0D-5C8C-58BF-7A0C70F67A13}"/>
              </a:ext>
            </a:extLst>
          </p:cNvPr>
          <p:cNvSpPr txBox="1"/>
          <p:nvPr/>
        </p:nvSpPr>
        <p:spPr>
          <a:xfrm>
            <a:off x="259463" y="5356472"/>
            <a:ext cx="2851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  <a:latin typeface="Adobe Caslon Pro" panose="0205050205050A020403" pitchFamily="18" charset="0"/>
              </a:rPr>
              <a:t>Ne pas graisser le logotype</a:t>
            </a:r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2E0CEDE8-1122-5FCD-9D88-C0938212982E}"/>
              </a:ext>
            </a:extLst>
          </p:cNvPr>
          <p:cNvGrpSpPr/>
          <p:nvPr/>
        </p:nvGrpSpPr>
        <p:grpSpPr>
          <a:xfrm>
            <a:off x="296773" y="3428447"/>
            <a:ext cx="1874752" cy="1917290"/>
            <a:chOff x="0" y="0"/>
            <a:chExt cx="2654710" cy="2408903"/>
          </a:xfrm>
        </p:grpSpPr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B1D2E923-6C74-2F27-1D50-C57C7270CA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0" y="0"/>
              <a:ext cx="2654710" cy="22417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57DDEB1B-378D-800B-5FBE-713D8C8B35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0"/>
              <a:ext cx="2202304" cy="240890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5" name="Image 54">
            <a:extLst>
              <a:ext uri="{FF2B5EF4-FFF2-40B4-BE49-F238E27FC236}">
                <a16:creationId xmlns:a16="http://schemas.microsoft.com/office/drawing/2014/main" id="{770D4A0A-654D-6B46-5E4D-DC1D4DAB95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9398" y="3077017"/>
            <a:ext cx="2310180" cy="2181286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B07D6C13-54C1-73E8-E9CB-5709F07D1038}"/>
              </a:ext>
            </a:extLst>
          </p:cNvPr>
          <p:cNvSpPr txBox="1"/>
          <p:nvPr/>
        </p:nvSpPr>
        <p:spPr>
          <a:xfrm>
            <a:off x="3110818" y="5386092"/>
            <a:ext cx="3054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  <a:latin typeface="Adobe Caslon Pro" panose="0205050205050A020403" pitchFamily="18" charset="0"/>
              </a:rPr>
              <a:t>Ne pas opposer le logotype sur un fond foncé ou d’un densité supérieure à 40 %</a:t>
            </a:r>
          </a:p>
        </p:txBody>
      </p:sp>
      <p:pic>
        <p:nvPicPr>
          <p:cNvPr id="58" name="Image 57">
            <a:extLst>
              <a:ext uri="{FF2B5EF4-FFF2-40B4-BE49-F238E27FC236}">
                <a16:creationId xmlns:a16="http://schemas.microsoft.com/office/drawing/2014/main" id="{82423E8E-B42B-3A85-FF73-BC479048CA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662" y="2797741"/>
            <a:ext cx="2542116" cy="2542116"/>
          </a:xfrm>
          <a:prstGeom prst="rect">
            <a:avLst/>
          </a:prstGeom>
        </p:spPr>
      </p:pic>
      <p:sp>
        <p:nvSpPr>
          <p:cNvPr id="59" name="ZoneTexte 58">
            <a:extLst>
              <a:ext uri="{FF2B5EF4-FFF2-40B4-BE49-F238E27FC236}">
                <a16:creationId xmlns:a16="http://schemas.microsoft.com/office/drawing/2014/main" id="{31093A4B-BF0E-F8E8-91AE-7C87AFA09C98}"/>
              </a:ext>
            </a:extLst>
          </p:cNvPr>
          <p:cNvSpPr txBox="1"/>
          <p:nvPr/>
        </p:nvSpPr>
        <p:spPr>
          <a:xfrm>
            <a:off x="6164826" y="5374393"/>
            <a:ext cx="3054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  <a:latin typeface="Adobe Caslon Pro" panose="0205050205050A020403" pitchFamily="18" charset="0"/>
              </a:rPr>
              <a:t>Ne pas recomposer le logotype sous une autre forme</a:t>
            </a:r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E6F6B5C4-7CB5-B899-24D8-AEB6674FB43F}"/>
              </a:ext>
            </a:extLst>
          </p:cNvPr>
          <p:cNvGrpSpPr/>
          <p:nvPr/>
        </p:nvGrpSpPr>
        <p:grpSpPr>
          <a:xfrm>
            <a:off x="3445115" y="3088471"/>
            <a:ext cx="1874752" cy="1917290"/>
            <a:chOff x="0" y="0"/>
            <a:chExt cx="2654710" cy="2408903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62BE9BC6-9F75-4734-707F-BCDFA8C722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0" y="0"/>
              <a:ext cx="2654710" cy="22417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8F767888-5E64-3E9A-92DE-E85A9C4409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0"/>
              <a:ext cx="2202304" cy="240890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043FB870-6228-E586-BF2D-9EE97C1FFB0C}"/>
              </a:ext>
            </a:extLst>
          </p:cNvPr>
          <p:cNvGrpSpPr/>
          <p:nvPr/>
        </p:nvGrpSpPr>
        <p:grpSpPr>
          <a:xfrm>
            <a:off x="6584301" y="3182923"/>
            <a:ext cx="1874752" cy="1917290"/>
            <a:chOff x="0" y="0"/>
            <a:chExt cx="2654710" cy="2408903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1D424A7F-C4A7-C593-EA9F-C63C88A6B2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0" y="0"/>
              <a:ext cx="2654710" cy="22417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98F5053E-682A-8120-EA8F-5BF205B624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0"/>
              <a:ext cx="2202304" cy="240890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83225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59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Adobe Caslon Pro</vt:lpstr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Jules GREGOIRE</dc:creator>
  <cp:lastModifiedBy>Jules GREGOIRE</cp:lastModifiedBy>
  <cp:revision>4</cp:revision>
  <dcterms:created xsi:type="dcterms:W3CDTF">2024-07-18T19:01:16Z</dcterms:created>
  <dcterms:modified xsi:type="dcterms:W3CDTF">2024-07-19T07:24:54Z</dcterms:modified>
</cp:coreProperties>
</file>