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FAA2-2D61-4BB2-A430-50191C788F2B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E348-4A0D-478F-811F-7F81CA5EF1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AE348-4A0D-478F-811F-7F81CA5EF1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3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6B931-5945-DBA0-5F69-CD4E242FD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62CCA-DE3C-BC75-097E-0E17AFF7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3133F-0489-40AC-8804-C2E00F8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E515E-6826-B434-3245-72FE53F0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6D9A1-CD91-3C8C-0752-924BF76A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F68-7CF0-8E2D-E50E-DB62CFEA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5E8B33-C7EB-4A36-348D-6F5EA96F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E8B28-C9AD-DA40-144A-A0278252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5B341-0B0E-98B0-E923-B82730C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F7C96-456E-075F-86F4-B255EDA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2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561E0C-AA99-3B1C-A373-682D455E4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2FCD5-AD3D-3563-FE2B-578A818D0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23D33-62C0-7972-BE0C-BF30EADF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DC692-1AF9-4587-F077-F02F528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D99BF-B65D-9C1E-F322-58F7A80F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5B0EC-D3F5-D942-1769-23231A94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3F8F1-08A0-8C62-8671-17334318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05BD3-1121-9E0C-C50A-37F124DC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2590B-EB08-FFE6-0F97-1EAF9289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2BD5F-E84B-961A-B4CB-C321D83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7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8C0ED-823A-A847-9984-A912E6E5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4157C-4A54-C98E-D2E3-C355041A1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8DCAA-48A7-C117-8EE3-99C7894B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C42FF-00D4-2B00-5490-4DDEA23D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B5DEF-DE9F-81C5-F7DE-40E52EA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1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B519B-B9F2-D6AC-56BA-47287E4D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2537D-DABB-CE21-EBFC-1528B238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5D47DC-021F-A2C6-161A-F2D00520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2E9F00-B450-C3EC-DC22-37A6A5C5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E79550-A7EA-5F18-B018-C9241F89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EC3B-4A6D-7BE0-974C-21CB9AE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4BA81-4711-C79C-3D21-4E482D7B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595F1-F6FD-1795-DA0E-0CB38D5A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9B8F0-B7AD-514C-BEBD-D9F3BDD26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E909DF-7B47-CE33-3BFF-150EB6730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C93E33-A8A1-A3DD-C1D4-114EA7366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F72072-A1F2-C23B-1C87-83F5700B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42D09-BF06-2E97-3FE4-D41DE7E6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6672F9-FD82-29F5-3064-D4A066C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8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5C4A-9D8B-E53D-82EC-BE55658E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BA35A-1FC6-7713-9F42-993F53B7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B8BE8F-1E29-7D4D-764D-21660A0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C23571-41BA-4E0C-5B88-FBC93AD9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6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98D437-865E-93E1-5699-549045D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DC4511-B7F6-97DF-175E-D259ABF7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9A3EF9-9E36-17BB-585F-81EDD9A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54231-1807-4F16-12E9-114D420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8F69A-DB58-F02D-BCFA-1A78A432F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4439AD-E2EB-F42C-3134-F1D6A399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D68FF-3411-C497-9FB4-0BE4D472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E87777-53D1-4CA8-0B8C-A1F9065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6DAF6-F32C-94BC-0FD0-1A457620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62673-6565-532E-B28D-1168A453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A93211-DA76-C50F-3A05-251237C4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213BE-76DF-BAE6-286A-81F13622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EC4BE-E712-C8F4-E788-DE1EA858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0C9D0-B0C1-42E6-2904-810F80BC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3216C-CD75-6E5E-10FF-65EC0C0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2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3A6EA5-372D-7C97-1D81-1F0C2DB0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3EC23-6723-28A1-6A73-CC8CEEB1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124F0-44DB-F244-9B7A-B8E1373F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40B1-F77C-47E2-B65C-A495A45E5ECC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37E7B-2562-CC7A-DAC1-BF600CC6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69D0C-4965-746F-B154-CC25F6071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F671-59FE-422B-86E0-646335931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7D7C1A9A-A33C-4E45-C2F6-B0401DAB9983}"/>
              </a:ext>
            </a:extLst>
          </p:cNvPr>
          <p:cNvGrpSpPr/>
          <p:nvPr/>
        </p:nvGrpSpPr>
        <p:grpSpPr>
          <a:xfrm>
            <a:off x="98323" y="19670"/>
            <a:ext cx="11543070" cy="1384995"/>
            <a:chOff x="98323" y="216310"/>
            <a:chExt cx="11543070" cy="138499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4728601-379B-801B-1331-9163C468EF10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Must have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Page d'accueil attrayante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Recherche et réservation de logements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Descriptions détaillées des logements Responsive design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Avis et évaluations des utilisateurs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Gestion des utilisateurs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6607F-D30B-C85B-ECF8-C7E09D5A97BB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4A2F5D9-CDD5-3B1E-C6D6-5BDEA027B1D0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Mo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ECD354B-6B34-4E2B-771A-63C894EC5DAC}"/>
              </a:ext>
            </a:extLst>
          </p:cNvPr>
          <p:cNvGrpSpPr/>
          <p:nvPr/>
        </p:nvGrpSpPr>
        <p:grpSpPr>
          <a:xfrm>
            <a:off x="98323" y="1568251"/>
            <a:ext cx="11543070" cy="1384995"/>
            <a:chOff x="98323" y="216310"/>
            <a:chExt cx="11543070" cy="138499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E9E9427-17EC-4AE2-7FAE-B7D6B97F0EA8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Should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Blog de voyage (Articles sur les destinations, conseils de voyage, histoires de clients.)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Intégration avec les réseaux sociaux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Programme de fidélité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Options multilingues</a:t>
              </a:r>
            </a:p>
            <a:p>
              <a:endParaRPr lang="fr-FR" sz="1400" b="1" dirty="0">
                <a:latin typeface="Garamond" panose="02020404030301010803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E5B4B7-A340-C24E-AA9F-F0296369E3F5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9958CF7-5556-BC28-4082-76A3433C54B5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628ACD1-9523-C551-63E8-4963424A64A8}"/>
              </a:ext>
            </a:extLst>
          </p:cNvPr>
          <p:cNvGrpSpPr/>
          <p:nvPr/>
        </p:nvGrpSpPr>
        <p:grpSpPr>
          <a:xfrm>
            <a:off x="98323" y="3116832"/>
            <a:ext cx="11543070" cy="1384995"/>
            <a:chOff x="98323" y="216310"/>
            <a:chExt cx="11543070" cy="138499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B93B5F5-93D4-8AAA-5993-012B14F061B7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Could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Tours virtuels des logements (Visites virtuelles à 360 degrés des logements.)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Recommandations personnalisées (Suggestions de logements basées sur les préférences et l'historique de l'utilisateur)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Chat en direct avec le service client (Assistance en temps réel pour les questions et problèmes des utilisateurs)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Intégration de cartes interactives (Cartes détaillées des environs des logements avec points d'intérêt.)</a:t>
              </a:r>
            </a:p>
            <a:p>
              <a:endParaRPr lang="fr-FR" sz="1400" b="1" dirty="0">
                <a:latin typeface="Garamond" panose="02020404030301010803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18578-1CD6-8529-7A9D-BF1C69866BE8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268568-3B9C-F78C-4FBA-5C9E5A2913FA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Co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6AD8D8E-7D4E-9AA5-23DC-88C4D0DAA3FD}"/>
              </a:ext>
            </a:extLst>
          </p:cNvPr>
          <p:cNvGrpSpPr/>
          <p:nvPr/>
        </p:nvGrpSpPr>
        <p:grpSpPr>
          <a:xfrm>
            <a:off x="98323" y="4665413"/>
            <a:ext cx="11543070" cy="1384995"/>
            <a:chOff x="98323" y="216310"/>
            <a:chExt cx="11543070" cy="1384995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2958024-3CF6-AF34-B479-E9D54D2F3393}"/>
                </a:ext>
              </a:extLst>
            </p:cNvPr>
            <p:cNvSpPr txBox="1"/>
            <p:nvPr/>
          </p:nvSpPr>
          <p:spPr>
            <a:xfrm>
              <a:off x="1887794" y="216310"/>
              <a:ext cx="9753599" cy="1384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fr-FR" sz="1400" b="1" dirty="0">
                <a:latin typeface="Garamond" panose="02020404030301010803" pitchFamily="18" charset="0"/>
              </a:endParaRPr>
            </a:p>
            <a:p>
              <a:r>
                <a:rPr lang="fr-FR" sz="1400" b="1" dirty="0" err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Won't</a:t>
              </a:r>
              <a:r>
                <a:rPr lang="fr-FR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have</a:t>
              </a:r>
            </a:p>
            <a:p>
              <a:endParaRPr lang="fr-FR" sz="1400" b="1" dirty="0">
                <a:latin typeface="Garamond" panose="02020404030301010803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Système de parrainage (Récompenses pour les utilisateurs qui invitent d'autres personnes à utiliser le site)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b="1" dirty="0">
                  <a:latin typeface="Garamond" panose="02020404030301010803" pitchFamily="18" charset="0"/>
                </a:rPr>
                <a:t>Fonctionnalités de réalité augmentée (Utilisation de la réalité augmentée pour visualiser les logements.)</a:t>
              </a:r>
            </a:p>
            <a:p>
              <a:endParaRPr lang="fr-FR" sz="1400" b="1" dirty="0">
                <a:latin typeface="Garamond" panose="02020404030301010803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82BD32-D86A-38B7-4620-6C21829F8E25}"/>
                </a:ext>
              </a:extLst>
            </p:cNvPr>
            <p:cNvSpPr/>
            <p:nvPr/>
          </p:nvSpPr>
          <p:spPr>
            <a:xfrm>
              <a:off x="98323" y="216311"/>
              <a:ext cx="1789471" cy="13849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68BD760-A61A-57E0-B58B-6A0BC2335AF1}"/>
                </a:ext>
              </a:extLst>
            </p:cNvPr>
            <p:cNvSpPr txBox="1"/>
            <p:nvPr/>
          </p:nvSpPr>
          <p:spPr>
            <a:xfrm>
              <a:off x="196646" y="497153"/>
              <a:ext cx="1592826" cy="769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  <a:latin typeface="FSP DEMO - Prxm Nv Cnd Blck" panose="02000506030000020004" pitchFamily="50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72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2EB716-DA06-7BD4-B5A5-D7D7C1F6C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9E9033-E91B-2176-D1C2-8AC4873B51D7}"/>
              </a:ext>
            </a:extLst>
          </p:cNvPr>
          <p:cNvSpPr txBox="1"/>
          <p:nvPr/>
        </p:nvSpPr>
        <p:spPr>
          <a:xfrm>
            <a:off x="363787" y="715664"/>
            <a:ext cx="492443" cy="17543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Important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23B1476-1B45-7232-83DB-2148EC1DEECA}"/>
              </a:ext>
            </a:extLst>
          </p:cNvPr>
          <p:cNvCxnSpPr>
            <a:cxnSpLocks/>
          </p:cNvCxnSpPr>
          <p:nvPr/>
        </p:nvCxnSpPr>
        <p:spPr>
          <a:xfrm>
            <a:off x="5850189" y="226144"/>
            <a:ext cx="0" cy="5466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CCC4B34-75EE-6FBA-FE6A-646ADD92CBBC}"/>
              </a:ext>
            </a:extLst>
          </p:cNvPr>
          <p:cNvCxnSpPr/>
          <p:nvPr/>
        </p:nvCxnSpPr>
        <p:spPr>
          <a:xfrm>
            <a:off x="481775" y="2959510"/>
            <a:ext cx="10658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9990E7A-E19D-FAC9-0C69-0059DE45DADC}"/>
              </a:ext>
            </a:extLst>
          </p:cNvPr>
          <p:cNvSpPr txBox="1"/>
          <p:nvPr/>
        </p:nvSpPr>
        <p:spPr>
          <a:xfrm>
            <a:off x="363786" y="3154061"/>
            <a:ext cx="492443" cy="23028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Pas important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ACF14F-6265-5425-D4B2-6E4629953264}"/>
              </a:ext>
            </a:extLst>
          </p:cNvPr>
          <p:cNvSpPr txBox="1"/>
          <p:nvPr/>
        </p:nvSpPr>
        <p:spPr>
          <a:xfrm>
            <a:off x="1258529" y="0"/>
            <a:ext cx="395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Urgent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35C147-3DA3-D604-2347-9524FFDD333E}"/>
              </a:ext>
            </a:extLst>
          </p:cNvPr>
          <p:cNvSpPr txBox="1"/>
          <p:nvPr/>
        </p:nvSpPr>
        <p:spPr>
          <a:xfrm>
            <a:off x="6442589" y="43623"/>
            <a:ext cx="395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FSP DEMO - Prxm Nv Cnd Blck" panose="02000506030000020004" pitchFamily="50" charset="0"/>
              </a:rPr>
              <a:t>Pas urgent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473C160-3060-DD70-827C-E7CFC1A4193B}"/>
              </a:ext>
            </a:extLst>
          </p:cNvPr>
          <p:cNvGrpSpPr/>
          <p:nvPr/>
        </p:nvGrpSpPr>
        <p:grpSpPr>
          <a:xfrm>
            <a:off x="1022555" y="412955"/>
            <a:ext cx="4699819" cy="2458053"/>
            <a:chOff x="1022555" y="412955"/>
            <a:chExt cx="4699819" cy="24580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16AA87-5D4E-A744-A563-94D3F99CFB0D}"/>
                </a:ext>
              </a:extLst>
            </p:cNvPr>
            <p:cNvSpPr/>
            <p:nvPr/>
          </p:nvSpPr>
          <p:spPr>
            <a:xfrm>
              <a:off x="1022555" y="412955"/>
              <a:ext cx="4699819" cy="24580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08FE71C-3672-5602-8652-3F03B6A10C04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Correction des bugs critiques lors des tests fonctionnels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Mise en place de la sécurité pour les paiements en ligne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Finalisation et validation des fonctionnalités essentielles (recherche et réservation)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Lancement du site web à la date prévue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1BE2CB-EF23-9960-8744-2C2BA9F3AC14}"/>
              </a:ext>
            </a:extLst>
          </p:cNvPr>
          <p:cNvGrpSpPr/>
          <p:nvPr/>
        </p:nvGrpSpPr>
        <p:grpSpPr>
          <a:xfrm>
            <a:off x="1022555" y="3046447"/>
            <a:ext cx="4699819" cy="2458053"/>
            <a:chOff x="1022555" y="406489"/>
            <a:chExt cx="4699819" cy="245805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ECE1E1-412C-5D6A-7231-AF062BEE2E10}"/>
                </a:ext>
              </a:extLst>
            </p:cNvPr>
            <p:cNvSpPr/>
            <p:nvPr/>
          </p:nvSpPr>
          <p:spPr>
            <a:xfrm>
              <a:off x="1022555" y="406489"/>
              <a:ext cx="4699819" cy="24580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7030E61-B691-1E4A-BFAF-D96CC964CDB9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C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Répondre aux questions générales des utilisateurs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Gestion des réseaux sociaux et publication des </a:t>
              </a:r>
              <a:r>
                <a:rPr lang="fr-FR" sz="1400" dirty="0" err="1">
                  <a:latin typeface="Minion Pro SmBd" panose="02040603060306020203" pitchFamily="18" charset="0"/>
                </a:rPr>
                <a:t>posts</a:t>
              </a:r>
              <a:endParaRPr lang="fr-FR" sz="1400" dirty="0">
                <a:latin typeface="Minion Pro SmBd" panose="02040603060306020203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Assistance technique initiale aux utilisateurs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Préparation des newsletters et envoi d'e-mails marketing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77F7B0-ADC5-AA2A-E440-AB7734E5544A}"/>
              </a:ext>
            </a:extLst>
          </p:cNvPr>
          <p:cNvGrpSpPr/>
          <p:nvPr/>
        </p:nvGrpSpPr>
        <p:grpSpPr>
          <a:xfrm>
            <a:off x="5978005" y="436902"/>
            <a:ext cx="4699819" cy="2458053"/>
            <a:chOff x="1022555" y="412955"/>
            <a:chExt cx="4699819" cy="24580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2CA05B-6A16-3086-0464-81CF665703D6}"/>
                </a:ext>
              </a:extLst>
            </p:cNvPr>
            <p:cNvSpPr/>
            <p:nvPr/>
          </p:nvSpPr>
          <p:spPr>
            <a:xfrm>
              <a:off x="1022555" y="412955"/>
              <a:ext cx="4699819" cy="24580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1AC472D-96CB-23CF-C853-022AD471BBA4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B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Développement de la stratégie SEO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Création de contenu pour le blog de voyage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Développement de fonctionnalités additionnelles (programme de fidélité, tours virtuels)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Préparation et animation des sessions de formation pour les utilisateurs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6A99E78-778F-C6E5-678B-85688CFDE6C4}"/>
              </a:ext>
            </a:extLst>
          </p:cNvPr>
          <p:cNvGrpSpPr/>
          <p:nvPr/>
        </p:nvGrpSpPr>
        <p:grpSpPr>
          <a:xfrm>
            <a:off x="5978005" y="3070394"/>
            <a:ext cx="4699819" cy="2458053"/>
            <a:chOff x="1022555" y="406489"/>
            <a:chExt cx="4699819" cy="245805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64EA37-79D9-85FA-1AF3-8E1C73B7EDF5}"/>
                </a:ext>
              </a:extLst>
            </p:cNvPr>
            <p:cNvSpPr/>
            <p:nvPr/>
          </p:nvSpPr>
          <p:spPr>
            <a:xfrm>
              <a:off x="1022555" y="406489"/>
              <a:ext cx="4699819" cy="24580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8C90D2E-304D-452F-30D5-C848E53F3156}"/>
                </a:ext>
              </a:extLst>
            </p:cNvPr>
            <p:cNvSpPr txBox="1"/>
            <p:nvPr/>
          </p:nvSpPr>
          <p:spPr>
            <a:xfrm>
              <a:off x="1160206" y="588394"/>
              <a:ext cx="4277033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dirty="0">
                  <a:latin typeface="Minion Pro SmBd" panose="02040603060306020203" pitchFamily="18" charset="0"/>
                </a:rPr>
                <a:t>D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Participer à des événements non liés directement au projet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Développement de fonctionnalités de réalité augmentée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Mise en place d'un système de parrainage complexe</a:t>
              </a:r>
            </a:p>
            <a:p>
              <a:pPr marL="342900" indent="-342900" algn="just">
                <a:buFont typeface="+mj-lt"/>
                <a:buAutoNum type="arabicPeriod"/>
              </a:pPr>
              <a:r>
                <a:rPr lang="fr-FR" sz="1400" dirty="0">
                  <a:latin typeface="Minion Pro SmBd" panose="02040603060306020203" pitchFamily="18" charset="0"/>
                </a:rPr>
                <a:t>Rédaction de rapports détaillés non essentiels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313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295</Words>
  <Application>Microsoft Office PowerPoint</Application>
  <PresentationFormat>Grand écran</PresentationFormat>
  <Paragraphs>50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Adobe Gothic Std B</vt:lpstr>
      <vt:lpstr>Arial</vt:lpstr>
      <vt:lpstr>Calibri</vt:lpstr>
      <vt:lpstr>Calibri Light</vt:lpstr>
      <vt:lpstr>FSP DEMO - Prxm Nv Cnd Blck</vt:lpstr>
      <vt:lpstr>Garamond</vt:lpstr>
      <vt:lpstr>Minion Pro SmBd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GREGOIRE</dc:creator>
  <cp:lastModifiedBy>Jules GREGOIRE</cp:lastModifiedBy>
  <cp:revision>2</cp:revision>
  <dcterms:created xsi:type="dcterms:W3CDTF">2024-06-16T21:50:06Z</dcterms:created>
  <dcterms:modified xsi:type="dcterms:W3CDTF">2024-06-16T22:27:59Z</dcterms:modified>
</cp:coreProperties>
</file>