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EE"/>
    <a:srgbClr val="373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7"/>
  </p:normalViewPr>
  <p:slideViewPr>
    <p:cSldViewPr snapToGrid="0" showGuides="1">
      <p:cViewPr varScale="1">
        <p:scale>
          <a:sx n="97" d="100"/>
          <a:sy n="97" d="100"/>
        </p:scale>
        <p:origin x="6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05AD-B991-1640-F3F7-37EC9BD76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15445-1432-5DA5-C05B-AFD8D42AC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EA4F-95DC-B72C-82FE-00F85635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934C-5C52-5345-9FE2-D184200F2DC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938F5-22A1-3645-CBD2-34DC18DD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4A93-7CAC-BEC2-FBDB-EAC829E3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30A5-55B1-E345-BCAB-B10F9F99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714591-EC4D-BD42-0B45-3EF84F5923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2494" y="1009854"/>
            <a:ext cx="3750411" cy="3487196"/>
          </a:xfrm>
          <a:custGeom>
            <a:avLst/>
            <a:gdLst>
              <a:gd name="connsiteX0" fmla="*/ 505132 w 5000548"/>
              <a:gd name="connsiteY0" fmla="*/ 0 h 4649595"/>
              <a:gd name="connsiteX1" fmla="*/ 4495416 w 5000548"/>
              <a:gd name="connsiteY1" fmla="*/ 0 h 4649595"/>
              <a:gd name="connsiteX2" fmla="*/ 5000548 w 5000548"/>
              <a:gd name="connsiteY2" fmla="*/ 505132 h 4649595"/>
              <a:gd name="connsiteX3" fmla="*/ 5000548 w 5000548"/>
              <a:gd name="connsiteY3" fmla="*/ 4144463 h 4649595"/>
              <a:gd name="connsiteX4" fmla="*/ 4495416 w 5000548"/>
              <a:gd name="connsiteY4" fmla="*/ 4649595 h 4649595"/>
              <a:gd name="connsiteX5" fmla="*/ 505132 w 5000548"/>
              <a:gd name="connsiteY5" fmla="*/ 4649595 h 4649595"/>
              <a:gd name="connsiteX6" fmla="*/ 0 w 5000548"/>
              <a:gd name="connsiteY6" fmla="*/ 4144463 h 4649595"/>
              <a:gd name="connsiteX7" fmla="*/ 0 w 5000548"/>
              <a:gd name="connsiteY7" fmla="*/ 505132 h 4649595"/>
              <a:gd name="connsiteX8" fmla="*/ 505132 w 5000548"/>
              <a:gd name="connsiteY8" fmla="*/ 0 h 464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00548" h="4649595">
                <a:moveTo>
                  <a:pt x="505132" y="0"/>
                </a:moveTo>
                <a:lnTo>
                  <a:pt x="4495416" y="0"/>
                </a:lnTo>
                <a:cubicBezTo>
                  <a:pt x="4774393" y="0"/>
                  <a:pt x="5000548" y="226155"/>
                  <a:pt x="5000548" y="505132"/>
                </a:cubicBezTo>
                <a:lnTo>
                  <a:pt x="5000548" y="4144463"/>
                </a:lnTo>
                <a:cubicBezTo>
                  <a:pt x="5000548" y="4423440"/>
                  <a:pt x="4774393" y="4649595"/>
                  <a:pt x="4495416" y="4649595"/>
                </a:cubicBezTo>
                <a:lnTo>
                  <a:pt x="505132" y="4649595"/>
                </a:lnTo>
                <a:cubicBezTo>
                  <a:pt x="226155" y="4649595"/>
                  <a:pt x="0" y="4423440"/>
                  <a:pt x="0" y="4144463"/>
                </a:cubicBezTo>
                <a:lnTo>
                  <a:pt x="0" y="505132"/>
                </a:lnTo>
                <a:cubicBezTo>
                  <a:pt x="0" y="226155"/>
                  <a:pt x="226155" y="0"/>
                  <a:pt x="5051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372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3E39640-D6A9-7B9F-1595-2F738DCD5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97463" y="1038760"/>
            <a:ext cx="3487196" cy="1658419"/>
          </a:xfrm>
          <a:custGeom>
            <a:avLst/>
            <a:gdLst>
              <a:gd name="connsiteX0" fmla="*/ 240227 w 4649595"/>
              <a:gd name="connsiteY0" fmla="*/ 0 h 2211225"/>
              <a:gd name="connsiteX1" fmla="*/ 4409368 w 4649595"/>
              <a:gd name="connsiteY1" fmla="*/ 0 h 2211225"/>
              <a:gd name="connsiteX2" fmla="*/ 4649595 w 4649595"/>
              <a:gd name="connsiteY2" fmla="*/ 240227 h 2211225"/>
              <a:gd name="connsiteX3" fmla="*/ 4649595 w 4649595"/>
              <a:gd name="connsiteY3" fmla="*/ 1970998 h 2211225"/>
              <a:gd name="connsiteX4" fmla="*/ 4409368 w 4649595"/>
              <a:gd name="connsiteY4" fmla="*/ 2211225 h 2211225"/>
              <a:gd name="connsiteX5" fmla="*/ 240227 w 4649595"/>
              <a:gd name="connsiteY5" fmla="*/ 2211225 h 2211225"/>
              <a:gd name="connsiteX6" fmla="*/ 0 w 4649595"/>
              <a:gd name="connsiteY6" fmla="*/ 1970998 h 2211225"/>
              <a:gd name="connsiteX7" fmla="*/ 0 w 4649595"/>
              <a:gd name="connsiteY7" fmla="*/ 240227 h 2211225"/>
              <a:gd name="connsiteX8" fmla="*/ 240227 w 4649595"/>
              <a:gd name="connsiteY8" fmla="*/ 0 h 221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9595" h="2211225">
                <a:moveTo>
                  <a:pt x="240227" y="0"/>
                </a:moveTo>
                <a:lnTo>
                  <a:pt x="4409368" y="0"/>
                </a:lnTo>
                <a:cubicBezTo>
                  <a:pt x="4542042" y="0"/>
                  <a:pt x="4649595" y="107553"/>
                  <a:pt x="4649595" y="240227"/>
                </a:cubicBezTo>
                <a:lnTo>
                  <a:pt x="4649595" y="1970998"/>
                </a:lnTo>
                <a:cubicBezTo>
                  <a:pt x="4649595" y="2103672"/>
                  <a:pt x="4542042" y="2211225"/>
                  <a:pt x="4409368" y="2211225"/>
                </a:cubicBezTo>
                <a:lnTo>
                  <a:pt x="240227" y="2211225"/>
                </a:lnTo>
                <a:cubicBezTo>
                  <a:pt x="107553" y="2211225"/>
                  <a:pt x="0" y="2103672"/>
                  <a:pt x="0" y="1970998"/>
                </a:cubicBezTo>
                <a:lnTo>
                  <a:pt x="0" y="240227"/>
                </a:lnTo>
                <a:cubicBezTo>
                  <a:pt x="0" y="107553"/>
                  <a:pt x="107553" y="0"/>
                  <a:pt x="2402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FB0AC27-BA5F-0623-4976-DC857131A7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7462" y="2816969"/>
            <a:ext cx="3487196" cy="1658420"/>
          </a:xfrm>
          <a:custGeom>
            <a:avLst/>
            <a:gdLst>
              <a:gd name="connsiteX0" fmla="*/ 240228 w 4649595"/>
              <a:gd name="connsiteY0" fmla="*/ 0 h 2211227"/>
              <a:gd name="connsiteX1" fmla="*/ 4409367 w 4649595"/>
              <a:gd name="connsiteY1" fmla="*/ 0 h 2211227"/>
              <a:gd name="connsiteX2" fmla="*/ 4649595 w 4649595"/>
              <a:gd name="connsiteY2" fmla="*/ 240228 h 2211227"/>
              <a:gd name="connsiteX3" fmla="*/ 4649595 w 4649595"/>
              <a:gd name="connsiteY3" fmla="*/ 1970999 h 2211227"/>
              <a:gd name="connsiteX4" fmla="*/ 4409367 w 4649595"/>
              <a:gd name="connsiteY4" fmla="*/ 2211227 h 2211227"/>
              <a:gd name="connsiteX5" fmla="*/ 240228 w 4649595"/>
              <a:gd name="connsiteY5" fmla="*/ 2211227 h 2211227"/>
              <a:gd name="connsiteX6" fmla="*/ 0 w 4649595"/>
              <a:gd name="connsiteY6" fmla="*/ 1970999 h 2211227"/>
              <a:gd name="connsiteX7" fmla="*/ 0 w 4649595"/>
              <a:gd name="connsiteY7" fmla="*/ 240228 h 2211227"/>
              <a:gd name="connsiteX8" fmla="*/ 240228 w 4649595"/>
              <a:gd name="connsiteY8" fmla="*/ 0 h 221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9595" h="2211227">
                <a:moveTo>
                  <a:pt x="240228" y="0"/>
                </a:moveTo>
                <a:lnTo>
                  <a:pt x="4409367" y="0"/>
                </a:lnTo>
                <a:cubicBezTo>
                  <a:pt x="4542041" y="0"/>
                  <a:pt x="4649595" y="107554"/>
                  <a:pt x="4649595" y="240228"/>
                </a:cubicBezTo>
                <a:lnTo>
                  <a:pt x="4649595" y="1970999"/>
                </a:lnTo>
                <a:cubicBezTo>
                  <a:pt x="4649595" y="2103673"/>
                  <a:pt x="4542041" y="2211227"/>
                  <a:pt x="4409367" y="2211227"/>
                </a:cubicBezTo>
                <a:lnTo>
                  <a:pt x="240228" y="2211227"/>
                </a:lnTo>
                <a:cubicBezTo>
                  <a:pt x="107554" y="2211227"/>
                  <a:pt x="0" y="2103673"/>
                  <a:pt x="0" y="1970999"/>
                </a:cubicBezTo>
                <a:lnTo>
                  <a:pt x="0" y="240228"/>
                </a:lnTo>
                <a:cubicBezTo>
                  <a:pt x="0" y="107554"/>
                  <a:pt x="107554" y="0"/>
                  <a:pt x="2402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26605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68E2D8-788A-3349-B9E5-6E6B890B95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3987" y="1941682"/>
            <a:ext cx="3466575" cy="1696539"/>
          </a:xfrm>
          <a:custGeom>
            <a:avLst/>
            <a:gdLst>
              <a:gd name="connsiteX0" fmla="*/ 377016 w 4622100"/>
              <a:gd name="connsiteY0" fmla="*/ 0 h 2262052"/>
              <a:gd name="connsiteX1" fmla="*/ 4245084 w 4622100"/>
              <a:gd name="connsiteY1" fmla="*/ 0 h 2262052"/>
              <a:gd name="connsiteX2" fmla="*/ 4622100 w 4622100"/>
              <a:gd name="connsiteY2" fmla="*/ 377016 h 2262052"/>
              <a:gd name="connsiteX3" fmla="*/ 4622100 w 4622100"/>
              <a:gd name="connsiteY3" fmla="*/ 1885036 h 2262052"/>
              <a:gd name="connsiteX4" fmla="*/ 4245084 w 4622100"/>
              <a:gd name="connsiteY4" fmla="*/ 2262052 h 2262052"/>
              <a:gd name="connsiteX5" fmla="*/ 377016 w 4622100"/>
              <a:gd name="connsiteY5" fmla="*/ 2262052 h 2262052"/>
              <a:gd name="connsiteX6" fmla="*/ 0 w 4622100"/>
              <a:gd name="connsiteY6" fmla="*/ 1885036 h 2262052"/>
              <a:gd name="connsiteX7" fmla="*/ 0 w 4622100"/>
              <a:gd name="connsiteY7" fmla="*/ 377016 h 2262052"/>
              <a:gd name="connsiteX8" fmla="*/ 377016 w 4622100"/>
              <a:gd name="connsiteY8" fmla="*/ 0 h 22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2100" h="2262052">
                <a:moveTo>
                  <a:pt x="377016" y="0"/>
                </a:moveTo>
                <a:lnTo>
                  <a:pt x="4245084" y="0"/>
                </a:lnTo>
                <a:cubicBezTo>
                  <a:pt x="4453304" y="0"/>
                  <a:pt x="4622100" y="168796"/>
                  <a:pt x="4622100" y="377016"/>
                </a:cubicBezTo>
                <a:lnTo>
                  <a:pt x="4622100" y="1885036"/>
                </a:lnTo>
                <a:cubicBezTo>
                  <a:pt x="4622100" y="2093256"/>
                  <a:pt x="4453304" y="2262052"/>
                  <a:pt x="4245084" y="2262052"/>
                </a:cubicBezTo>
                <a:lnTo>
                  <a:pt x="377016" y="2262052"/>
                </a:lnTo>
                <a:cubicBezTo>
                  <a:pt x="168796" y="2262052"/>
                  <a:pt x="0" y="2093256"/>
                  <a:pt x="0" y="1885036"/>
                </a:cubicBezTo>
                <a:lnTo>
                  <a:pt x="0" y="377016"/>
                </a:lnTo>
                <a:cubicBezTo>
                  <a:pt x="0" y="168796"/>
                  <a:pt x="168796" y="0"/>
                  <a:pt x="3770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4275367-642D-1633-7CD9-9C540F628D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3438" y="1941682"/>
            <a:ext cx="3466575" cy="1696539"/>
          </a:xfrm>
          <a:custGeom>
            <a:avLst/>
            <a:gdLst>
              <a:gd name="connsiteX0" fmla="*/ 377016 w 4622100"/>
              <a:gd name="connsiteY0" fmla="*/ 0 h 2262052"/>
              <a:gd name="connsiteX1" fmla="*/ 4245084 w 4622100"/>
              <a:gd name="connsiteY1" fmla="*/ 0 h 2262052"/>
              <a:gd name="connsiteX2" fmla="*/ 4622100 w 4622100"/>
              <a:gd name="connsiteY2" fmla="*/ 377016 h 2262052"/>
              <a:gd name="connsiteX3" fmla="*/ 4622100 w 4622100"/>
              <a:gd name="connsiteY3" fmla="*/ 1885036 h 2262052"/>
              <a:gd name="connsiteX4" fmla="*/ 4245084 w 4622100"/>
              <a:gd name="connsiteY4" fmla="*/ 2262052 h 2262052"/>
              <a:gd name="connsiteX5" fmla="*/ 377016 w 4622100"/>
              <a:gd name="connsiteY5" fmla="*/ 2262052 h 2262052"/>
              <a:gd name="connsiteX6" fmla="*/ 0 w 4622100"/>
              <a:gd name="connsiteY6" fmla="*/ 1885036 h 2262052"/>
              <a:gd name="connsiteX7" fmla="*/ 0 w 4622100"/>
              <a:gd name="connsiteY7" fmla="*/ 377016 h 2262052"/>
              <a:gd name="connsiteX8" fmla="*/ 377016 w 4622100"/>
              <a:gd name="connsiteY8" fmla="*/ 0 h 22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2100" h="2262052">
                <a:moveTo>
                  <a:pt x="377016" y="0"/>
                </a:moveTo>
                <a:lnTo>
                  <a:pt x="4245084" y="0"/>
                </a:lnTo>
                <a:cubicBezTo>
                  <a:pt x="4453304" y="0"/>
                  <a:pt x="4622100" y="168796"/>
                  <a:pt x="4622100" y="377016"/>
                </a:cubicBezTo>
                <a:lnTo>
                  <a:pt x="4622100" y="1885036"/>
                </a:lnTo>
                <a:cubicBezTo>
                  <a:pt x="4622100" y="2093256"/>
                  <a:pt x="4453304" y="2262052"/>
                  <a:pt x="4245084" y="2262052"/>
                </a:cubicBezTo>
                <a:lnTo>
                  <a:pt x="377016" y="2262052"/>
                </a:lnTo>
                <a:cubicBezTo>
                  <a:pt x="168796" y="2262052"/>
                  <a:pt x="0" y="2093256"/>
                  <a:pt x="0" y="1885036"/>
                </a:cubicBezTo>
                <a:lnTo>
                  <a:pt x="0" y="377016"/>
                </a:lnTo>
                <a:cubicBezTo>
                  <a:pt x="0" y="168796"/>
                  <a:pt x="168796" y="0"/>
                  <a:pt x="3770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0793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97B681E-3F53-21D4-F7D8-3421604642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3399" y="1136547"/>
            <a:ext cx="2049296" cy="3354179"/>
          </a:xfrm>
          <a:custGeom>
            <a:avLst/>
            <a:gdLst>
              <a:gd name="connsiteX0" fmla="*/ 296847 w 2732395"/>
              <a:gd name="connsiteY0" fmla="*/ 0 h 4472238"/>
              <a:gd name="connsiteX1" fmla="*/ 2435548 w 2732395"/>
              <a:gd name="connsiteY1" fmla="*/ 0 h 4472238"/>
              <a:gd name="connsiteX2" fmla="*/ 2732395 w 2732395"/>
              <a:gd name="connsiteY2" fmla="*/ 296847 h 4472238"/>
              <a:gd name="connsiteX3" fmla="*/ 2732395 w 2732395"/>
              <a:gd name="connsiteY3" fmla="*/ 4175391 h 4472238"/>
              <a:gd name="connsiteX4" fmla="*/ 2435548 w 2732395"/>
              <a:gd name="connsiteY4" fmla="*/ 4472238 h 4472238"/>
              <a:gd name="connsiteX5" fmla="*/ 296847 w 2732395"/>
              <a:gd name="connsiteY5" fmla="*/ 4472238 h 4472238"/>
              <a:gd name="connsiteX6" fmla="*/ 0 w 2732395"/>
              <a:gd name="connsiteY6" fmla="*/ 4175391 h 4472238"/>
              <a:gd name="connsiteX7" fmla="*/ 0 w 2732395"/>
              <a:gd name="connsiteY7" fmla="*/ 296847 h 4472238"/>
              <a:gd name="connsiteX8" fmla="*/ 296847 w 2732395"/>
              <a:gd name="connsiteY8" fmla="*/ 0 h 447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2395" h="4472238">
                <a:moveTo>
                  <a:pt x="296847" y="0"/>
                </a:moveTo>
                <a:lnTo>
                  <a:pt x="2435548" y="0"/>
                </a:lnTo>
                <a:cubicBezTo>
                  <a:pt x="2599492" y="0"/>
                  <a:pt x="2732395" y="132903"/>
                  <a:pt x="2732395" y="296847"/>
                </a:cubicBezTo>
                <a:lnTo>
                  <a:pt x="2732395" y="4175391"/>
                </a:lnTo>
                <a:cubicBezTo>
                  <a:pt x="2732395" y="4339335"/>
                  <a:pt x="2599492" y="4472238"/>
                  <a:pt x="2435548" y="4472238"/>
                </a:cubicBezTo>
                <a:lnTo>
                  <a:pt x="296847" y="4472238"/>
                </a:lnTo>
                <a:cubicBezTo>
                  <a:pt x="132903" y="4472238"/>
                  <a:pt x="0" y="4339335"/>
                  <a:pt x="0" y="4175391"/>
                </a:cubicBezTo>
                <a:lnTo>
                  <a:pt x="0" y="296847"/>
                </a:lnTo>
                <a:cubicBezTo>
                  <a:pt x="0" y="132903"/>
                  <a:pt x="132903" y="0"/>
                  <a:pt x="2968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06C3C77-0BE5-8946-53F6-F0B183FCC2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79230" y="2813636"/>
            <a:ext cx="2185541" cy="1658420"/>
          </a:xfrm>
          <a:custGeom>
            <a:avLst/>
            <a:gdLst>
              <a:gd name="connsiteX0" fmla="*/ 240228 w 2914054"/>
              <a:gd name="connsiteY0" fmla="*/ 0 h 2211226"/>
              <a:gd name="connsiteX1" fmla="*/ 2673826 w 2914054"/>
              <a:gd name="connsiteY1" fmla="*/ 0 h 2211226"/>
              <a:gd name="connsiteX2" fmla="*/ 2914054 w 2914054"/>
              <a:gd name="connsiteY2" fmla="*/ 240228 h 2211226"/>
              <a:gd name="connsiteX3" fmla="*/ 2914054 w 2914054"/>
              <a:gd name="connsiteY3" fmla="*/ 1970998 h 2211226"/>
              <a:gd name="connsiteX4" fmla="*/ 2673826 w 2914054"/>
              <a:gd name="connsiteY4" fmla="*/ 2211226 h 2211226"/>
              <a:gd name="connsiteX5" fmla="*/ 240228 w 2914054"/>
              <a:gd name="connsiteY5" fmla="*/ 2211226 h 2211226"/>
              <a:gd name="connsiteX6" fmla="*/ 0 w 2914054"/>
              <a:gd name="connsiteY6" fmla="*/ 1970998 h 2211226"/>
              <a:gd name="connsiteX7" fmla="*/ 0 w 2914054"/>
              <a:gd name="connsiteY7" fmla="*/ 240228 h 2211226"/>
              <a:gd name="connsiteX8" fmla="*/ 240228 w 2914054"/>
              <a:gd name="connsiteY8" fmla="*/ 0 h 221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4054" h="2211226">
                <a:moveTo>
                  <a:pt x="240228" y="0"/>
                </a:moveTo>
                <a:lnTo>
                  <a:pt x="2673826" y="0"/>
                </a:lnTo>
                <a:cubicBezTo>
                  <a:pt x="2806500" y="0"/>
                  <a:pt x="2914054" y="107554"/>
                  <a:pt x="2914054" y="240228"/>
                </a:cubicBezTo>
                <a:lnTo>
                  <a:pt x="2914054" y="1970998"/>
                </a:lnTo>
                <a:cubicBezTo>
                  <a:pt x="2914054" y="2103672"/>
                  <a:pt x="2806500" y="2211226"/>
                  <a:pt x="2673826" y="2211226"/>
                </a:cubicBezTo>
                <a:lnTo>
                  <a:pt x="240228" y="2211226"/>
                </a:lnTo>
                <a:cubicBezTo>
                  <a:pt x="107554" y="2211226"/>
                  <a:pt x="0" y="2103672"/>
                  <a:pt x="0" y="1970998"/>
                </a:cubicBezTo>
                <a:lnTo>
                  <a:pt x="0" y="240228"/>
                </a:lnTo>
                <a:cubicBezTo>
                  <a:pt x="0" y="107554"/>
                  <a:pt x="107554" y="0"/>
                  <a:pt x="2402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54317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0D6EE6-AFC6-2307-A65B-159BF34809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97236" y="1586518"/>
            <a:ext cx="2030675" cy="2048540"/>
          </a:xfrm>
          <a:custGeom>
            <a:avLst/>
            <a:gdLst>
              <a:gd name="connsiteX0" fmla="*/ 294150 w 2707567"/>
              <a:gd name="connsiteY0" fmla="*/ 0 h 2731387"/>
              <a:gd name="connsiteX1" fmla="*/ 2413417 w 2707567"/>
              <a:gd name="connsiteY1" fmla="*/ 0 h 2731387"/>
              <a:gd name="connsiteX2" fmla="*/ 2707567 w 2707567"/>
              <a:gd name="connsiteY2" fmla="*/ 294150 h 2731387"/>
              <a:gd name="connsiteX3" fmla="*/ 2707567 w 2707567"/>
              <a:gd name="connsiteY3" fmla="*/ 2437237 h 2731387"/>
              <a:gd name="connsiteX4" fmla="*/ 2413417 w 2707567"/>
              <a:gd name="connsiteY4" fmla="*/ 2731387 h 2731387"/>
              <a:gd name="connsiteX5" fmla="*/ 294150 w 2707567"/>
              <a:gd name="connsiteY5" fmla="*/ 2731387 h 2731387"/>
              <a:gd name="connsiteX6" fmla="*/ 0 w 2707567"/>
              <a:gd name="connsiteY6" fmla="*/ 2437237 h 2731387"/>
              <a:gd name="connsiteX7" fmla="*/ 0 w 2707567"/>
              <a:gd name="connsiteY7" fmla="*/ 294150 h 2731387"/>
              <a:gd name="connsiteX8" fmla="*/ 294150 w 2707567"/>
              <a:gd name="connsiteY8" fmla="*/ 0 h 273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7567" h="2731387">
                <a:moveTo>
                  <a:pt x="294150" y="0"/>
                </a:moveTo>
                <a:lnTo>
                  <a:pt x="2413417" y="0"/>
                </a:lnTo>
                <a:cubicBezTo>
                  <a:pt x="2575872" y="0"/>
                  <a:pt x="2707567" y="131695"/>
                  <a:pt x="2707567" y="294150"/>
                </a:cubicBezTo>
                <a:lnTo>
                  <a:pt x="2707567" y="2437237"/>
                </a:lnTo>
                <a:cubicBezTo>
                  <a:pt x="2707567" y="2599692"/>
                  <a:pt x="2575872" y="2731387"/>
                  <a:pt x="2413417" y="2731387"/>
                </a:cubicBezTo>
                <a:lnTo>
                  <a:pt x="294150" y="2731387"/>
                </a:lnTo>
                <a:cubicBezTo>
                  <a:pt x="131695" y="2731387"/>
                  <a:pt x="0" y="2599692"/>
                  <a:pt x="0" y="2437237"/>
                </a:cubicBezTo>
                <a:lnTo>
                  <a:pt x="0" y="294150"/>
                </a:lnTo>
                <a:cubicBezTo>
                  <a:pt x="0" y="131695"/>
                  <a:pt x="131695" y="0"/>
                  <a:pt x="2941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61C9CF7-47FF-2092-3E56-43EFF704C0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67567" y="1586518"/>
            <a:ext cx="2030675" cy="2048540"/>
          </a:xfrm>
          <a:custGeom>
            <a:avLst/>
            <a:gdLst>
              <a:gd name="connsiteX0" fmla="*/ 294150 w 2707567"/>
              <a:gd name="connsiteY0" fmla="*/ 0 h 2731387"/>
              <a:gd name="connsiteX1" fmla="*/ 2413417 w 2707567"/>
              <a:gd name="connsiteY1" fmla="*/ 0 h 2731387"/>
              <a:gd name="connsiteX2" fmla="*/ 2707567 w 2707567"/>
              <a:gd name="connsiteY2" fmla="*/ 294150 h 2731387"/>
              <a:gd name="connsiteX3" fmla="*/ 2707567 w 2707567"/>
              <a:gd name="connsiteY3" fmla="*/ 2437237 h 2731387"/>
              <a:gd name="connsiteX4" fmla="*/ 2413417 w 2707567"/>
              <a:gd name="connsiteY4" fmla="*/ 2731387 h 2731387"/>
              <a:gd name="connsiteX5" fmla="*/ 294150 w 2707567"/>
              <a:gd name="connsiteY5" fmla="*/ 2731387 h 2731387"/>
              <a:gd name="connsiteX6" fmla="*/ 0 w 2707567"/>
              <a:gd name="connsiteY6" fmla="*/ 2437237 h 2731387"/>
              <a:gd name="connsiteX7" fmla="*/ 0 w 2707567"/>
              <a:gd name="connsiteY7" fmla="*/ 294150 h 2731387"/>
              <a:gd name="connsiteX8" fmla="*/ 294150 w 2707567"/>
              <a:gd name="connsiteY8" fmla="*/ 0 h 273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7567" h="2731387">
                <a:moveTo>
                  <a:pt x="294150" y="0"/>
                </a:moveTo>
                <a:lnTo>
                  <a:pt x="2413417" y="0"/>
                </a:lnTo>
                <a:cubicBezTo>
                  <a:pt x="2575872" y="0"/>
                  <a:pt x="2707567" y="131695"/>
                  <a:pt x="2707567" y="294150"/>
                </a:cubicBezTo>
                <a:lnTo>
                  <a:pt x="2707567" y="2437237"/>
                </a:lnTo>
                <a:cubicBezTo>
                  <a:pt x="2707567" y="2599692"/>
                  <a:pt x="2575872" y="2731387"/>
                  <a:pt x="2413417" y="2731387"/>
                </a:cubicBezTo>
                <a:lnTo>
                  <a:pt x="294150" y="2731387"/>
                </a:lnTo>
                <a:cubicBezTo>
                  <a:pt x="131695" y="2731387"/>
                  <a:pt x="0" y="2599692"/>
                  <a:pt x="0" y="2437237"/>
                </a:cubicBezTo>
                <a:lnTo>
                  <a:pt x="0" y="294150"/>
                </a:lnTo>
                <a:cubicBezTo>
                  <a:pt x="0" y="131695"/>
                  <a:pt x="131695" y="0"/>
                  <a:pt x="2941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84B630A-C743-5034-920F-9776976363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37898" y="1586518"/>
            <a:ext cx="2030675" cy="2048540"/>
          </a:xfrm>
          <a:custGeom>
            <a:avLst/>
            <a:gdLst>
              <a:gd name="connsiteX0" fmla="*/ 294150 w 2707567"/>
              <a:gd name="connsiteY0" fmla="*/ 0 h 2731387"/>
              <a:gd name="connsiteX1" fmla="*/ 2413417 w 2707567"/>
              <a:gd name="connsiteY1" fmla="*/ 0 h 2731387"/>
              <a:gd name="connsiteX2" fmla="*/ 2707567 w 2707567"/>
              <a:gd name="connsiteY2" fmla="*/ 294150 h 2731387"/>
              <a:gd name="connsiteX3" fmla="*/ 2707567 w 2707567"/>
              <a:gd name="connsiteY3" fmla="*/ 2437237 h 2731387"/>
              <a:gd name="connsiteX4" fmla="*/ 2413417 w 2707567"/>
              <a:gd name="connsiteY4" fmla="*/ 2731387 h 2731387"/>
              <a:gd name="connsiteX5" fmla="*/ 294150 w 2707567"/>
              <a:gd name="connsiteY5" fmla="*/ 2731387 h 2731387"/>
              <a:gd name="connsiteX6" fmla="*/ 0 w 2707567"/>
              <a:gd name="connsiteY6" fmla="*/ 2437237 h 2731387"/>
              <a:gd name="connsiteX7" fmla="*/ 0 w 2707567"/>
              <a:gd name="connsiteY7" fmla="*/ 294150 h 2731387"/>
              <a:gd name="connsiteX8" fmla="*/ 294150 w 2707567"/>
              <a:gd name="connsiteY8" fmla="*/ 0 h 273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7567" h="2731387">
                <a:moveTo>
                  <a:pt x="294150" y="0"/>
                </a:moveTo>
                <a:lnTo>
                  <a:pt x="2413417" y="0"/>
                </a:lnTo>
                <a:cubicBezTo>
                  <a:pt x="2575872" y="0"/>
                  <a:pt x="2707567" y="131695"/>
                  <a:pt x="2707567" y="294150"/>
                </a:cubicBezTo>
                <a:lnTo>
                  <a:pt x="2707567" y="2437237"/>
                </a:lnTo>
                <a:cubicBezTo>
                  <a:pt x="2707567" y="2599692"/>
                  <a:pt x="2575872" y="2731387"/>
                  <a:pt x="2413417" y="2731387"/>
                </a:cubicBezTo>
                <a:lnTo>
                  <a:pt x="294150" y="2731387"/>
                </a:lnTo>
                <a:cubicBezTo>
                  <a:pt x="131695" y="2731387"/>
                  <a:pt x="0" y="2599692"/>
                  <a:pt x="0" y="2437237"/>
                </a:cubicBezTo>
                <a:lnTo>
                  <a:pt x="0" y="294150"/>
                </a:lnTo>
                <a:cubicBezTo>
                  <a:pt x="0" y="131695"/>
                  <a:pt x="131695" y="0"/>
                  <a:pt x="2941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8886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795D25C-C6E6-9938-BE56-4816399D83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1571" y="1259006"/>
            <a:ext cx="3611334" cy="3884494"/>
          </a:xfrm>
          <a:custGeom>
            <a:avLst/>
            <a:gdLst>
              <a:gd name="connsiteX0" fmla="*/ 802535 w 4815112"/>
              <a:gd name="connsiteY0" fmla="*/ 0 h 5179325"/>
              <a:gd name="connsiteX1" fmla="*/ 4012577 w 4815112"/>
              <a:gd name="connsiteY1" fmla="*/ 0 h 5179325"/>
              <a:gd name="connsiteX2" fmla="*/ 4815112 w 4815112"/>
              <a:gd name="connsiteY2" fmla="*/ 802535 h 5179325"/>
              <a:gd name="connsiteX3" fmla="*/ 4815112 w 4815112"/>
              <a:gd name="connsiteY3" fmla="*/ 5179325 h 5179325"/>
              <a:gd name="connsiteX4" fmla="*/ 0 w 4815112"/>
              <a:gd name="connsiteY4" fmla="*/ 5179325 h 5179325"/>
              <a:gd name="connsiteX5" fmla="*/ 0 w 4815112"/>
              <a:gd name="connsiteY5" fmla="*/ 802535 h 5179325"/>
              <a:gd name="connsiteX6" fmla="*/ 802535 w 4815112"/>
              <a:gd name="connsiteY6" fmla="*/ 0 h 517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5112" h="5179325">
                <a:moveTo>
                  <a:pt x="802535" y="0"/>
                </a:moveTo>
                <a:lnTo>
                  <a:pt x="4012577" y="0"/>
                </a:lnTo>
                <a:cubicBezTo>
                  <a:pt x="4455805" y="0"/>
                  <a:pt x="4815112" y="359307"/>
                  <a:pt x="4815112" y="802535"/>
                </a:cubicBezTo>
                <a:lnTo>
                  <a:pt x="4815112" y="5179325"/>
                </a:lnTo>
                <a:lnTo>
                  <a:pt x="0" y="5179325"/>
                </a:lnTo>
                <a:lnTo>
                  <a:pt x="0" y="802535"/>
                </a:lnTo>
                <a:cubicBezTo>
                  <a:pt x="0" y="359307"/>
                  <a:pt x="359307" y="0"/>
                  <a:pt x="8025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1067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E77DB92-199F-F5C4-DA52-6191898324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31226" y="-1"/>
            <a:ext cx="3130636" cy="2988860"/>
          </a:xfrm>
          <a:custGeom>
            <a:avLst/>
            <a:gdLst>
              <a:gd name="connsiteX0" fmla="*/ 0 w 4174181"/>
              <a:gd name="connsiteY0" fmla="*/ 0 h 3985147"/>
              <a:gd name="connsiteX1" fmla="*/ 4174181 w 4174181"/>
              <a:gd name="connsiteY1" fmla="*/ 0 h 3985147"/>
              <a:gd name="connsiteX2" fmla="*/ 4174181 w 4174181"/>
              <a:gd name="connsiteY2" fmla="*/ 3320943 h 3985147"/>
              <a:gd name="connsiteX3" fmla="*/ 3509977 w 4174181"/>
              <a:gd name="connsiteY3" fmla="*/ 3985147 h 3985147"/>
              <a:gd name="connsiteX4" fmla="*/ 664204 w 4174181"/>
              <a:gd name="connsiteY4" fmla="*/ 3985147 h 3985147"/>
              <a:gd name="connsiteX5" fmla="*/ 0 w 4174181"/>
              <a:gd name="connsiteY5" fmla="*/ 3320943 h 398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4181" h="3985147">
                <a:moveTo>
                  <a:pt x="0" y="0"/>
                </a:moveTo>
                <a:lnTo>
                  <a:pt x="4174181" y="0"/>
                </a:lnTo>
                <a:lnTo>
                  <a:pt x="4174181" y="3320943"/>
                </a:lnTo>
                <a:cubicBezTo>
                  <a:pt x="4174181" y="3687773"/>
                  <a:pt x="3876807" y="3985147"/>
                  <a:pt x="3509977" y="3985147"/>
                </a:cubicBezTo>
                <a:lnTo>
                  <a:pt x="664204" y="3985147"/>
                </a:lnTo>
                <a:cubicBezTo>
                  <a:pt x="297374" y="3985147"/>
                  <a:pt x="0" y="3687773"/>
                  <a:pt x="0" y="33209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2569151-E2BF-6906-EF36-56CB730FEF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225" y="3278611"/>
            <a:ext cx="3130636" cy="1864889"/>
          </a:xfrm>
          <a:custGeom>
            <a:avLst/>
            <a:gdLst>
              <a:gd name="connsiteX0" fmla="*/ 414428 w 4174181"/>
              <a:gd name="connsiteY0" fmla="*/ 0 h 2486518"/>
              <a:gd name="connsiteX1" fmla="*/ 3759753 w 4174181"/>
              <a:gd name="connsiteY1" fmla="*/ 0 h 2486518"/>
              <a:gd name="connsiteX2" fmla="*/ 4174181 w 4174181"/>
              <a:gd name="connsiteY2" fmla="*/ 414428 h 2486518"/>
              <a:gd name="connsiteX3" fmla="*/ 4174181 w 4174181"/>
              <a:gd name="connsiteY3" fmla="*/ 2486518 h 2486518"/>
              <a:gd name="connsiteX4" fmla="*/ 0 w 4174181"/>
              <a:gd name="connsiteY4" fmla="*/ 2486518 h 2486518"/>
              <a:gd name="connsiteX5" fmla="*/ 0 w 4174181"/>
              <a:gd name="connsiteY5" fmla="*/ 414428 h 2486518"/>
              <a:gd name="connsiteX6" fmla="*/ 414428 w 4174181"/>
              <a:gd name="connsiteY6" fmla="*/ 0 h 24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74181" h="2486518">
                <a:moveTo>
                  <a:pt x="414428" y="0"/>
                </a:moveTo>
                <a:lnTo>
                  <a:pt x="3759753" y="0"/>
                </a:lnTo>
                <a:cubicBezTo>
                  <a:pt x="3988635" y="0"/>
                  <a:pt x="4174181" y="185546"/>
                  <a:pt x="4174181" y="414428"/>
                </a:cubicBezTo>
                <a:lnTo>
                  <a:pt x="4174181" y="2486518"/>
                </a:lnTo>
                <a:lnTo>
                  <a:pt x="0" y="2486518"/>
                </a:lnTo>
                <a:lnTo>
                  <a:pt x="0" y="414428"/>
                </a:lnTo>
                <a:cubicBezTo>
                  <a:pt x="0" y="185546"/>
                  <a:pt x="185546" y="0"/>
                  <a:pt x="4144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66432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55DBAD-4B8F-96B8-2528-93CB9808F2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69102" y="925750"/>
            <a:ext cx="1876091" cy="1659497"/>
          </a:xfrm>
          <a:custGeom>
            <a:avLst/>
            <a:gdLst>
              <a:gd name="connsiteX0" fmla="*/ 240384 w 2501454"/>
              <a:gd name="connsiteY0" fmla="*/ 0 h 2212662"/>
              <a:gd name="connsiteX1" fmla="*/ 2261070 w 2501454"/>
              <a:gd name="connsiteY1" fmla="*/ 0 h 2212662"/>
              <a:gd name="connsiteX2" fmla="*/ 2501454 w 2501454"/>
              <a:gd name="connsiteY2" fmla="*/ 240384 h 2212662"/>
              <a:gd name="connsiteX3" fmla="*/ 2501454 w 2501454"/>
              <a:gd name="connsiteY3" fmla="*/ 1972278 h 2212662"/>
              <a:gd name="connsiteX4" fmla="*/ 2261070 w 2501454"/>
              <a:gd name="connsiteY4" fmla="*/ 2212662 h 2212662"/>
              <a:gd name="connsiteX5" fmla="*/ 240384 w 2501454"/>
              <a:gd name="connsiteY5" fmla="*/ 2212662 h 2212662"/>
              <a:gd name="connsiteX6" fmla="*/ 0 w 2501454"/>
              <a:gd name="connsiteY6" fmla="*/ 1972278 h 2212662"/>
              <a:gd name="connsiteX7" fmla="*/ 0 w 2501454"/>
              <a:gd name="connsiteY7" fmla="*/ 240384 h 2212662"/>
              <a:gd name="connsiteX8" fmla="*/ 240384 w 2501454"/>
              <a:gd name="connsiteY8" fmla="*/ 0 h 221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454" h="2212662">
                <a:moveTo>
                  <a:pt x="240384" y="0"/>
                </a:moveTo>
                <a:lnTo>
                  <a:pt x="2261070" y="0"/>
                </a:lnTo>
                <a:cubicBezTo>
                  <a:pt x="2393830" y="0"/>
                  <a:pt x="2501454" y="107624"/>
                  <a:pt x="2501454" y="240384"/>
                </a:cubicBezTo>
                <a:lnTo>
                  <a:pt x="2501454" y="1972278"/>
                </a:lnTo>
                <a:cubicBezTo>
                  <a:pt x="2501454" y="2105038"/>
                  <a:pt x="2393830" y="2212662"/>
                  <a:pt x="2261070" y="2212662"/>
                </a:cubicBezTo>
                <a:lnTo>
                  <a:pt x="240384" y="2212662"/>
                </a:lnTo>
                <a:cubicBezTo>
                  <a:pt x="107624" y="2212662"/>
                  <a:pt x="0" y="2105038"/>
                  <a:pt x="0" y="1972278"/>
                </a:cubicBezTo>
                <a:lnTo>
                  <a:pt x="0" y="240384"/>
                </a:lnTo>
                <a:cubicBezTo>
                  <a:pt x="0" y="107624"/>
                  <a:pt x="107624" y="0"/>
                  <a:pt x="2403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FA42745-E13A-36A7-FC09-FB679B29555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9102" y="2875126"/>
            <a:ext cx="1876091" cy="1659497"/>
          </a:xfrm>
          <a:custGeom>
            <a:avLst/>
            <a:gdLst>
              <a:gd name="connsiteX0" fmla="*/ 240383 w 2501455"/>
              <a:gd name="connsiteY0" fmla="*/ 0 h 2212662"/>
              <a:gd name="connsiteX1" fmla="*/ 2261072 w 2501455"/>
              <a:gd name="connsiteY1" fmla="*/ 0 h 2212662"/>
              <a:gd name="connsiteX2" fmla="*/ 2501455 w 2501455"/>
              <a:gd name="connsiteY2" fmla="*/ 240383 h 2212662"/>
              <a:gd name="connsiteX3" fmla="*/ 2501455 w 2501455"/>
              <a:gd name="connsiteY3" fmla="*/ 1972279 h 2212662"/>
              <a:gd name="connsiteX4" fmla="*/ 2261072 w 2501455"/>
              <a:gd name="connsiteY4" fmla="*/ 2212662 h 2212662"/>
              <a:gd name="connsiteX5" fmla="*/ 240383 w 2501455"/>
              <a:gd name="connsiteY5" fmla="*/ 2212662 h 2212662"/>
              <a:gd name="connsiteX6" fmla="*/ 0 w 2501455"/>
              <a:gd name="connsiteY6" fmla="*/ 1972279 h 2212662"/>
              <a:gd name="connsiteX7" fmla="*/ 0 w 2501455"/>
              <a:gd name="connsiteY7" fmla="*/ 240383 h 2212662"/>
              <a:gd name="connsiteX8" fmla="*/ 240383 w 2501455"/>
              <a:gd name="connsiteY8" fmla="*/ 0 h 221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455" h="2212662">
                <a:moveTo>
                  <a:pt x="240383" y="0"/>
                </a:moveTo>
                <a:lnTo>
                  <a:pt x="2261072" y="0"/>
                </a:lnTo>
                <a:cubicBezTo>
                  <a:pt x="2393832" y="0"/>
                  <a:pt x="2501455" y="107623"/>
                  <a:pt x="2501455" y="240383"/>
                </a:cubicBezTo>
                <a:lnTo>
                  <a:pt x="2501455" y="1972279"/>
                </a:lnTo>
                <a:cubicBezTo>
                  <a:pt x="2501455" y="2105039"/>
                  <a:pt x="2393832" y="2212662"/>
                  <a:pt x="2261072" y="2212662"/>
                </a:cubicBezTo>
                <a:lnTo>
                  <a:pt x="240383" y="2212662"/>
                </a:lnTo>
                <a:cubicBezTo>
                  <a:pt x="107623" y="2212662"/>
                  <a:pt x="0" y="2105039"/>
                  <a:pt x="0" y="1972279"/>
                </a:cubicBezTo>
                <a:lnTo>
                  <a:pt x="0" y="240383"/>
                </a:lnTo>
                <a:cubicBezTo>
                  <a:pt x="0" y="107623"/>
                  <a:pt x="107623" y="0"/>
                  <a:pt x="2403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54925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9B1062-FF9B-F448-6D39-7AFC5F20EF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22046"/>
            <a:ext cx="4248616" cy="3602189"/>
          </a:xfrm>
          <a:custGeom>
            <a:avLst/>
            <a:gdLst>
              <a:gd name="connsiteX0" fmla="*/ 0 w 5664821"/>
              <a:gd name="connsiteY0" fmla="*/ 0 h 4802919"/>
              <a:gd name="connsiteX1" fmla="*/ 4864319 w 5664821"/>
              <a:gd name="connsiteY1" fmla="*/ 0 h 4802919"/>
              <a:gd name="connsiteX2" fmla="*/ 5664821 w 5664821"/>
              <a:gd name="connsiteY2" fmla="*/ 800503 h 4802919"/>
              <a:gd name="connsiteX3" fmla="*/ 5664821 w 5664821"/>
              <a:gd name="connsiteY3" fmla="*/ 4002417 h 4802919"/>
              <a:gd name="connsiteX4" fmla="*/ 4864319 w 5664821"/>
              <a:gd name="connsiteY4" fmla="*/ 4802919 h 4802919"/>
              <a:gd name="connsiteX5" fmla="*/ 0 w 5664821"/>
              <a:gd name="connsiteY5" fmla="*/ 4802919 h 48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4821" h="4802919">
                <a:moveTo>
                  <a:pt x="0" y="0"/>
                </a:moveTo>
                <a:lnTo>
                  <a:pt x="4864319" y="0"/>
                </a:lnTo>
                <a:cubicBezTo>
                  <a:pt x="5306424" y="0"/>
                  <a:pt x="5664821" y="358397"/>
                  <a:pt x="5664821" y="800503"/>
                </a:cubicBezTo>
                <a:lnTo>
                  <a:pt x="5664821" y="4002417"/>
                </a:lnTo>
                <a:cubicBezTo>
                  <a:pt x="5664821" y="4444522"/>
                  <a:pt x="5306424" y="4802919"/>
                  <a:pt x="4864319" y="4802919"/>
                </a:cubicBezTo>
                <a:lnTo>
                  <a:pt x="0" y="48029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811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78C6EB9-0811-B353-10DD-15E305C8AF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9467" y="1006895"/>
            <a:ext cx="1876091" cy="3480177"/>
          </a:xfrm>
          <a:custGeom>
            <a:avLst/>
            <a:gdLst>
              <a:gd name="connsiteX0" fmla="*/ 271757 w 2501454"/>
              <a:gd name="connsiteY0" fmla="*/ 0 h 4640236"/>
              <a:gd name="connsiteX1" fmla="*/ 2229696 w 2501454"/>
              <a:gd name="connsiteY1" fmla="*/ 0 h 4640236"/>
              <a:gd name="connsiteX2" fmla="*/ 2501454 w 2501454"/>
              <a:gd name="connsiteY2" fmla="*/ 271759 h 4640236"/>
              <a:gd name="connsiteX3" fmla="*/ 2501454 w 2501454"/>
              <a:gd name="connsiteY3" fmla="*/ 4368478 h 4640236"/>
              <a:gd name="connsiteX4" fmla="*/ 2229696 w 2501454"/>
              <a:gd name="connsiteY4" fmla="*/ 4640236 h 4640236"/>
              <a:gd name="connsiteX5" fmla="*/ 271757 w 2501454"/>
              <a:gd name="connsiteY5" fmla="*/ 4640236 h 4640236"/>
              <a:gd name="connsiteX6" fmla="*/ 0 w 2501454"/>
              <a:gd name="connsiteY6" fmla="*/ 4368478 h 4640236"/>
              <a:gd name="connsiteX7" fmla="*/ 0 w 2501454"/>
              <a:gd name="connsiteY7" fmla="*/ 271759 h 4640236"/>
              <a:gd name="connsiteX8" fmla="*/ 271757 w 2501454"/>
              <a:gd name="connsiteY8" fmla="*/ 0 h 464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454" h="4640236">
                <a:moveTo>
                  <a:pt x="271757" y="0"/>
                </a:moveTo>
                <a:lnTo>
                  <a:pt x="2229696" y="0"/>
                </a:lnTo>
                <a:cubicBezTo>
                  <a:pt x="2379784" y="0"/>
                  <a:pt x="2501454" y="121671"/>
                  <a:pt x="2501454" y="271759"/>
                </a:cubicBezTo>
                <a:lnTo>
                  <a:pt x="2501454" y="4368478"/>
                </a:lnTo>
                <a:cubicBezTo>
                  <a:pt x="2501454" y="4518566"/>
                  <a:pt x="2379784" y="4640236"/>
                  <a:pt x="2229696" y="4640236"/>
                </a:cubicBezTo>
                <a:lnTo>
                  <a:pt x="271757" y="4640236"/>
                </a:lnTo>
                <a:cubicBezTo>
                  <a:pt x="121670" y="4640236"/>
                  <a:pt x="0" y="4518566"/>
                  <a:pt x="0" y="4368478"/>
                </a:cubicBezTo>
                <a:lnTo>
                  <a:pt x="0" y="271759"/>
                </a:lnTo>
                <a:cubicBezTo>
                  <a:pt x="0" y="121671"/>
                  <a:pt x="121670" y="0"/>
                  <a:pt x="2717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BD4A5AE-4233-DD2F-6CF0-674BA97460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90473" y="1006895"/>
            <a:ext cx="1876091" cy="3480177"/>
          </a:xfrm>
          <a:custGeom>
            <a:avLst/>
            <a:gdLst>
              <a:gd name="connsiteX0" fmla="*/ 271758 w 2501454"/>
              <a:gd name="connsiteY0" fmla="*/ 0 h 4640236"/>
              <a:gd name="connsiteX1" fmla="*/ 2229696 w 2501454"/>
              <a:gd name="connsiteY1" fmla="*/ 0 h 4640236"/>
              <a:gd name="connsiteX2" fmla="*/ 2501454 w 2501454"/>
              <a:gd name="connsiteY2" fmla="*/ 271759 h 4640236"/>
              <a:gd name="connsiteX3" fmla="*/ 2501454 w 2501454"/>
              <a:gd name="connsiteY3" fmla="*/ 4368478 h 4640236"/>
              <a:gd name="connsiteX4" fmla="*/ 2229696 w 2501454"/>
              <a:gd name="connsiteY4" fmla="*/ 4640236 h 4640236"/>
              <a:gd name="connsiteX5" fmla="*/ 271758 w 2501454"/>
              <a:gd name="connsiteY5" fmla="*/ 4640236 h 4640236"/>
              <a:gd name="connsiteX6" fmla="*/ 0 w 2501454"/>
              <a:gd name="connsiteY6" fmla="*/ 4368478 h 4640236"/>
              <a:gd name="connsiteX7" fmla="*/ 0 w 2501454"/>
              <a:gd name="connsiteY7" fmla="*/ 271759 h 4640236"/>
              <a:gd name="connsiteX8" fmla="*/ 271758 w 2501454"/>
              <a:gd name="connsiteY8" fmla="*/ 0 h 464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454" h="4640236">
                <a:moveTo>
                  <a:pt x="271758" y="0"/>
                </a:moveTo>
                <a:lnTo>
                  <a:pt x="2229696" y="0"/>
                </a:lnTo>
                <a:cubicBezTo>
                  <a:pt x="2379784" y="0"/>
                  <a:pt x="2501454" y="121671"/>
                  <a:pt x="2501454" y="271759"/>
                </a:cubicBezTo>
                <a:lnTo>
                  <a:pt x="2501454" y="4368478"/>
                </a:lnTo>
                <a:cubicBezTo>
                  <a:pt x="2501454" y="4518566"/>
                  <a:pt x="2379784" y="4640236"/>
                  <a:pt x="2229696" y="4640236"/>
                </a:cubicBezTo>
                <a:lnTo>
                  <a:pt x="271758" y="4640236"/>
                </a:lnTo>
                <a:cubicBezTo>
                  <a:pt x="121670" y="4640236"/>
                  <a:pt x="0" y="4518566"/>
                  <a:pt x="0" y="4368478"/>
                </a:cubicBezTo>
                <a:lnTo>
                  <a:pt x="0" y="271759"/>
                </a:lnTo>
                <a:cubicBezTo>
                  <a:pt x="0" y="121671"/>
                  <a:pt x="121670" y="0"/>
                  <a:pt x="2717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4929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9542-CB61-0406-EADC-B79EAEDE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22F63-D313-B114-FD12-A9B4B3A2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E953C-AFEF-3D9B-DD4F-34240FA7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934C-5C52-5345-9FE2-D184200F2DC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315AA-4A9E-C7FA-D0B6-8517038F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0B591-BAEE-870D-6C77-F01A2F1D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30A5-55B1-E345-BCAB-B10F9F99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73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B459BC-A160-87D4-1632-6C661DD214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4616" y="1177187"/>
            <a:ext cx="3528723" cy="1696539"/>
          </a:xfrm>
          <a:custGeom>
            <a:avLst/>
            <a:gdLst>
              <a:gd name="connsiteX0" fmla="*/ 377016 w 4704964"/>
              <a:gd name="connsiteY0" fmla="*/ 0 h 2262052"/>
              <a:gd name="connsiteX1" fmla="*/ 4327948 w 4704964"/>
              <a:gd name="connsiteY1" fmla="*/ 0 h 2262052"/>
              <a:gd name="connsiteX2" fmla="*/ 4704964 w 4704964"/>
              <a:gd name="connsiteY2" fmla="*/ 377016 h 2262052"/>
              <a:gd name="connsiteX3" fmla="*/ 4704964 w 4704964"/>
              <a:gd name="connsiteY3" fmla="*/ 1885036 h 2262052"/>
              <a:gd name="connsiteX4" fmla="*/ 4327948 w 4704964"/>
              <a:gd name="connsiteY4" fmla="*/ 2262052 h 2262052"/>
              <a:gd name="connsiteX5" fmla="*/ 377016 w 4704964"/>
              <a:gd name="connsiteY5" fmla="*/ 2262052 h 2262052"/>
              <a:gd name="connsiteX6" fmla="*/ 0 w 4704964"/>
              <a:gd name="connsiteY6" fmla="*/ 1885036 h 2262052"/>
              <a:gd name="connsiteX7" fmla="*/ 0 w 4704964"/>
              <a:gd name="connsiteY7" fmla="*/ 377016 h 2262052"/>
              <a:gd name="connsiteX8" fmla="*/ 377016 w 4704964"/>
              <a:gd name="connsiteY8" fmla="*/ 0 h 22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4964" h="2262052">
                <a:moveTo>
                  <a:pt x="377016" y="0"/>
                </a:moveTo>
                <a:lnTo>
                  <a:pt x="4327948" y="0"/>
                </a:lnTo>
                <a:cubicBezTo>
                  <a:pt x="4536168" y="0"/>
                  <a:pt x="4704964" y="168796"/>
                  <a:pt x="4704964" y="377016"/>
                </a:cubicBezTo>
                <a:lnTo>
                  <a:pt x="4704964" y="1885036"/>
                </a:lnTo>
                <a:cubicBezTo>
                  <a:pt x="4704964" y="2093256"/>
                  <a:pt x="4536168" y="2262052"/>
                  <a:pt x="4327948" y="2262052"/>
                </a:cubicBezTo>
                <a:lnTo>
                  <a:pt x="377016" y="2262052"/>
                </a:lnTo>
                <a:cubicBezTo>
                  <a:pt x="168796" y="2262052"/>
                  <a:pt x="0" y="2093256"/>
                  <a:pt x="0" y="1885036"/>
                </a:cubicBezTo>
                <a:lnTo>
                  <a:pt x="0" y="377016"/>
                </a:lnTo>
                <a:cubicBezTo>
                  <a:pt x="0" y="168796"/>
                  <a:pt x="168796" y="0"/>
                  <a:pt x="3770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94781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2BDFEA-195F-7F14-DA77-AC80475272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491740"/>
          </a:xfrm>
          <a:custGeom>
            <a:avLst/>
            <a:gdLst>
              <a:gd name="connsiteX0" fmla="*/ 0 w 12192000"/>
              <a:gd name="connsiteY0" fmla="*/ 0 h 3322320"/>
              <a:gd name="connsiteX1" fmla="*/ 12192000 w 12192000"/>
              <a:gd name="connsiteY1" fmla="*/ 0 h 3322320"/>
              <a:gd name="connsiteX2" fmla="*/ 12192000 w 12192000"/>
              <a:gd name="connsiteY2" fmla="*/ 3322320 h 3322320"/>
              <a:gd name="connsiteX3" fmla="*/ 0 w 12192000"/>
              <a:gd name="connsiteY3" fmla="*/ 3322320 h 332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322320">
                <a:moveTo>
                  <a:pt x="0" y="0"/>
                </a:moveTo>
                <a:lnTo>
                  <a:pt x="12192000" y="0"/>
                </a:lnTo>
                <a:lnTo>
                  <a:pt x="12192000" y="3322320"/>
                </a:lnTo>
                <a:lnTo>
                  <a:pt x="0" y="3322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11948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67F6BA-DF12-658F-9C0A-14E14CF845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36119" y="976867"/>
            <a:ext cx="1968830" cy="1741529"/>
          </a:xfrm>
          <a:custGeom>
            <a:avLst/>
            <a:gdLst>
              <a:gd name="connsiteX0" fmla="*/ 252266 w 2625106"/>
              <a:gd name="connsiteY0" fmla="*/ 0 h 2322038"/>
              <a:gd name="connsiteX1" fmla="*/ 2372840 w 2625106"/>
              <a:gd name="connsiteY1" fmla="*/ 0 h 2322038"/>
              <a:gd name="connsiteX2" fmla="*/ 2625106 w 2625106"/>
              <a:gd name="connsiteY2" fmla="*/ 252266 h 2322038"/>
              <a:gd name="connsiteX3" fmla="*/ 2625106 w 2625106"/>
              <a:gd name="connsiteY3" fmla="*/ 2069772 h 2322038"/>
              <a:gd name="connsiteX4" fmla="*/ 2372840 w 2625106"/>
              <a:gd name="connsiteY4" fmla="*/ 2322038 h 2322038"/>
              <a:gd name="connsiteX5" fmla="*/ 252266 w 2625106"/>
              <a:gd name="connsiteY5" fmla="*/ 2322038 h 2322038"/>
              <a:gd name="connsiteX6" fmla="*/ 0 w 2625106"/>
              <a:gd name="connsiteY6" fmla="*/ 2069772 h 2322038"/>
              <a:gd name="connsiteX7" fmla="*/ 0 w 2625106"/>
              <a:gd name="connsiteY7" fmla="*/ 252266 h 2322038"/>
              <a:gd name="connsiteX8" fmla="*/ 252266 w 2625106"/>
              <a:gd name="connsiteY8" fmla="*/ 0 h 232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5106" h="2322038">
                <a:moveTo>
                  <a:pt x="252266" y="0"/>
                </a:moveTo>
                <a:lnTo>
                  <a:pt x="2372840" y="0"/>
                </a:lnTo>
                <a:cubicBezTo>
                  <a:pt x="2512163" y="0"/>
                  <a:pt x="2625106" y="112943"/>
                  <a:pt x="2625106" y="252266"/>
                </a:cubicBezTo>
                <a:lnTo>
                  <a:pt x="2625106" y="2069772"/>
                </a:lnTo>
                <a:cubicBezTo>
                  <a:pt x="2625106" y="2209095"/>
                  <a:pt x="2512163" y="2322038"/>
                  <a:pt x="2372840" y="2322038"/>
                </a:cubicBezTo>
                <a:lnTo>
                  <a:pt x="252266" y="2322038"/>
                </a:lnTo>
                <a:cubicBezTo>
                  <a:pt x="112943" y="2322038"/>
                  <a:pt x="0" y="2209095"/>
                  <a:pt x="0" y="2069772"/>
                </a:cubicBezTo>
                <a:lnTo>
                  <a:pt x="0" y="252266"/>
                </a:lnTo>
                <a:cubicBezTo>
                  <a:pt x="0" y="112943"/>
                  <a:pt x="112943" y="0"/>
                  <a:pt x="252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87B36C-AC8B-364D-3084-56556F0BFB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9513" y="2904868"/>
            <a:ext cx="1968830" cy="1741529"/>
          </a:xfrm>
          <a:custGeom>
            <a:avLst/>
            <a:gdLst>
              <a:gd name="connsiteX0" fmla="*/ 252266 w 2625106"/>
              <a:gd name="connsiteY0" fmla="*/ 0 h 2322038"/>
              <a:gd name="connsiteX1" fmla="*/ 2372840 w 2625106"/>
              <a:gd name="connsiteY1" fmla="*/ 0 h 2322038"/>
              <a:gd name="connsiteX2" fmla="*/ 2625106 w 2625106"/>
              <a:gd name="connsiteY2" fmla="*/ 252266 h 2322038"/>
              <a:gd name="connsiteX3" fmla="*/ 2625106 w 2625106"/>
              <a:gd name="connsiteY3" fmla="*/ 2069772 h 2322038"/>
              <a:gd name="connsiteX4" fmla="*/ 2372840 w 2625106"/>
              <a:gd name="connsiteY4" fmla="*/ 2322038 h 2322038"/>
              <a:gd name="connsiteX5" fmla="*/ 252266 w 2625106"/>
              <a:gd name="connsiteY5" fmla="*/ 2322038 h 2322038"/>
              <a:gd name="connsiteX6" fmla="*/ 0 w 2625106"/>
              <a:gd name="connsiteY6" fmla="*/ 2069772 h 2322038"/>
              <a:gd name="connsiteX7" fmla="*/ 0 w 2625106"/>
              <a:gd name="connsiteY7" fmla="*/ 252266 h 2322038"/>
              <a:gd name="connsiteX8" fmla="*/ 252266 w 2625106"/>
              <a:gd name="connsiteY8" fmla="*/ 0 h 232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5106" h="2322038">
                <a:moveTo>
                  <a:pt x="252266" y="0"/>
                </a:moveTo>
                <a:lnTo>
                  <a:pt x="2372840" y="0"/>
                </a:lnTo>
                <a:cubicBezTo>
                  <a:pt x="2512163" y="0"/>
                  <a:pt x="2625106" y="112943"/>
                  <a:pt x="2625106" y="252266"/>
                </a:cubicBezTo>
                <a:lnTo>
                  <a:pt x="2625106" y="2069772"/>
                </a:lnTo>
                <a:cubicBezTo>
                  <a:pt x="2625106" y="2209095"/>
                  <a:pt x="2512163" y="2322038"/>
                  <a:pt x="2372840" y="2322038"/>
                </a:cubicBezTo>
                <a:lnTo>
                  <a:pt x="252266" y="2322038"/>
                </a:lnTo>
                <a:cubicBezTo>
                  <a:pt x="112943" y="2322038"/>
                  <a:pt x="0" y="2209095"/>
                  <a:pt x="0" y="2069772"/>
                </a:cubicBezTo>
                <a:lnTo>
                  <a:pt x="0" y="252266"/>
                </a:lnTo>
                <a:cubicBezTo>
                  <a:pt x="0" y="112943"/>
                  <a:pt x="112943" y="0"/>
                  <a:pt x="252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46774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2996EF2-4B4E-E640-8B5E-036A15DB6D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4616" y="2856310"/>
            <a:ext cx="3658289" cy="1696539"/>
          </a:xfrm>
          <a:custGeom>
            <a:avLst/>
            <a:gdLst>
              <a:gd name="connsiteX0" fmla="*/ 377016 w 4877718"/>
              <a:gd name="connsiteY0" fmla="*/ 0 h 2262052"/>
              <a:gd name="connsiteX1" fmla="*/ 4500702 w 4877718"/>
              <a:gd name="connsiteY1" fmla="*/ 0 h 2262052"/>
              <a:gd name="connsiteX2" fmla="*/ 4877718 w 4877718"/>
              <a:gd name="connsiteY2" fmla="*/ 377016 h 2262052"/>
              <a:gd name="connsiteX3" fmla="*/ 4877718 w 4877718"/>
              <a:gd name="connsiteY3" fmla="*/ 1885036 h 2262052"/>
              <a:gd name="connsiteX4" fmla="*/ 4500702 w 4877718"/>
              <a:gd name="connsiteY4" fmla="*/ 2262052 h 2262052"/>
              <a:gd name="connsiteX5" fmla="*/ 377016 w 4877718"/>
              <a:gd name="connsiteY5" fmla="*/ 2262052 h 2262052"/>
              <a:gd name="connsiteX6" fmla="*/ 0 w 4877718"/>
              <a:gd name="connsiteY6" fmla="*/ 1885036 h 2262052"/>
              <a:gd name="connsiteX7" fmla="*/ 0 w 4877718"/>
              <a:gd name="connsiteY7" fmla="*/ 377016 h 2262052"/>
              <a:gd name="connsiteX8" fmla="*/ 377016 w 4877718"/>
              <a:gd name="connsiteY8" fmla="*/ 0 h 22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7718" h="2262052">
                <a:moveTo>
                  <a:pt x="377016" y="0"/>
                </a:moveTo>
                <a:lnTo>
                  <a:pt x="4500702" y="0"/>
                </a:lnTo>
                <a:cubicBezTo>
                  <a:pt x="4708922" y="0"/>
                  <a:pt x="4877718" y="168796"/>
                  <a:pt x="4877718" y="377016"/>
                </a:cubicBezTo>
                <a:lnTo>
                  <a:pt x="4877718" y="1885036"/>
                </a:lnTo>
                <a:cubicBezTo>
                  <a:pt x="4877718" y="2093256"/>
                  <a:pt x="4708922" y="2262052"/>
                  <a:pt x="4500702" y="2262052"/>
                </a:cubicBezTo>
                <a:lnTo>
                  <a:pt x="377016" y="2262052"/>
                </a:lnTo>
                <a:cubicBezTo>
                  <a:pt x="168796" y="2262052"/>
                  <a:pt x="0" y="2093256"/>
                  <a:pt x="0" y="1885036"/>
                </a:cubicBezTo>
                <a:lnTo>
                  <a:pt x="0" y="377016"/>
                </a:lnTo>
                <a:cubicBezTo>
                  <a:pt x="0" y="168796"/>
                  <a:pt x="168796" y="0"/>
                  <a:pt x="3770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3E0666-34A7-1013-004B-043DE599A0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0661" y="1159770"/>
            <a:ext cx="3528723" cy="1696539"/>
          </a:xfrm>
          <a:custGeom>
            <a:avLst/>
            <a:gdLst>
              <a:gd name="connsiteX0" fmla="*/ 377016 w 4704964"/>
              <a:gd name="connsiteY0" fmla="*/ 0 h 2262052"/>
              <a:gd name="connsiteX1" fmla="*/ 4327948 w 4704964"/>
              <a:gd name="connsiteY1" fmla="*/ 0 h 2262052"/>
              <a:gd name="connsiteX2" fmla="*/ 4704964 w 4704964"/>
              <a:gd name="connsiteY2" fmla="*/ 377016 h 2262052"/>
              <a:gd name="connsiteX3" fmla="*/ 4704964 w 4704964"/>
              <a:gd name="connsiteY3" fmla="*/ 1885036 h 2262052"/>
              <a:gd name="connsiteX4" fmla="*/ 4327948 w 4704964"/>
              <a:gd name="connsiteY4" fmla="*/ 2262052 h 2262052"/>
              <a:gd name="connsiteX5" fmla="*/ 377016 w 4704964"/>
              <a:gd name="connsiteY5" fmla="*/ 2262052 h 2262052"/>
              <a:gd name="connsiteX6" fmla="*/ 0 w 4704964"/>
              <a:gd name="connsiteY6" fmla="*/ 1885036 h 2262052"/>
              <a:gd name="connsiteX7" fmla="*/ 0 w 4704964"/>
              <a:gd name="connsiteY7" fmla="*/ 377016 h 2262052"/>
              <a:gd name="connsiteX8" fmla="*/ 377016 w 4704964"/>
              <a:gd name="connsiteY8" fmla="*/ 0 h 22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4964" h="2262052">
                <a:moveTo>
                  <a:pt x="377016" y="0"/>
                </a:moveTo>
                <a:lnTo>
                  <a:pt x="4327948" y="0"/>
                </a:lnTo>
                <a:cubicBezTo>
                  <a:pt x="4536168" y="0"/>
                  <a:pt x="4704964" y="168796"/>
                  <a:pt x="4704964" y="377016"/>
                </a:cubicBezTo>
                <a:lnTo>
                  <a:pt x="4704964" y="1885036"/>
                </a:lnTo>
                <a:cubicBezTo>
                  <a:pt x="4704964" y="2093256"/>
                  <a:pt x="4536168" y="2262052"/>
                  <a:pt x="4327948" y="2262052"/>
                </a:cubicBezTo>
                <a:lnTo>
                  <a:pt x="377016" y="2262052"/>
                </a:lnTo>
                <a:cubicBezTo>
                  <a:pt x="168796" y="2262052"/>
                  <a:pt x="0" y="2093256"/>
                  <a:pt x="0" y="1885036"/>
                </a:cubicBezTo>
                <a:lnTo>
                  <a:pt x="0" y="377016"/>
                </a:lnTo>
                <a:cubicBezTo>
                  <a:pt x="0" y="168796"/>
                  <a:pt x="168796" y="0"/>
                  <a:pt x="3770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980842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06A22A5-8619-D243-2B9C-302057E001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" y="2655931"/>
            <a:ext cx="6131860" cy="2487569"/>
          </a:xfrm>
          <a:custGeom>
            <a:avLst/>
            <a:gdLst>
              <a:gd name="connsiteX0" fmla="*/ 0 w 8175813"/>
              <a:gd name="connsiteY0" fmla="*/ 0 h 3316759"/>
              <a:gd name="connsiteX1" fmla="*/ 7623009 w 8175813"/>
              <a:gd name="connsiteY1" fmla="*/ 0 h 3316759"/>
              <a:gd name="connsiteX2" fmla="*/ 8175813 w 8175813"/>
              <a:gd name="connsiteY2" fmla="*/ 552804 h 3316759"/>
              <a:gd name="connsiteX3" fmla="*/ 8175813 w 8175813"/>
              <a:gd name="connsiteY3" fmla="*/ 3316759 h 3316759"/>
              <a:gd name="connsiteX4" fmla="*/ 0 w 8175813"/>
              <a:gd name="connsiteY4" fmla="*/ 3316759 h 331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5813" h="3316759">
                <a:moveTo>
                  <a:pt x="0" y="0"/>
                </a:moveTo>
                <a:lnTo>
                  <a:pt x="7623009" y="0"/>
                </a:lnTo>
                <a:cubicBezTo>
                  <a:pt x="7928314" y="0"/>
                  <a:pt x="8175813" y="247499"/>
                  <a:pt x="8175813" y="552804"/>
                </a:cubicBezTo>
                <a:lnTo>
                  <a:pt x="8175813" y="3316759"/>
                </a:lnTo>
                <a:lnTo>
                  <a:pt x="0" y="33167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29943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DBABD10-4920-1413-C714-295E071ECB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33997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9BC04C-A796-00F8-5D0B-C3C8F6073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494" y="702284"/>
            <a:ext cx="4276292" cy="4276292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446574-EC66-EB99-7B1B-93B83083F3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3687" y="1819126"/>
            <a:ext cx="3115492" cy="1959429"/>
          </a:xfrm>
          <a:custGeom>
            <a:avLst/>
            <a:gdLst>
              <a:gd name="connsiteX0" fmla="*/ 0 w 4153989"/>
              <a:gd name="connsiteY0" fmla="*/ 0 h 2612572"/>
              <a:gd name="connsiteX1" fmla="*/ 4153989 w 4153989"/>
              <a:gd name="connsiteY1" fmla="*/ 0 h 2612572"/>
              <a:gd name="connsiteX2" fmla="*/ 4153989 w 4153989"/>
              <a:gd name="connsiteY2" fmla="*/ 2612572 h 2612572"/>
              <a:gd name="connsiteX3" fmla="*/ 0 w 4153989"/>
              <a:gd name="connsiteY3" fmla="*/ 2612572 h 261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3989" h="2612572">
                <a:moveTo>
                  <a:pt x="0" y="0"/>
                </a:moveTo>
                <a:lnTo>
                  <a:pt x="4153989" y="0"/>
                </a:lnTo>
                <a:lnTo>
                  <a:pt x="4153989" y="2612572"/>
                </a:lnTo>
                <a:lnTo>
                  <a:pt x="0" y="26125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DC124-DDF5-BC84-E8FF-8ABD6C0C0D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494" y="702284"/>
            <a:ext cx="4276292" cy="427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94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8;p12">
            <a:extLst>
              <a:ext uri="{FF2B5EF4-FFF2-40B4-BE49-F238E27FC236}">
                <a16:creationId xmlns:a16="http://schemas.microsoft.com/office/drawing/2014/main" id="{BDEC2645-A25E-EC86-25D5-0B594AD368B4}"/>
              </a:ext>
            </a:extLst>
          </p:cNvPr>
          <p:cNvGrpSpPr/>
          <p:nvPr/>
        </p:nvGrpSpPr>
        <p:grpSpPr>
          <a:xfrm>
            <a:off x="4482904" y="1414179"/>
            <a:ext cx="3852689" cy="2782666"/>
            <a:chOff x="-1" y="57"/>
            <a:chExt cx="9664234" cy="7335775"/>
          </a:xfrm>
        </p:grpSpPr>
        <p:sp>
          <p:nvSpPr>
            <p:cNvPr id="3" name="Google Shape;69;p12">
              <a:extLst>
                <a:ext uri="{FF2B5EF4-FFF2-40B4-BE49-F238E27FC236}">
                  <a16:creationId xmlns:a16="http://schemas.microsoft.com/office/drawing/2014/main" id="{A23052CA-1B96-7051-68C5-432C4D778560}"/>
                </a:ext>
              </a:extLst>
            </p:cNvPr>
            <p:cNvSpPr/>
            <p:nvPr/>
          </p:nvSpPr>
          <p:spPr>
            <a:xfrm>
              <a:off x="3860412" y="6587410"/>
              <a:ext cx="1917830" cy="509630"/>
            </a:xfrm>
            <a:prstGeom prst="rect">
              <a:avLst/>
            </a:pr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4" name="Google Shape;70;p12">
              <a:extLst>
                <a:ext uri="{FF2B5EF4-FFF2-40B4-BE49-F238E27FC236}">
                  <a16:creationId xmlns:a16="http://schemas.microsoft.com/office/drawing/2014/main" id="{1C11DC5F-8418-6926-AC05-3B9CD351AA91}"/>
                </a:ext>
              </a:extLst>
            </p:cNvPr>
            <p:cNvSpPr/>
            <p:nvPr/>
          </p:nvSpPr>
          <p:spPr>
            <a:xfrm flipH="1">
              <a:off x="5617133" y="6308025"/>
              <a:ext cx="799071" cy="974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2" h="20579" extrusionOk="0">
                  <a:moveTo>
                    <a:pt x="1660" y="17703"/>
                  </a:moveTo>
                  <a:cubicBezTo>
                    <a:pt x="2613" y="16916"/>
                    <a:pt x="5459" y="15149"/>
                    <a:pt x="6736" y="14129"/>
                  </a:cubicBezTo>
                  <a:cubicBezTo>
                    <a:pt x="8013" y="13109"/>
                    <a:pt x="8628" y="12357"/>
                    <a:pt x="9321" y="11584"/>
                  </a:cubicBezTo>
                  <a:cubicBezTo>
                    <a:pt x="10014" y="10810"/>
                    <a:pt x="10291" y="10462"/>
                    <a:pt x="10891" y="9490"/>
                  </a:cubicBezTo>
                  <a:cubicBezTo>
                    <a:pt x="11490" y="8518"/>
                    <a:pt x="12399" y="6964"/>
                    <a:pt x="12921" y="5753"/>
                  </a:cubicBezTo>
                  <a:cubicBezTo>
                    <a:pt x="13444" y="4541"/>
                    <a:pt x="13783" y="3021"/>
                    <a:pt x="14029" y="2221"/>
                  </a:cubicBezTo>
                  <a:cubicBezTo>
                    <a:pt x="14275" y="1420"/>
                    <a:pt x="14152" y="1188"/>
                    <a:pt x="14398" y="948"/>
                  </a:cubicBezTo>
                  <a:cubicBezTo>
                    <a:pt x="14644" y="708"/>
                    <a:pt x="14552" y="-955"/>
                    <a:pt x="15505" y="784"/>
                  </a:cubicBezTo>
                  <a:cubicBezTo>
                    <a:pt x="16459" y="2522"/>
                    <a:pt x="20352" y="8778"/>
                    <a:pt x="20121" y="11378"/>
                  </a:cubicBezTo>
                  <a:cubicBezTo>
                    <a:pt x="19891" y="13979"/>
                    <a:pt x="17321" y="15211"/>
                    <a:pt x="14121" y="16388"/>
                  </a:cubicBezTo>
                  <a:cubicBezTo>
                    <a:pt x="10921" y="17565"/>
                    <a:pt x="3091" y="17743"/>
                    <a:pt x="921" y="18441"/>
                  </a:cubicBezTo>
                  <a:cubicBezTo>
                    <a:pt x="-1248" y="19140"/>
                    <a:pt x="1090" y="20508"/>
                    <a:pt x="1105" y="20577"/>
                  </a:cubicBezTo>
                  <a:cubicBezTo>
                    <a:pt x="1121" y="20645"/>
                    <a:pt x="921" y="19330"/>
                    <a:pt x="1013" y="18852"/>
                  </a:cubicBezTo>
                  <a:cubicBezTo>
                    <a:pt x="1105" y="18373"/>
                    <a:pt x="706" y="18489"/>
                    <a:pt x="1660" y="17703"/>
                  </a:cubicBezTo>
                  <a:close/>
                </a:path>
              </a:pathLst>
            </a:cu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5" name="Google Shape;71;p12">
              <a:extLst>
                <a:ext uri="{FF2B5EF4-FFF2-40B4-BE49-F238E27FC236}">
                  <a16:creationId xmlns:a16="http://schemas.microsoft.com/office/drawing/2014/main" id="{37003961-7E49-6D80-4844-006A7C8156F4}"/>
                </a:ext>
              </a:extLst>
            </p:cNvPr>
            <p:cNvSpPr/>
            <p:nvPr/>
          </p:nvSpPr>
          <p:spPr>
            <a:xfrm>
              <a:off x="3243089" y="6355046"/>
              <a:ext cx="799072" cy="916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2" h="20579" extrusionOk="0">
                  <a:moveTo>
                    <a:pt x="1660" y="17703"/>
                  </a:moveTo>
                  <a:cubicBezTo>
                    <a:pt x="2613" y="16916"/>
                    <a:pt x="5459" y="15149"/>
                    <a:pt x="6736" y="14129"/>
                  </a:cubicBezTo>
                  <a:cubicBezTo>
                    <a:pt x="8013" y="13109"/>
                    <a:pt x="8628" y="12357"/>
                    <a:pt x="9321" y="11584"/>
                  </a:cubicBezTo>
                  <a:cubicBezTo>
                    <a:pt x="10014" y="10810"/>
                    <a:pt x="10291" y="10462"/>
                    <a:pt x="10891" y="9490"/>
                  </a:cubicBezTo>
                  <a:cubicBezTo>
                    <a:pt x="11490" y="8518"/>
                    <a:pt x="12399" y="6964"/>
                    <a:pt x="12921" y="5753"/>
                  </a:cubicBezTo>
                  <a:cubicBezTo>
                    <a:pt x="13444" y="4541"/>
                    <a:pt x="13783" y="3021"/>
                    <a:pt x="14029" y="2221"/>
                  </a:cubicBezTo>
                  <a:cubicBezTo>
                    <a:pt x="14275" y="1420"/>
                    <a:pt x="14152" y="1188"/>
                    <a:pt x="14398" y="948"/>
                  </a:cubicBezTo>
                  <a:cubicBezTo>
                    <a:pt x="14644" y="708"/>
                    <a:pt x="14552" y="-955"/>
                    <a:pt x="15505" y="784"/>
                  </a:cubicBezTo>
                  <a:cubicBezTo>
                    <a:pt x="16459" y="2522"/>
                    <a:pt x="20352" y="8778"/>
                    <a:pt x="20121" y="11378"/>
                  </a:cubicBezTo>
                  <a:cubicBezTo>
                    <a:pt x="19891" y="13979"/>
                    <a:pt x="17321" y="15211"/>
                    <a:pt x="14121" y="16388"/>
                  </a:cubicBezTo>
                  <a:cubicBezTo>
                    <a:pt x="10921" y="17565"/>
                    <a:pt x="3091" y="17743"/>
                    <a:pt x="921" y="18441"/>
                  </a:cubicBezTo>
                  <a:cubicBezTo>
                    <a:pt x="-1248" y="19140"/>
                    <a:pt x="1090" y="20508"/>
                    <a:pt x="1105" y="20577"/>
                  </a:cubicBezTo>
                  <a:cubicBezTo>
                    <a:pt x="1121" y="20645"/>
                    <a:pt x="921" y="19330"/>
                    <a:pt x="1013" y="18852"/>
                  </a:cubicBezTo>
                  <a:cubicBezTo>
                    <a:pt x="1105" y="18373"/>
                    <a:pt x="706" y="18489"/>
                    <a:pt x="1660" y="17703"/>
                  </a:cubicBezTo>
                  <a:close/>
                </a:path>
              </a:pathLst>
            </a:cu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6" name="Google Shape;72;p12">
              <a:extLst>
                <a:ext uri="{FF2B5EF4-FFF2-40B4-BE49-F238E27FC236}">
                  <a16:creationId xmlns:a16="http://schemas.microsoft.com/office/drawing/2014/main" id="{2E70BF64-09C4-0F09-0DA9-183F8639E890}"/>
                </a:ext>
              </a:extLst>
            </p:cNvPr>
            <p:cNvSpPr/>
            <p:nvPr/>
          </p:nvSpPr>
          <p:spPr>
            <a:xfrm>
              <a:off x="3523672" y="6052927"/>
              <a:ext cx="174021" cy="50305"/>
            </a:xfrm>
            <a:prstGeom prst="rect">
              <a:avLst/>
            </a:pr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7" name="Google Shape;73;p12">
              <a:extLst>
                <a:ext uri="{FF2B5EF4-FFF2-40B4-BE49-F238E27FC236}">
                  <a16:creationId xmlns:a16="http://schemas.microsoft.com/office/drawing/2014/main" id="{E5479791-5C2C-C3DB-F3EA-B804FF3E3C0A}"/>
                </a:ext>
              </a:extLst>
            </p:cNvPr>
            <p:cNvSpPr/>
            <p:nvPr/>
          </p:nvSpPr>
          <p:spPr>
            <a:xfrm>
              <a:off x="3852361" y="6144952"/>
              <a:ext cx="1962236" cy="370096"/>
            </a:xfrm>
            <a:prstGeom prst="rect">
              <a:avLst/>
            </a:prstGeom>
            <a:solidFill>
              <a:srgbClr val="A0A0A0"/>
            </a:solidFill>
            <a:ln w="9525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grpSp>
          <p:nvGrpSpPr>
            <p:cNvPr id="8" name="Google Shape;74;p12">
              <a:extLst>
                <a:ext uri="{FF2B5EF4-FFF2-40B4-BE49-F238E27FC236}">
                  <a16:creationId xmlns:a16="http://schemas.microsoft.com/office/drawing/2014/main" id="{907FC03B-8FDD-A94C-5E39-CA46040F05C0}"/>
                </a:ext>
              </a:extLst>
            </p:cNvPr>
            <p:cNvGrpSpPr/>
            <p:nvPr/>
          </p:nvGrpSpPr>
          <p:grpSpPr>
            <a:xfrm>
              <a:off x="3673635" y="6779351"/>
              <a:ext cx="2" cy="12701"/>
              <a:chOff x="-1" y="0"/>
              <a:chExt cx="2" cy="12700"/>
            </a:xfrm>
          </p:grpSpPr>
          <p:sp>
            <p:nvSpPr>
              <p:cNvPr id="36" name="Line">
                <a:extLst>
                  <a:ext uri="{FF2B5EF4-FFF2-40B4-BE49-F238E27FC236}">
                    <a16:creationId xmlns:a16="http://schemas.microsoft.com/office/drawing/2014/main" id="{582C3A97-686A-20C7-1259-D48D2FBDFDAA}"/>
                  </a:ext>
                </a:extLst>
              </p:cNvPr>
              <p:cNvSpPr/>
              <p:nvPr/>
            </p:nvSpPr>
            <p:spPr>
              <a:xfrm flipV="1">
                <a:off x="-1" y="0"/>
                <a:ext cx="2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  <p:sp>
            <p:nvSpPr>
              <p:cNvPr id="37" name="Line">
                <a:extLst>
                  <a:ext uri="{FF2B5EF4-FFF2-40B4-BE49-F238E27FC236}">
                    <a16:creationId xmlns:a16="http://schemas.microsoft.com/office/drawing/2014/main" id="{F9E1C815-F255-7FAC-2D21-3D1E62C2A3F7}"/>
                  </a:ext>
                </a:extLst>
              </p:cNvPr>
              <p:cNvSpPr/>
              <p:nvPr/>
            </p:nvSpPr>
            <p:spPr>
              <a:xfrm flipH="1">
                <a:off x="-1" y="0"/>
                <a:ext cx="2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</p:grpSp>
        <p:grpSp>
          <p:nvGrpSpPr>
            <p:cNvPr id="9" name="Google Shape;75;p12">
              <a:extLst>
                <a:ext uri="{FF2B5EF4-FFF2-40B4-BE49-F238E27FC236}">
                  <a16:creationId xmlns:a16="http://schemas.microsoft.com/office/drawing/2014/main" id="{70467C13-BB7B-D828-4E89-0C0D53068F89}"/>
                </a:ext>
              </a:extLst>
            </p:cNvPr>
            <p:cNvGrpSpPr/>
            <p:nvPr/>
          </p:nvGrpSpPr>
          <p:grpSpPr>
            <a:xfrm>
              <a:off x="3603713" y="6871803"/>
              <a:ext cx="4625" cy="13959"/>
              <a:chOff x="0" y="-1"/>
              <a:chExt cx="4623" cy="13957"/>
            </a:xfrm>
          </p:grpSpPr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54EE9DEF-2D57-4261-42D7-FBA8361C8B23}"/>
                  </a:ext>
                </a:extLst>
              </p:cNvPr>
              <p:cNvSpPr/>
              <p:nvPr/>
            </p:nvSpPr>
            <p:spPr>
              <a:xfrm flipV="1">
                <a:off x="0" y="-1"/>
                <a:ext cx="4623" cy="13957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F59ADEAE-D94F-6702-FBA0-2EB76709D527}"/>
                  </a:ext>
                </a:extLst>
              </p:cNvPr>
              <p:cNvSpPr/>
              <p:nvPr/>
            </p:nvSpPr>
            <p:spPr>
              <a:xfrm flipH="1">
                <a:off x="0" y="-1"/>
                <a:ext cx="4623" cy="13957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</p:grpSp>
        <p:grpSp>
          <p:nvGrpSpPr>
            <p:cNvPr id="10" name="Google Shape;76;p12">
              <a:extLst>
                <a:ext uri="{FF2B5EF4-FFF2-40B4-BE49-F238E27FC236}">
                  <a16:creationId xmlns:a16="http://schemas.microsoft.com/office/drawing/2014/main" id="{B0371320-4A4F-0BD2-D215-FBA7CF255698}"/>
                </a:ext>
              </a:extLst>
            </p:cNvPr>
            <p:cNvGrpSpPr/>
            <p:nvPr/>
          </p:nvGrpSpPr>
          <p:grpSpPr>
            <a:xfrm>
              <a:off x="6049522" y="6870109"/>
              <a:ext cx="12702" cy="12676"/>
              <a:chOff x="0" y="0"/>
              <a:chExt cx="12700" cy="12675"/>
            </a:xfrm>
          </p:grpSpPr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36BCEEFB-75B9-6443-D665-2BC2E9B28DB7}"/>
                  </a:ext>
                </a:extLst>
              </p:cNvPr>
              <p:cNvSpPr/>
              <p:nvPr/>
            </p:nvSpPr>
            <p:spPr>
              <a:xfrm>
                <a:off x="0" y="0"/>
                <a:ext cx="12700" cy="12675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A6B2C2D9-6246-99D2-1BEE-B668E7270397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2700" cy="12675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</p:grpSp>
        <p:grpSp>
          <p:nvGrpSpPr>
            <p:cNvPr id="11" name="Google Shape;77;p12">
              <a:extLst>
                <a:ext uri="{FF2B5EF4-FFF2-40B4-BE49-F238E27FC236}">
                  <a16:creationId xmlns:a16="http://schemas.microsoft.com/office/drawing/2014/main" id="{8C66FC44-B9A4-FD57-80BE-34D1D861644F}"/>
                </a:ext>
              </a:extLst>
            </p:cNvPr>
            <p:cNvGrpSpPr/>
            <p:nvPr/>
          </p:nvGrpSpPr>
          <p:grpSpPr>
            <a:xfrm>
              <a:off x="5990601" y="6783993"/>
              <a:ext cx="1" cy="12701"/>
              <a:chOff x="0" y="0"/>
              <a:chExt cx="1" cy="12700"/>
            </a:xfrm>
          </p:grpSpPr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D061828F-9591-5236-9DD3-D3EE1BE50BD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171C6785-6AA0-826F-C90B-B5DF725EF940}"/>
                  </a:ext>
                </a:extLst>
              </p:cNvPr>
              <p:cNvSpPr/>
              <p:nvPr/>
            </p:nvSpPr>
            <p:spPr>
              <a:xfrm flipV="1">
                <a:off x="0" y="0"/>
                <a:ext cx="1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</p:grpSp>
        <p:sp>
          <p:nvSpPr>
            <p:cNvPr id="12" name="Google Shape;78;p12">
              <a:extLst>
                <a:ext uri="{FF2B5EF4-FFF2-40B4-BE49-F238E27FC236}">
                  <a16:creationId xmlns:a16="http://schemas.microsoft.com/office/drawing/2014/main" id="{39A98766-66EF-F707-9823-FF7915D67B29}"/>
                </a:ext>
              </a:extLst>
            </p:cNvPr>
            <p:cNvSpPr/>
            <p:nvPr/>
          </p:nvSpPr>
          <p:spPr>
            <a:xfrm>
              <a:off x="3212090" y="7020766"/>
              <a:ext cx="3240056" cy="195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8" y="0"/>
                  </a:moveTo>
                  <a:lnTo>
                    <a:pt x="1616" y="1014"/>
                  </a:lnTo>
                  <a:lnTo>
                    <a:pt x="1618" y="1014"/>
                  </a:lnTo>
                  <a:cubicBezTo>
                    <a:pt x="1648" y="663"/>
                    <a:pt x="1678" y="332"/>
                    <a:pt x="1708" y="0"/>
                  </a:cubicBezTo>
                  <a:close/>
                  <a:moveTo>
                    <a:pt x="19892" y="0"/>
                  </a:moveTo>
                  <a:cubicBezTo>
                    <a:pt x="19922" y="332"/>
                    <a:pt x="19952" y="663"/>
                    <a:pt x="19981" y="1014"/>
                  </a:cubicBezTo>
                  <a:lnTo>
                    <a:pt x="19984" y="1014"/>
                  </a:lnTo>
                  <a:lnTo>
                    <a:pt x="19892" y="0"/>
                  </a:lnTo>
                  <a:close/>
                  <a:moveTo>
                    <a:pt x="1618" y="1014"/>
                  </a:moveTo>
                  <a:cubicBezTo>
                    <a:pt x="1555" y="1748"/>
                    <a:pt x="1492" y="2552"/>
                    <a:pt x="1430" y="3591"/>
                  </a:cubicBezTo>
                  <a:lnTo>
                    <a:pt x="31" y="20573"/>
                  </a:lnTo>
                  <a:cubicBezTo>
                    <a:pt x="31" y="21090"/>
                    <a:pt x="0" y="21090"/>
                    <a:pt x="0" y="21600"/>
                  </a:cubicBezTo>
                  <a:lnTo>
                    <a:pt x="21600" y="21600"/>
                  </a:lnTo>
                  <a:lnTo>
                    <a:pt x="21538" y="20573"/>
                  </a:lnTo>
                  <a:lnTo>
                    <a:pt x="20139" y="3591"/>
                  </a:lnTo>
                  <a:cubicBezTo>
                    <a:pt x="20098" y="2552"/>
                    <a:pt x="20042" y="1748"/>
                    <a:pt x="19981" y="1014"/>
                  </a:cubicBezTo>
                  <a:close/>
                </a:path>
              </a:pathLst>
            </a:custGeom>
            <a:solidFill>
              <a:srgbClr val="B7B7B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13" name="Google Shape;79;p12">
              <a:extLst>
                <a:ext uri="{FF2B5EF4-FFF2-40B4-BE49-F238E27FC236}">
                  <a16:creationId xmlns:a16="http://schemas.microsoft.com/office/drawing/2014/main" id="{C66B9E55-B910-0BCA-2781-B86FE57CB242}"/>
                </a:ext>
              </a:extLst>
            </p:cNvPr>
            <p:cNvSpPr/>
            <p:nvPr/>
          </p:nvSpPr>
          <p:spPr>
            <a:xfrm>
              <a:off x="3720211" y="6104097"/>
              <a:ext cx="2219135" cy="60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" y="0"/>
                  </a:moveTo>
                  <a:lnTo>
                    <a:pt x="726" y="13732"/>
                  </a:lnTo>
                  <a:cubicBezTo>
                    <a:pt x="590" y="16409"/>
                    <a:pt x="318" y="19089"/>
                    <a:pt x="0" y="21600"/>
                  </a:cubicBezTo>
                  <a:lnTo>
                    <a:pt x="46" y="21266"/>
                  </a:lnTo>
                  <a:lnTo>
                    <a:pt x="21558" y="21266"/>
                  </a:lnTo>
                  <a:cubicBezTo>
                    <a:pt x="21258" y="18852"/>
                    <a:pt x="21004" y="16291"/>
                    <a:pt x="20874" y="13732"/>
                  </a:cubicBezTo>
                  <a:lnTo>
                    <a:pt x="20510" y="1173"/>
                  </a:lnTo>
                  <a:cubicBezTo>
                    <a:pt x="18151" y="6364"/>
                    <a:pt x="15519" y="9711"/>
                    <a:pt x="12751" y="10884"/>
                  </a:cubicBezTo>
                  <a:cubicBezTo>
                    <a:pt x="12093" y="11094"/>
                    <a:pt x="11436" y="11197"/>
                    <a:pt x="10779" y="11197"/>
                  </a:cubicBezTo>
                  <a:cubicBezTo>
                    <a:pt x="8809" y="11197"/>
                    <a:pt x="6852" y="10257"/>
                    <a:pt x="4946" y="8373"/>
                  </a:cubicBezTo>
                  <a:cubicBezTo>
                    <a:pt x="3812" y="7536"/>
                    <a:pt x="2723" y="6029"/>
                    <a:pt x="1679" y="4018"/>
                  </a:cubicBezTo>
                  <a:cubicBezTo>
                    <a:pt x="1588" y="3852"/>
                    <a:pt x="1543" y="3516"/>
                    <a:pt x="1452" y="3182"/>
                  </a:cubicBezTo>
                  <a:cubicBezTo>
                    <a:pt x="1362" y="2848"/>
                    <a:pt x="1180" y="2177"/>
                    <a:pt x="1090" y="1675"/>
                  </a:cubicBezTo>
                  <a:lnTo>
                    <a:pt x="1135" y="0"/>
                  </a:lnTo>
                  <a:close/>
                  <a:moveTo>
                    <a:pt x="21558" y="21266"/>
                  </a:moveTo>
                  <a:cubicBezTo>
                    <a:pt x="21572" y="21378"/>
                    <a:pt x="21586" y="21490"/>
                    <a:pt x="21600" y="21600"/>
                  </a:cubicBezTo>
                  <a:cubicBezTo>
                    <a:pt x="21600" y="21434"/>
                    <a:pt x="21600" y="21266"/>
                    <a:pt x="21600" y="21266"/>
                  </a:cubicBezTo>
                  <a:close/>
                </a:path>
              </a:pathLst>
            </a:cu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grpSp>
          <p:nvGrpSpPr>
            <p:cNvPr id="14" name="Google Shape;80;p12">
              <a:extLst>
                <a:ext uri="{FF2B5EF4-FFF2-40B4-BE49-F238E27FC236}">
                  <a16:creationId xmlns:a16="http://schemas.microsoft.com/office/drawing/2014/main" id="{E31236ED-A936-7DDC-6FA2-4699E86FCD01}"/>
                </a:ext>
              </a:extLst>
            </p:cNvPr>
            <p:cNvGrpSpPr/>
            <p:nvPr/>
          </p:nvGrpSpPr>
          <p:grpSpPr>
            <a:xfrm>
              <a:off x="6121143" y="6950869"/>
              <a:ext cx="18667" cy="18630"/>
              <a:chOff x="57" y="57"/>
              <a:chExt cx="18666" cy="18628"/>
            </a:xfrm>
          </p:grpSpPr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99B71CC-6F54-1B1E-B278-FDC8A03F4F8A}"/>
                  </a:ext>
                </a:extLst>
              </p:cNvPr>
              <p:cNvSpPr/>
              <p:nvPr/>
            </p:nvSpPr>
            <p:spPr>
              <a:xfrm flipH="1" flipV="1">
                <a:off x="57" y="57"/>
                <a:ext cx="18666" cy="18628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F459EB6B-F001-CE33-8561-BF951391AD97}"/>
                  </a:ext>
                </a:extLst>
              </p:cNvPr>
              <p:cNvSpPr/>
              <p:nvPr/>
            </p:nvSpPr>
            <p:spPr>
              <a:xfrm>
                <a:off x="57" y="57"/>
                <a:ext cx="18666" cy="18628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</p:grpSp>
        <p:grpSp>
          <p:nvGrpSpPr>
            <p:cNvPr id="15" name="Google Shape;81;p12">
              <a:extLst>
                <a:ext uri="{FF2B5EF4-FFF2-40B4-BE49-F238E27FC236}">
                  <a16:creationId xmlns:a16="http://schemas.microsoft.com/office/drawing/2014/main" id="{178CFEE4-B0B8-B742-0527-F93833E6460A}"/>
                </a:ext>
              </a:extLst>
            </p:cNvPr>
            <p:cNvGrpSpPr/>
            <p:nvPr/>
          </p:nvGrpSpPr>
          <p:grpSpPr>
            <a:xfrm>
              <a:off x="3524428" y="6950869"/>
              <a:ext cx="18666" cy="18630"/>
              <a:chOff x="0" y="57"/>
              <a:chExt cx="18665" cy="18628"/>
            </a:xfrm>
          </p:grpSpPr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2E2138D-442D-D8DC-C01B-9B1496030F6C}"/>
                  </a:ext>
                </a:extLst>
              </p:cNvPr>
              <p:cNvSpPr/>
              <p:nvPr/>
            </p:nvSpPr>
            <p:spPr>
              <a:xfrm flipH="1">
                <a:off x="0" y="57"/>
                <a:ext cx="18665" cy="18628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147685B0-3022-9202-D5E4-512451888145}"/>
                  </a:ext>
                </a:extLst>
              </p:cNvPr>
              <p:cNvSpPr/>
              <p:nvPr/>
            </p:nvSpPr>
            <p:spPr>
              <a:xfrm flipV="1">
                <a:off x="0" y="57"/>
                <a:ext cx="18665" cy="18628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</p:grpSp>
        <p:sp>
          <p:nvSpPr>
            <p:cNvPr id="16" name="Google Shape;82;p12">
              <a:extLst>
                <a:ext uri="{FF2B5EF4-FFF2-40B4-BE49-F238E27FC236}">
                  <a16:creationId xmlns:a16="http://schemas.microsoft.com/office/drawing/2014/main" id="{E0136370-2B6C-D93E-7CFC-E7E32EA0B56C}"/>
                </a:ext>
              </a:extLst>
            </p:cNvPr>
            <p:cNvSpPr/>
            <p:nvPr/>
          </p:nvSpPr>
          <p:spPr>
            <a:xfrm>
              <a:off x="3459188" y="6694986"/>
              <a:ext cx="2755165" cy="33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3" y="0"/>
                  </a:moveTo>
                  <a:lnTo>
                    <a:pt x="2046" y="599"/>
                  </a:lnTo>
                  <a:cubicBezTo>
                    <a:pt x="1937" y="2399"/>
                    <a:pt x="1791" y="4199"/>
                    <a:pt x="1681" y="5999"/>
                  </a:cubicBezTo>
                  <a:cubicBezTo>
                    <a:pt x="1535" y="8100"/>
                    <a:pt x="1352" y="9900"/>
                    <a:pt x="1206" y="11402"/>
                  </a:cubicBezTo>
                  <a:lnTo>
                    <a:pt x="1133" y="12302"/>
                  </a:lnTo>
                  <a:cubicBezTo>
                    <a:pt x="1023" y="13500"/>
                    <a:pt x="840" y="15002"/>
                    <a:pt x="694" y="16501"/>
                  </a:cubicBezTo>
                  <a:lnTo>
                    <a:pt x="548" y="17702"/>
                  </a:lnTo>
                  <a:cubicBezTo>
                    <a:pt x="402" y="18602"/>
                    <a:pt x="256" y="19800"/>
                    <a:pt x="73" y="21001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490" y="21001"/>
                  </a:lnTo>
                  <a:cubicBezTo>
                    <a:pt x="21344" y="19800"/>
                    <a:pt x="21161" y="18602"/>
                    <a:pt x="21016" y="17702"/>
                  </a:cubicBezTo>
                  <a:lnTo>
                    <a:pt x="20869" y="16501"/>
                  </a:lnTo>
                  <a:cubicBezTo>
                    <a:pt x="20723" y="15002"/>
                    <a:pt x="20577" y="13500"/>
                    <a:pt x="20431" y="12001"/>
                  </a:cubicBezTo>
                  <a:lnTo>
                    <a:pt x="20358" y="11402"/>
                  </a:lnTo>
                  <a:cubicBezTo>
                    <a:pt x="20175" y="9900"/>
                    <a:pt x="20028" y="7799"/>
                    <a:pt x="19883" y="5999"/>
                  </a:cubicBezTo>
                  <a:cubicBezTo>
                    <a:pt x="19773" y="4199"/>
                    <a:pt x="19663" y="2399"/>
                    <a:pt x="19517" y="599"/>
                  </a:cubicBezTo>
                  <a:cubicBezTo>
                    <a:pt x="19517" y="599"/>
                    <a:pt x="19517" y="301"/>
                    <a:pt x="19517" y="0"/>
                  </a:cubicBezTo>
                  <a:close/>
                </a:path>
              </a:pathLst>
            </a:cu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17" name="Google Shape;83;p12">
              <a:extLst>
                <a:ext uri="{FF2B5EF4-FFF2-40B4-BE49-F238E27FC236}">
                  <a16:creationId xmlns:a16="http://schemas.microsoft.com/office/drawing/2014/main" id="{651435A9-AEF7-F0D2-356B-6AB4786FC719}"/>
                </a:ext>
              </a:extLst>
            </p:cNvPr>
            <p:cNvSpPr/>
            <p:nvPr/>
          </p:nvSpPr>
          <p:spPr>
            <a:xfrm>
              <a:off x="3188801" y="7209879"/>
              <a:ext cx="3287026" cy="125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extrusionOk="0">
                  <a:moveTo>
                    <a:pt x="153" y="0"/>
                  </a:moveTo>
                  <a:cubicBezTo>
                    <a:pt x="61" y="1592"/>
                    <a:pt x="30" y="3195"/>
                    <a:pt x="0" y="5588"/>
                  </a:cubicBezTo>
                  <a:cubicBezTo>
                    <a:pt x="0" y="6379"/>
                    <a:pt x="0" y="7180"/>
                    <a:pt x="0" y="8773"/>
                  </a:cubicBezTo>
                  <a:cubicBezTo>
                    <a:pt x="30" y="15963"/>
                    <a:pt x="275" y="21541"/>
                    <a:pt x="581" y="21541"/>
                  </a:cubicBezTo>
                  <a:lnTo>
                    <a:pt x="21020" y="21541"/>
                  </a:lnTo>
                  <a:cubicBezTo>
                    <a:pt x="21036" y="21580"/>
                    <a:pt x="21051" y="21600"/>
                    <a:pt x="21066" y="21600"/>
                  </a:cubicBezTo>
                  <a:cubicBezTo>
                    <a:pt x="21379" y="21600"/>
                    <a:pt x="21600" y="13955"/>
                    <a:pt x="21571" y="5588"/>
                  </a:cubicBezTo>
                  <a:cubicBezTo>
                    <a:pt x="21540" y="3195"/>
                    <a:pt x="21479" y="1592"/>
                    <a:pt x="21418" y="0"/>
                  </a:cubicBezTo>
                  <a:close/>
                </a:path>
              </a:pathLst>
            </a:custGeom>
            <a:solidFill>
              <a:srgbClr val="81828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18" name="Google Shape;84;p12">
              <a:extLst>
                <a:ext uri="{FF2B5EF4-FFF2-40B4-BE49-F238E27FC236}">
                  <a16:creationId xmlns:a16="http://schemas.microsoft.com/office/drawing/2014/main" id="{E47EA5A7-72B7-B2BF-1A63-3529CF66DD80}"/>
                </a:ext>
              </a:extLst>
            </p:cNvPr>
            <p:cNvSpPr/>
            <p:nvPr/>
          </p:nvSpPr>
          <p:spPr>
            <a:xfrm>
              <a:off x="3617697" y="107030"/>
              <a:ext cx="6046536" cy="6308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67" y="0"/>
                  </a:moveTo>
                  <a:lnTo>
                    <a:pt x="21317" y="143"/>
                  </a:lnTo>
                  <a:cubicBezTo>
                    <a:pt x="21367" y="223"/>
                    <a:pt x="21400" y="335"/>
                    <a:pt x="21400" y="430"/>
                  </a:cubicBezTo>
                  <a:lnTo>
                    <a:pt x="21400" y="19754"/>
                  </a:lnTo>
                  <a:cubicBezTo>
                    <a:pt x="21400" y="20088"/>
                    <a:pt x="21117" y="20359"/>
                    <a:pt x="20767" y="20359"/>
                  </a:cubicBezTo>
                  <a:lnTo>
                    <a:pt x="200" y="20359"/>
                  </a:lnTo>
                  <a:lnTo>
                    <a:pt x="0" y="20534"/>
                  </a:lnTo>
                  <a:lnTo>
                    <a:pt x="783" y="20534"/>
                  </a:lnTo>
                  <a:lnTo>
                    <a:pt x="766" y="20694"/>
                  </a:lnTo>
                  <a:cubicBezTo>
                    <a:pt x="799" y="20741"/>
                    <a:pt x="849" y="20789"/>
                    <a:pt x="899" y="20837"/>
                  </a:cubicBezTo>
                  <a:lnTo>
                    <a:pt x="982" y="20933"/>
                  </a:lnTo>
                  <a:cubicBezTo>
                    <a:pt x="1366" y="21108"/>
                    <a:pt x="1765" y="21251"/>
                    <a:pt x="2182" y="21347"/>
                  </a:cubicBezTo>
                  <a:cubicBezTo>
                    <a:pt x="2878" y="21513"/>
                    <a:pt x="3593" y="21600"/>
                    <a:pt x="4313" y="21600"/>
                  </a:cubicBezTo>
                  <a:cubicBezTo>
                    <a:pt x="4557" y="21600"/>
                    <a:pt x="4801" y="21590"/>
                    <a:pt x="5046" y="21570"/>
                  </a:cubicBezTo>
                  <a:cubicBezTo>
                    <a:pt x="6062" y="21458"/>
                    <a:pt x="7028" y="21156"/>
                    <a:pt x="7910" y="20662"/>
                  </a:cubicBezTo>
                  <a:lnTo>
                    <a:pt x="7894" y="20534"/>
                  </a:lnTo>
                  <a:lnTo>
                    <a:pt x="20767" y="20534"/>
                  </a:lnTo>
                  <a:cubicBezTo>
                    <a:pt x="21217" y="20534"/>
                    <a:pt x="21600" y="20184"/>
                    <a:pt x="21600" y="19738"/>
                  </a:cubicBezTo>
                  <a:lnTo>
                    <a:pt x="21600" y="430"/>
                  </a:lnTo>
                  <a:cubicBezTo>
                    <a:pt x="21600" y="271"/>
                    <a:pt x="21550" y="128"/>
                    <a:pt x="2146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0A0A0"/>
                </a:gs>
                <a:gs pos="12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19" name="Google Shape;85;p12">
              <a:extLst>
                <a:ext uri="{FF2B5EF4-FFF2-40B4-BE49-F238E27FC236}">
                  <a16:creationId xmlns:a16="http://schemas.microsoft.com/office/drawing/2014/main" id="{7DCE8FE6-BF6D-0E4B-8913-12E88D558C50}"/>
                </a:ext>
              </a:extLst>
            </p:cNvPr>
            <p:cNvSpPr/>
            <p:nvPr/>
          </p:nvSpPr>
          <p:spPr>
            <a:xfrm>
              <a:off x="3673635" y="144284"/>
              <a:ext cx="5934661" cy="5908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2" y="0"/>
                  </a:moveTo>
                  <a:lnTo>
                    <a:pt x="20633" y="901"/>
                  </a:lnTo>
                  <a:lnTo>
                    <a:pt x="20633" y="20630"/>
                  </a:lnTo>
                  <a:lnTo>
                    <a:pt x="950" y="20630"/>
                  </a:lnTo>
                  <a:lnTo>
                    <a:pt x="0" y="21600"/>
                  </a:lnTo>
                  <a:lnTo>
                    <a:pt x="20955" y="21600"/>
                  </a:lnTo>
                  <a:cubicBezTo>
                    <a:pt x="21311" y="21600"/>
                    <a:pt x="21600" y="21294"/>
                    <a:pt x="21600" y="20937"/>
                  </a:cubicBezTo>
                  <a:lnTo>
                    <a:pt x="21600" y="323"/>
                  </a:lnTo>
                  <a:cubicBezTo>
                    <a:pt x="21600" y="204"/>
                    <a:pt x="21583" y="102"/>
                    <a:pt x="21532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20" name="Google Shape;86;p12">
              <a:extLst>
                <a:ext uri="{FF2B5EF4-FFF2-40B4-BE49-F238E27FC236}">
                  <a16:creationId xmlns:a16="http://schemas.microsoft.com/office/drawing/2014/main" id="{F4CDB73D-7A4B-4631-33DC-A269EFD2BC67}"/>
                </a:ext>
              </a:extLst>
            </p:cNvPr>
            <p:cNvSpPr/>
            <p:nvPr/>
          </p:nvSpPr>
          <p:spPr>
            <a:xfrm>
              <a:off x="-1" y="57"/>
              <a:ext cx="9626900" cy="6103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3" y="0"/>
                  </a:moveTo>
                  <a:cubicBezTo>
                    <a:pt x="230" y="0"/>
                    <a:pt x="0" y="378"/>
                    <a:pt x="0" y="822"/>
                  </a:cubicBezTo>
                  <a:lnTo>
                    <a:pt x="0" y="20777"/>
                  </a:lnTo>
                  <a:cubicBezTo>
                    <a:pt x="0" y="21222"/>
                    <a:pt x="230" y="21600"/>
                    <a:pt x="523" y="21600"/>
                  </a:cubicBezTo>
                  <a:lnTo>
                    <a:pt x="8117" y="21600"/>
                  </a:lnTo>
                  <a:lnTo>
                    <a:pt x="8232" y="21419"/>
                  </a:lnTo>
                  <a:lnTo>
                    <a:pt x="523" y="21403"/>
                  </a:lnTo>
                  <a:cubicBezTo>
                    <a:pt x="303" y="21403"/>
                    <a:pt x="126" y="21107"/>
                    <a:pt x="126" y="20761"/>
                  </a:cubicBezTo>
                  <a:lnTo>
                    <a:pt x="126" y="822"/>
                  </a:lnTo>
                  <a:cubicBezTo>
                    <a:pt x="126" y="477"/>
                    <a:pt x="303" y="197"/>
                    <a:pt x="523" y="197"/>
                  </a:cubicBezTo>
                  <a:lnTo>
                    <a:pt x="21161" y="197"/>
                  </a:lnTo>
                  <a:cubicBezTo>
                    <a:pt x="21307" y="197"/>
                    <a:pt x="21443" y="313"/>
                    <a:pt x="21506" y="526"/>
                  </a:cubicBezTo>
                  <a:lnTo>
                    <a:pt x="21600" y="378"/>
                  </a:lnTo>
                  <a:cubicBezTo>
                    <a:pt x="21495" y="148"/>
                    <a:pt x="21339" y="0"/>
                    <a:pt x="21161" y="0"/>
                  </a:cubicBezTo>
                  <a:close/>
                </a:path>
              </a:pathLst>
            </a:custGeom>
            <a:solidFill>
              <a:srgbClr val="A5A6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21" name="Google Shape;87;p12">
              <a:extLst>
                <a:ext uri="{FF2B5EF4-FFF2-40B4-BE49-F238E27FC236}">
                  <a16:creationId xmlns:a16="http://schemas.microsoft.com/office/drawing/2014/main" id="{2BF0895F-A055-13C2-D17B-EA31BB650E31}"/>
                </a:ext>
              </a:extLst>
            </p:cNvPr>
            <p:cNvSpPr/>
            <p:nvPr/>
          </p:nvSpPr>
          <p:spPr>
            <a:xfrm>
              <a:off x="9299214" y="58139"/>
              <a:ext cx="306037" cy="30541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600">
                  <a:latin typeface="Arial"/>
                  <a:ea typeface="Arial"/>
                  <a:cs typeface="Arial"/>
                  <a:sym typeface="Arial"/>
                </a:defRPr>
              </a:pPr>
              <a:endParaRPr sz="450"/>
            </a:p>
          </p:txBody>
        </p:sp>
        <p:sp>
          <p:nvSpPr>
            <p:cNvPr id="22" name="Google Shape;88;p12">
              <a:extLst>
                <a:ext uri="{FF2B5EF4-FFF2-40B4-BE49-F238E27FC236}">
                  <a16:creationId xmlns:a16="http://schemas.microsoft.com/office/drawing/2014/main" id="{BE94117B-3223-22F0-D8D7-DB267D7ADC76}"/>
                </a:ext>
              </a:extLst>
            </p:cNvPr>
            <p:cNvSpPr/>
            <p:nvPr/>
          </p:nvSpPr>
          <p:spPr>
            <a:xfrm>
              <a:off x="51262" y="55703"/>
              <a:ext cx="9533687" cy="5997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26" y="264"/>
                  </a:moveTo>
                  <a:cubicBezTo>
                    <a:pt x="10890" y="264"/>
                    <a:pt x="10953" y="339"/>
                    <a:pt x="10953" y="453"/>
                  </a:cubicBezTo>
                  <a:cubicBezTo>
                    <a:pt x="10953" y="554"/>
                    <a:pt x="10900" y="654"/>
                    <a:pt x="10826" y="654"/>
                  </a:cubicBezTo>
                  <a:cubicBezTo>
                    <a:pt x="10721" y="637"/>
                    <a:pt x="10668" y="436"/>
                    <a:pt x="10742" y="319"/>
                  </a:cubicBezTo>
                  <a:cubicBezTo>
                    <a:pt x="10766" y="281"/>
                    <a:pt x="10796" y="264"/>
                    <a:pt x="10826" y="264"/>
                  </a:cubicBezTo>
                  <a:close/>
                  <a:moveTo>
                    <a:pt x="394" y="0"/>
                  </a:moveTo>
                  <a:cubicBezTo>
                    <a:pt x="180" y="0"/>
                    <a:pt x="0" y="295"/>
                    <a:pt x="0" y="637"/>
                  </a:cubicBezTo>
                  <a:lnTo>
                    <a:pt x="0" y="20963"/>
                  </a:lnTo>
                  <a:cubicBezTo>
                    <a:pt x="11" y="21315"/>
                    <a:pt x="190" y="21600"/>
                    <a:pt x="412" y="21600"/>
                  </a:cubicBezTo>
                  <a:lnTo>
                    <a:pt x="8207" y="21600"/>
                  </a:lnTo>
                  <a:lnTo>
                    <a:pt x="8799" y="20645"/>
                  </a:lnTo>
                  <a:lnTo>
                    <a:pt x="602" y="20645"/>
                  </a:lnTo>
                  <a:lnTo>
                    <a:pt x="602" y="956"/>
                  </a:lnTo>
                  <a:lnTo>
                    <a:pt x="21051" y="956"/>
                  </a:lnTo>
                  <a:lnTo>
                    <a:pt x="21051" y="1207"/>
                  </a:lnTo>
                  <a:lnTo>
                    <a:pt x="21600" y="336"/>
                  </a:lnTo>
                  <a:cubicBezTo>
                    <a:pt x="21537" y="135"/>
                    <a:pt x="21399" y="1"/>
                    <a:pt x="21251" y="1"/>
                  </a:cubicBezTo>
                  <a:lnTo>
                    <a:pt x="412" y="1"/>
                  </a:lnTo>
                  <a:cubicBezTo>
                    <a:pt x="406" y="0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20202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23" name="Google Shape;89;p12">
              <a:extLst>
                <a:ext uri="{FF2B5EF4-FFF2-40B4-BE49-F238E27FC236}">
                  <a16:creationId xmlns:a16="http://schemas.microsoft.com/office/drawing/2014/main" id="{99D75E86-4A40-752F-FE3D-BE97CDD61C93}"/>
                </a:ext>
              </a:extLst>
            </p:cNvPr>
            <p:cNvSpPr/>
            <p:nvPr/>
          </p:nvSpPr>
          <p:spPr>
            <a:xfrm>
              <a:off x="4777277" y="130327"/>
              <a:ext cx="108439" cy="103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10" h="21600" extrusionOk="0">
                  <a:moveTo>
                    <a:pt x="9456" y="2045"/>
                  </a:moveTo>
                  <a:cubicBezTo>
                    <a:pt x="13007" y="2045"/>
                    <a:pt x="16210" y="5496"/>
                    <a:pt x="16210" y="10668"/>
                  </a:cubicBezTo>
                  <a:cubicBezTo>
                    <a:pt x="16210" y="15514"/>
                    <a:pt x="13007" y="19399"/>
                    <a:pt x="9010" y="19399"/>
                  </a:cubicBezTo>
                  <a:cubicBezTo>
                    <a:pt x="2613" y="19399"/>
                    <a:pt x="213" y="9694"/>
                    <a:pt x="4210" y="4847"/>
                  </a:cubicBezTo>
                  <a:cubicBezTo>
                    <a:pt x="5807" y="2910"/>
                    <a:pt x="7681" y="2045"/>
                    <a:pt x="9456" y="2045"/>
                  </a:cubicBezTo>
                  <a:close/>
                  <a:moveTo>
                    <a:pt x="9010" y="0"/>
                  </a:moveTo>
                  <a:cubicBezTo>
                    <a:pt x="1007" y="0"/>
                    <a:pt x="-2990" y="11642"/>
                    <a:pt x="2613" y="18425"/>
                  </a:cubicBezTo>
                  <a:cubicBezTo>
                    <a:pt x="4408" y="20614"/>
                    <a:pt x="6709" y="21600"/>
                    <a:pt x="9000" y="21600"/>
                  </a:cubicBezTo>
                  <a:cubicBezTo>
                    <a:pt x="13830" y="21600"/>
                    <a:pt x="18610" y="17246"/>
                    <a:pt x="18610" y="10668"/>
                  </a:cubicBezTo>
                  <a:cubicBezTo>
                    <a:pt x="18610" y="4847"/>
                    <a:pt x="14613" y="0"/>
                    <a:pt x="901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24" name="Google Shape;90;p12">
              <a:extLst>
                <a:ext uri="{FF2B5EF4-FFF2-40B4-BE49-F238E27FC236}">
                  <a16:creationId xmlns:a16="http://schemas.microsoft.com/office/drawing/2014/main" id="{C2475649-8F83-3ECB-E82F-61E6A1DEE045}"/>
                </a:ext>
              </a:extLst>
            </p:cNvPr>
            <p:cNvSpPr/>
            <p:nvPr/>
          </p:nvSpPr>
          <p:spPr>
            <a:xfrm>
              <a:off x="4792505" y="139614"/>
              <a:ext cx="79227" cy="83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162" y="0"/>
                  </a:moveTo>
                  <a:cubicBezTo>
                    <a:pt x="3813" y="0"/>
                    <a:pt x="0" y="4805"/>
                    <a:pt x="0" y="10800"/>
                  </a:cubicBezTo>
                  <a:cubicBezTo>
                    <a:pt x="0" y="16795"/>
                    <a:pt x="3813" y="21600"/>
                    <a:pt x="10162" y="21600"/>
                  </a:cubicBezTo>
                  <a:cubicBezTo>
                    <a:pt x="16511" y="21600"/>
                    <a:pt x="21600" y="16795"/>
                    <a:pt x="21600" y="10800"/>
                  </a:cubicBezTo>
                  <a:cubicBezTo>
                    <a:pt x="21600" y="4805"/>
                    <a:pt x="16511" y="0"/>
                    <a:pt x="10162" y="0"/>
                  </a:cubicBezTo>
                  <a:close/>
                </a:path>
              </a:pathLst>
            </a:custGeom>
            <a:solidFill>
              <a:srgbClr val="20202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25" name="Google Shape;91;p12">
              <a:extLst>
                <a:ext uri="{FF2B5EF4-FFF2-40B4-BE49-F238E27FC236}">
                  <a16:creationId xmlns:a16="http://schemas.microsoft.com/office/drawing/2014/main" id="{9D101EFB-AA3E-B577-E043-AFC33050261D}"/>
                </a:ext>
              </a:extLst>
            </p:cNvPr>
            <p:cNvSpPr/>
            <p:nvPr/>
          </p:nvSpPr>
          <p:spPr>
            <a:xfrm>
              <a:off x="3832359" y="6104080"/>
              <a:ext cx="2001240" cy="370096"/>
            </a:xfrm>
            <a:prstGeom prst="rect">
              <a:avLst/>
            </a:prstGeom>
            <a:gradFill flip="none" rotWithShape="1">
              <a:gsLst>
                <a:gs pos="0">
                  <a:srgbClr val="A0A0A0"/>
                </a:gs>
                <a:gs pos="36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</p:grp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AED560E-237F-4135-15D7-B20635A0E9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2362" y="1540525"/>
            <a:ext cx="3566501" cy="2069027"/>
          </a:xfrm>
          <a:custGeom>
            <a:avLst/>
            <a:gdLst>
              <a:gd name="connsiteX0" fmla="*/ 0 w 4755335"/>
              <a:gd name="connsiteY0" fmla="*/ 0 h 2758702"/>
              <a:gd name="connsiteX1" fmla="*/ 4755335 w 4755335"/>
              <a:gd name="connsiteY1" fmla="*/ 0 h 2758702"/>
              <a:gd name="connsiteX2" fmla="*/ 4755335 w 4755335"/>
              <a:gd name="connsiteY2" fmla="*/ 2758702 h 2758702"/>
              <a:gd name="connsiteX3" fmla="*/ 0 w 4755335"/>
              <a:gd name="connsiteY3" fmla="*/ 2758702 h 275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335" h="2758702">
                <a:moveTo>
                  <a:pt x="0" y="0"/>
                </a:moveTo>
                <a:lnTo>
                  <a:pt x="4755335" y="0"/>
                </a:lnTo>
                <a:lnTo>
                  <a:pt x="4755335" y="2758702"/>
                </a:lnTo>
                <a:lnTo>
                  <a:pt x="0" y="27587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38" name="Google Shape;68;p12">
            <a:extLst>
              <a:ext uri="{FF2B5EF4-FFF2-40B4-BE49-F238E27FC236}">
                <a16:creationId xmlns:a16="http://schemas.microsoft.com/office/drawing/2014/main" id="{C57A521B-02D7-1B2E-3BDD-CD16D3723187}"/>
              </a:ext>
            </a:extLst>
          </p:cNvPr>
          <p:cNvGrpSpPr/>
          <p:nvPr userDrawn="1"/>
        </p:nvGrpSpPr>
        <p:grpSpPr>
          <a:xfrm>
            <a:off x="4482904" y="1414179"/>
            <a:ext cx="3852689" cy="2782666"/>
            <a:chOff x="-1" y="57"/>
            <a:chExt cx="9664234" cy="7335775"/>
          </a:xfrm>
        </p:grpSpPr>
        <p:sp>
          <p:nvSpPr>
            <p:cNvPr id="39" name="Google Shape;69;p12">
              <a:extLst>
                <a:ext uri="{FF2B5EF4-FFF2-40B4-BE49-F238E27FC236}">
                  <a16:creationId xmlns:a16="http://schemas.microsoft.com/office/drawing/2014/main" id="{47854D46-9C93-1CB7-050D-113878B70DA8}"/>
                </a:ext>
              </a:extLst>
            </p:cNvPr>
            <p:cNvSpPr/>
            <p:nvPr/>
          </p:nvSpPr>
          <p:spPr>
            <a:xfrm>
              <a:off x="3860412" y="6587410"/>
              <a:ext cx="1917830" cy="509630"/>
            </a:xfrm>
            <a:prstGeom prst="rect">
              <a:avLst/>
            </a:pr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40" name="Google Shape;70;p12">
              <a:extLst>
                <a:ext uri="{FF2B5EF4-FFF2-40B4-BE49-F238E27FC236}">
                  <a16:creationId xmlns:a16="http://schemas.microsoft.com/office/drawing/2014/main" id="{946F5304-3C68-5A87-B965-C8D1FFF9A9EB}"/>
                </a:ext>
              </a:extLst>
            </p:cNvPr>
            <p:cNvSpPr/>
            <p:nvPr/>
          </p:nvSpPr>
          <p:spPr>
            <a:xfrm flipH="1">
              <a:off x="5617133" y="6308025"/>
              <a:ext cx="799071" cy="974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2" h="20579" extrusionOk="0">
                  <a:moveTo>
                    <a:pt x="1660" y="17703"/>
                  </a:moveTo>
                  <a:cubicBezTo>
                    <a:pt x="2613" y="16916"/>
                    <a:pt x="5459" y="15149"/>
                    <a:pt x="6736" y="14129"/>
                  </a:cubicBezTo>
                  <a:cubicBezTo>
                    <a:pt x="8013" y="13109"/>
                    <a:pt x="8628" y="12357"/>
                    <a:pt x="9321" y="11584"/>
                  </a:cubicBezTo>
                  <a:cubicBezTo>
                    <a:pt x="10014" y="10810"/>
                    <a:pt x="10291" y="10462"/>
                    <a:pt x="10891" y="9490"/>
                  </a:cubicBezTo>
                  <a:cubicBezTo>
                    <a:pt x="11490" y="8518"/>
                    <a:pt x="12399" y="6964"/>
                    <a:pt x="12921" y="5753"/>
                  </a:cubicBezTo>
                  <a:cubicBezTo>
                    <a:pt x="13444" y="4541"/>
                    <a:pt x="13783" y="3021"/>
                    <a:pt x="14029" y="2221"/>
                  </a:cubicBezTo>
                  <a:cubicBezTo>
                    <a:pt x="14275" y="1420"/>
                    <a:pt x="14152" y="1188"/>
                    <a:pt x="14398" y="948"/>
                  </a:cubicBezTo>
                  <a:cubicBezTo>
                    <a:pt x="14644" y="708"/>
                    <a:pt x="14552" y="-955"/>
                    <a:pt x="15505" y="784"/>
                  </a:cubicBezTo>
                  <a:cubicBezTo>
                    <a:pt x="16459" y="2522"/>
                    <a:pt x="20352" y="8778"/>
                    <a:pt x="20121" y="11378"/>
                  </a:cubicBezTo>
                  <a:cubicBezTo>
                    <a:pt x="19891" y="13979"/>
                    <a:pt x="17321" y="15211"/>
                    <a:pt x="14121" y="16388"/>
                  </a:cubicBezTo>
                  <a:cubicBezTo>
                    <a:pt x="10921" y="17565"/>
                    <a:pt x="3091" y="17743"/>
                    <a:pt x="921" y="18441"/>
                  </a:cubicBezTo>
                  <a:cubicBezTo>
                    <a:pt x="-1248" y="19140"/>
                    <a:pt x="1090" y="20508"/>
                    <a:pt x="1105" y="20577"/>
                  </a:cubicBezTo>
                  <a:cubicBezTo>
                    <a:pt x="1121" y="20645"/>
                    <a:pt x="921" y="19330"/>
                    <a:pt x="1013" y="18852"/>
                  </a:cubicBezTo>
                  <a:cubicBezTo>
                    <a:pt x="1105" y="18373"/>
                    <a:pt x="706" y="18489"/>
                    <a:pt x="1660" y="17703"/>
                  </a:cubicBezTo>
                  <a:close/>
                </a:path>
              </a:pathLst>
            </a:cu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42" name="Google Shape;71;p12">
              <a:extLst>
                <a:ext uri="{FF2B5EF4-FFF2-40B4-BE49-F238E27FC236}">
                  <a16:creationId xmlns:a16="http://schemas.microsoft.com/office/drawing/2014/main" id="{6975805B-5D30-1EB6-086F-F48BC436F3B1}"/>
                </a:ext>
              </a:extLst>
            </p:cNvPr>
            <p:cNvSpPr/>
            <p:nvPr/>
          </p:nvSpPr>
          <p:spPr>
            <a:xfrm>
              <a:off x="3243089" y="6355046"/>
              <a:ext cx="799072" cy="916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2" h="20579" extrusionOk="0">
                  <a:moveTo>
                    <a:pt x="1660" y="17703"/>
                  </a:moveTo>
                  <a:cubicBezTo>
                    <a:pt x="2613" y="16916"/>
                    <a:pt x="5459" y="15149"/>
                    <a:pt x="6736" y="14129"/>
                  </a:cubicBezTo>
                  <a:cubicBezTo>
                    <a:pt x="8013" y="13109"/>
                    <a:pt x="8628" y="12357"/>
                    <a:pt x="9321" y="11584"/>
                  </a:cubicBezTo>
                  <a:cubicBezTo>
                    <a:pt x="10014" y="10810"/>
                    <a:pt x="10291" y="10462"/>
                    <a:pt x="10891" y="9490"/>
                  </a:cubicBezTo>
                  <a:cubicBezTo>
                    <a:pt x="11490" y="8518"/>
                    <a:pt x="12399" y="6964"/>
                    <a:pt x="12921" y="5753"/>
                  </a:cubicBezTo>
                  <a:cubicBezTo>
                    <a:pt x="13444" y="4541"/>
                    <a:pt x="13783" y="3021"/>
                    <a:pt x="14029" y="2221"/>
                  </a:cubicBezTo>
                  <a:cubicBezTo>
                    <a:pt x="14275" y="1420"/>
                    <a:pt x="14152" y="1188"/>
                    <a:pt x="14398" y="948"/>
                  </a:cubicBezTo>
                  <a:cubicBezTo>
                    <a:pt x="14644" y="708"/>
                    <a:pt x="14552" y="-955"/>
                    <a:pt x="15505" y="784"/>
                  </a:cubicBezTo>
                  <a:cubicBezTo>
                    <a:pt x="16459" y="2522"/>
                    <a:pt x="20352" y="8778"/>
                    <a:pt x="20121" y="11378"/>
                  </a:cubicBezTo>
                  <a:cubicBezTo>
                    <a:pt x="19891" y="13979"/>
                    <a:pt x="17321" y="15211"/>
                    <a:pt x="14121" y="16388"/>
                  </a:cubicBezTo>
                  <a:cubicBezTo>
                    <a:pt x="10921" y="17565"/>
                    <a:pt x="3091" y="17743"/>
                    <a:pt x="921" y="18441"/>
                  </a:cubicBezTo>
                  <a:cubicBezTo>
                    <a:pt x="-1248" y="19140"/>
                    <a:pt x="1090" y="20508"/>
                    <a:pt x="1105" y="20577"/>
                  </a:cubicBezTo>
                  <a:cubicBezTo>
                    <a:pt x="1121" y="20645"/>
                    <a:pt x="921" y="19330"/>
                    <a:pt x="1013" y="18852"/>
                  </a:cubicBezTo>
                  <a:cubicBezTo>
                    <a:pt x="1105" y="18373"/>
                    <a:pt x="706" y="18489"/>
                    <a:pt x="1660" y="17703"/>
                  </a:cubicBezTo>
                  <a:close/>
                </a:path>
              </a:pathLst>
            </a:cu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43" name="Google Shape;72;p12">
              <a:extLst>
                <a:ext uri="{FF2B5EF4-FFF2-40B4-BE49-F238E27FC236}">
                  <a16:creationId xmlns:a16="http://schemas.microsoft.com/office/drawing/2014/main" id="{72F778A0-15A2-3D1B-F8C5-B110CF82F4D4}"/>
                </a:ext>
              </a:extLst>
            </p:cNvPr>
            <p:cNvSpPr/>
            <p:nvPr/>
          </p:nvSpPr>
          <p:spPr>
            <a:xfrm>
              <a:off x="3523672" y="6052927"/>
              <a:ext cx="174021" cy="50305"/>
            </a:xfrm>
            <a:prstGeom prst="rect">
              <a:avLst/>
            </a:pr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44" name="Google Shape;73;p12">
              <a:extLst>
                <a:ext uri="{FF2B5EF4-FFF2-40B4-BE49-F238E27FC236}">
                  <a16:creationId xmlns:a16="http://schemas.microsoft.com/office/drawing/2014/main" id="{91B1CC7A-533D-5077-62CE-BC71EDD74C1B}"/>
                </a:ext>
              </a:extLst>
            </p:cNvPr>
            <p:cNvSpPr/>
            <p:nvPr/>
          </p:nvSpPr>
          <p:spPr>
            <a:xfrm>
              <a:off x="3852361" y="6144952"/>
              <a:ext cx="1962236" cy="370096"/>
            </a:xfrm>
            <a:prstGeom prst="rect">
              <a:avLst/>
            </a:prstGeom>
            <a:solidFill>
              <a:srgbClr val="A0A0A0"/>
            </a:solidFill>
            <a:ln w="9525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grpSp>
          <p:nvGrpSpPr>
            <p:cNvPr id="45" name="Google Shape;74;p12">
              <a:extLst>
                <a:ext uri="{FF2B5EF4-FFF2-40B4-BE49-F238E27FC236}">
                  <a16:creationId xmlns:a16="http://schemas.microsoft.com/office/drawing/2014/main" id="{C8C12591-A826-F534-2003-4FDFB49B4A63}"/>
                </a:ext>
              </a:extLst>
            </p:cNvPr>
            <p:cNvGrpSpPr/>
            <p:nvPr/>
          </p:nvGrpSpPr>
          <p:grpSpPr>
            <a:xfrm>
              <a:off x="3673635" y="6779351"/>
              <a:ext cx="2" cy="12701"/>
              <a:chOff x="-1" y="0"/>
              <a:chExt cx="2" cy="12700"/>
            </a:xfrm>
          </p:grpSpPr>
          <p:sp>
            <p:nvSpPr>
              <p:cNvPr id="73" name="Line">
                <a:extLst>
                  <a:ext uri="{FF2B5EF4-FFF2-40B4-BE49-F238E27FC236}">
                    <a16:creationId xmlns:a16="http://schemas.microsoft.com/office/drawing/2014/main" id="{72D83D9F-04FE-1554-01EC-7EAA47336DCF}"/>
                  </a:ext>
                </a:extLst>
              </p:cNvPr>
              <p:cNvSpPr/>
              <p:nvPr/>
            </p:nvSpPr>
            <p:spPr>
              <a:xfrm flipV="1">
                <a:off x="-1" y="0"/>
                <a:ext cx="2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  <p:sp>
            <p:nvSpPr>
              <p:cNvPr id="74" name="Line">
                <a:extLst>
                  <a:ext uri="{FF2B5EF4-FFF2-40B4-BE49-F238E27FC236}">
                    <a16:creationId xmlns:a16="http://schemas.microsoft.com/office/drawing/2014/main" id="{F78C3392-C7EC-F516-266B-D753C45BB1CE}"/>
                  </a:ext>
                </a:extLst>
              </p:cNvPr>
              <p:cNvSpPr/>
              <p:nvPr/>
            </p:nvSpPr>
            <p:spPr>
              <a:xfrm flipH="1">
                <a:off x="-1" y="0"/>
                <a:ext cx="2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</p:grpSp>
        <p:grpSp>
          <p:nvGrpSpPr>
            <p:cNvPr id="46" name="Google Shape;75;p12">
              <a:extLst>
                <a:ext uri="{FF2B5EF4-FFF2-40B4-BE49-F238E27FC236}">
                  <a16:creationId xmlns:a16="http://schemas.microsoft.com/office/drawing/2014/main" id="{6530021F-CE64-1467-9B92-7A064C8F3DD8}"/>
                </a:ext>
              </a:extLst>
            </p:cNvPr>
            <p:cNvGrpSpPr/>
            <p:nvPr/>
          </p:nvGrpSpPr>
          <p:grpSpPr>
            <a:xfrm>
              <a:off x="3603713" y="6871803"/>
              <a:ext cx="4625" cy="13959"/>
              <a:chOff x="0" y="-1"/>
              <a:chExt cx="4623" cy="13957"/>
            </a:xfrm>
          </p:grpSpPr>
          <p:sp>
            <p:nvSpPr>
              <p:cNvPr id="71" name="Line">
                <a:extLst>
                  <a:ext uri="{FF2B5EF4-FFF2-40B4-BE49-F238E27FC236}">
                    <a16:creationId xmlns:a16="http://schemas.microsoft.com/office/drawing/2014/main" id="{18F080E2-D1BC-05F5-B71E-8955A3C41527}"/>
                  </a:ext>
                </a:extLst>
              </p:cNvPr>
              <p:cNvSpPr/>
              <p:nvPr/>
            </p:nvSpPr>
            <p:spPr>
              <a:xfrm flipV="1">
                <a:off x="0" y="-1"/>
                <a:ext cx="4623" cy="13957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  <p:sp>
            <p:nvSpPr>
              <p:cNvPr id="72" name="Line">
                <a:extLst>
                  <a:ext uri="{FF2B5EF4-FFF2-40B4-BE49-F238E27FC236}">
                    <a16:creationId xmlns:a16="http://schemas.microsoft.com/office/drawing/2014/main" id="{55C6511A-8866-856C-F740-3477267C20B8}"/>
                  </a:ext>
                </a:extLst>
              </p:cNvPr>
              <p:cNvSpPr/>
              <p:nvPr/>
            </p:nvSpPr>
            <p:spPr>
              <a:xfrm flipH="1">
                <a:off x="0" y="-1"/>
                <a:ext cx="4623" cy="13957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</p:grpSp>
        <p:grpSp>
          <p:nvGrpSpPr>
            <p:cNvPr id="47" name="Google Shape;76;p12">
              <a:extLst>
                <a:ext uri="{FF2B5EF4-FFF2-40B4-BE49-F238E27FC236}">
                  <a16:creationId xmlns:a16="http://schemas.microsoft.com/office/drawing/2014/main" id="{7F944F34-7C16-A7CA-D59F-E91791F4113B}"/>
                </a:ext>
              </a:extLst>
            </p:cNvPr>
            <p:cNvGrpSpPr/>
            <p:nvPr/>
          </p:nvGrpSpPr>
          <p:grpSpPr>
            <a:xfrm>
              <a:off x="6049522" y="6870109"/>
              <a:ext cx="12702" cy="12676"/>
              <a:chOff x="0" y="0"/>
              <a:chExt cx="12700" cy="12675"/>
            </a:xfrm>
          </p:grpSpPr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24352329-B4BF-5C27-E6AD-B7F8F747F1F9}"/>
                  </a:ext>
                </a:extLst>
              </p:cNvPr>
              <p:cNvSpPr/>
              <p:nvPr/>
            </p:nvSpPr>
            <p:spPr>
              <a:xfrm>
                <a:off x="0" y="0"/>
                <a:ext cx="12700" cy="12675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  <p:sp>
            <p:nvSpPr>
              <p:cNvPr id="70" name="Line">
                <a:extLst>
                  <a:ext uri="{FF2B5EF4-FFF2-40B4-BE49-F238E27FC236}">
                    <a16:creationId xmlns:a16="http://schemas.microsoft.com/office/drawing/2014/main" id="{CC5A9381-3DD6-FB07-0439-FA3CC67E4A3B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2700" cy="12675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</p:grpSp>
        <p:grpSp>
          <p:nvGrpSpPr>
            <p:cNvPr id="48" name="Google Shape;77;p12">
              <a:extLst>
                <a:ext uri="{FF2B5EF4-FFF2-40B4-BE49-F238E27FC236}">
                  <a16:creationId xmlns:a16="http://schemas.microsoft.com/office/drawing/2014/main" id="{6EAA5DF0-BA45-0BD0-6A3D-44F220B3D023}"/>
                </a:ext>
              </a:extLst>
            </p:cNvPr>
            <p:cNvGrpSpPr/>
            <p:nvPr/>
          </p:nvGrpSpPr>
          <p:grpSpPr>
            <a:xfrm>
              <a:off x="5990601" y="6783993"/>
              <a:ext cx="1" cy="12701"/>
              <a:chOff x="0" y="0"/>
              <a:chExt cx="1" cy="12700"/>
            </a:xfrm>
          </p:grpSpPr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3170EDA9-B4B7-4634-901D-5502A6EB288B}"/>
                  </a:ext>
                </a:extLst>
              </p:cNvPr>
              <p:cNvSpPr/>
              <p:nvPr/>
            </p:nvSpPr>
            <p:spPr>
              <a:xfrm flipH="1">
                <a:off x="0" y="0"/>
                <a:ext cx="1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F1254E50-6CCF-4194-1D2D-8EF7781FF343}"/>
                  </a:ext>
                </a:extLst>
              </p:cNvPr>
              <p:cNvSpPr/>
              <p:nvPr/>
            </p:nvSpPr>
            <p:spPr>
              <a:xfrm flipV="1">
                <a:off x="0" y="0"/>
                <a:ext cx="1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</p:grpSp>
        <p:sp>
          <p:nvSpPr>
            <p:cNvPr id="49" name="Google Shape;78;p12">
              <a:extLst>
                <a:ext uri="{FF2B5EF4-FFF2-40B4-BE49-F238E27FC236}">
                  <a16:creationId xmlns:a16="http://schemas.microsoft.com/office/drawing/2014/main" id="{06E8F9F3-F9E7-462F-3492-D68C7F4135FF}"/>
                </a:ext>
              </a:extLst>
            </p:cNvPr>
            <p:cNvSpPr/>
            <p:nvPr/>
          </p:nvSpPr>
          <p:spPr>
            <a:xfrm>
              <a:off x="3212090" y="7020766"/>
              <a:ext cx="3240056" cy="195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8" y="0"/>
                  </a:moveTo>
                  <a:lnTo>
                    <a:pt x="1616" y="1014"/>
                  </a:lnTo>
                  <a:lnTo>
                    <a:pt x="1618" y="1014"/>
                  </a:lnTo>
                  <a:cubicBezTo>
                    <a:pt x="1648" y="663"/>
                    <a:pt x="1678" y="332"/>
                    <a:pt x="1708" y="0"/>
                  </a:cubicBezTo>
                  <a:close/>
                  <a:moveTo>
                    <a:pt x="19892" y="0"/>
                  </a:moveTo>
                  <a:cubicBezTo>
                    <a:pt x="19922" y="332"/>
                    <a:pt x="19952" y="663"/>
                    <a:pt x="19981" y="1014"/>
                  </a:cubicBezTo>
                  <a:lnTo>
                    <a:pt x="19984" y="1014"/>
                  </a:lnTo>
                  <a:lnTo>
                    <a:pt x="19892" y="0"/>
                  </a:lnTo>
                  <a:close/>
                  <a:moveTo>
                    <a:pt x="1618" y="1014"/>
                  </a:moveTo>
                  <a:cubicBezTo>
                    <a:pt x="1555" y="1748"/>
                    <a:pt x="1492" y="2552"/>
                    <a:pt x="1430" y="3591"/>
                  </a:cubicBezTo>
                  <a:lnTo>
                    <a:pt x="31" y="20573"/>
                  </a:lnTo>
                  <a:cubicBezTo>
                    <a:pt x="31" y="21090"/>
                    <a:pt x="0" y="21090"/>
                    <a:pt x="0" y="21600"/>
                  </a:cubicBezTo>
                  <a:lnTo>
                    <a:pt x="21600" y="21600"/>
                  </a:lnTo>
                  <a:lnTo>
                    <a:pt x="21538" y="20573"/>
                  </a:lnTo>
                  <a:lnTo>
                    <a:pt x="20139" y="3591"/>
                  </a:lnTo>
                  <a:cubicBezTo>
                    <a:pt x="20098" y="2552"/>
                    <a:pt x="20042" y="1748"/>
                    <a:pt x="19981" y="1014"/>
                  </a:cubicBezTo>
                  <a:close/>
                </a:path>
              </a:pathLst>
            </a:custGeom>
            <a:solidFill>
              <a:srgbClr val="B7B7B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50" name="Google Shape;79;p12">
              <a:extLst>
                <a:ext uri="{FF2B5EF4-FFF2-40B4-BE49-F238E27FC236}">
                  <a16:creationId xmlns:a16="http://schemas.microsoft.com/office/drawing/2014/main" id="{ECA1ADC1-E2C8-A63E-ABD2-718BBE6B9362}"/>
                </a:ext>
              </a:extLst>
            </p:cNvPr>
            <p:cNvSpPr/>
            <p:nvPr/>
          </p:nvSpPr>
          <p:spPr>
            <a:xfrm>
              <a:off x="3720211" y="6104097"/>
              <a:ext cx="2219135" cy="60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" y="0"/>
                  </a:moveTo>
                  <a:lnTo>
                    <a:pt x="726" y="13732"/>
                  </a:lnTo>
                  <a:cubicBezTo>
                    <a:pt x="590" y="16409"/>
                    <a:pt x="318" y="19089"/>
                    <a:pt x="0" y="21600"/>
                  </a:cubicBezTo>
                  <a:lnTo>
                    <a:pt x="46" y="21266"/>
                  </a:lnTo>
                  <a:lnTo>
                    <a:pt x="21558" y="21266"/>
                  </a:lnTo>
                  <a:cubicBezTo>
                    <a:pt x="21258" y="18852"/>
                    <a:pt x="21004" y="16291"/>
                    <a:pt x="20874" y="13732"/>
                  </a:cubicBezTo>
                  <a:lnTo>
                    <a:pt x="20510" y="1173"/>
                  </a:lnTo>
                  <a:cubicBezTo>
                    <a:pt x="18151" y="6364"/>
                    <a:pt x="15519" y="9711"/>
                    <a:pt x="12751" y="10884"/>
                  </a:cubicBezTo>
                  <a:cubicBezTo>
                    <a:pt x="12093" y="11094"/>
                    <a:pt x="11436" y="11197"/>
                    <a:pt x="10779" y="11197"/>
                  </a:cubicBezTo>
                  <a:cubicBezTo>
                    <a:pt x="8809" y="11197"/>
                    <a:pt x="6852" y="10257"/>
                    <a:pt x="4946" y="8373"/>
                  </a:cubicBezTo>
                  <a:cubicBezTo>
                    <a:pt x="3812" y="7536"/>
                    <a:pt x="2723" y="6029"/>
                    <a:pt x="1679" y="4018"/>
                  </a:cubicBezTo>
                  <a:cubicBezTo>
                    <a:pt x="1588" y="3852"/>
                    <a:pt x="1543" y="3516"/>
                    <a:pt x="1452" y="3182"/>
                  </a:cubicBezTo>
                  <a:cubicBezTo>
                    <a:pt x="1362" y="2848"/>
                    <a:pt x="1180" y="2177"/>
                    <a:pt x="1090" y="1675"/>
                  </a:cubicBezTo>
                  <a:lnTo>
                    <a:pt x="1135" y="0"/>
                  </a:lnTo>
                  <a:close/>
                  <a:moveTo>
                    <a:pt x="21558" y="21266"/>
                  </a:moveTo>
                  <a:cubicBezTo>
                    <a:pt x="21572" y="21378"/>
                    <a:pt x="21586" y="21490"/>
                    <a:pt x="21600" y="21600"/>
                  </a:cubicBezTo>
                  <a:cubicBezTo>
                    <a:pt x="21600" y="21434"/>
                    <a:pt x="21600" y="21266"/>
                    <a:pt x="21600" y="21266"/>
                  </a:cubicBezTo>
                  <a:close/>
                </a:path>
              </a:pathLst>
            </a:cu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grpSp>
          <p:nvGrpSpPr>
            <p:cNvPr id="51" name="Google Shape;80;p12">
              <a:extLst>
                <a:ext uri="{FF2B5EF4-FFF2-40B4-BE49-F238E27FC236}">
                  <a16:creationId xmlns:a16="http://schemas.microsoft.com/office/drawing/2014/main" id="{DCC44806-D1AE-44DD-4BFA-7651ADC9A196}"/>
                </a:ext>
              </a:extLst>
            </p:cNvPr>
            <p:cNvGrpSpPr/>
            <p:nvPr/>
          </p:nvGrpSpPr>
          <p:grpSpPr>
            <a:xfrm>
              <a:off x="6121143" y="6950869"/>
              <a:ext cx="18667" cy="18630"/>
              <a:chOff x="57" y="57"/>
              <a:chExt cx="18666" cy="18628"/>
            </a:xfrm>
          </p:grpSpPr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id="{3A8C3911-F93A-C767-6288-A356E47C472D}"/>
                  </a:ext>
                </a:extLst>
              </p:cNvPr>
              <p:cNvSpPr/>
              <p:nvPr/>
            </p:nvSpPr>
            <p:spPr>
              <a:xfrm flipH="1" flipV="1">
                <a:off x="57" y="57"/>
                <a:ext cx="18666" cy="18628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  <p:sp>
            <p:nvSpPr>
              <p:cNvPr id="66" name="Line">
                <a:extLst>
                  <a:ext uri="{FF2B5EF4-FFF2-40B4-BE49-F238E27FC236}">
                    <a16:creationId xmlns:a16="http://schemas.microsoft.com/office/drawing/2014/main" id="{744DCD99-8FD1-BDC7-E0CB-4A10E235EC37}"/>
                  </a:ext>
                </a:extLst>
              </p:cNvPr>
              <p:cNvSpPr/>
              <p:nvPr/>
            </p:nvSpPr>
            <p:spPr>
              <a:xfrm>
                <a:off x="57" y="57"/>
                <a:ext cx="18666" cy="18628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</p:grpSp>
        <p:grpSp>
          <p:nvGrpSpPr>
            <p:cNvPr id="52" name="Google Shape;81;p12">
              <a:extLst>
                <a:ext uri="{FF2B5EF4-FFF2-40B4-BE49-F238E27FC236}">
                  <a16:creationId xmlns:a16="http://schemas.microsoft.com/office/drawing/2014/main" id="{03220871-8D36-A7AD-7397-57A181072409}"/>
                </a:ext>
              </a:extLst>
            </p:cNvPr>
            <p:cNvGrpSpPr/>
            <p:nvPr/>
          </p:nvGrpSpPr>
          <p:grpSpPr>
            <a:xfrm>
              <a:off x="3524428" y="6950869"/>
              <a:ext cx="18666" cy="18630"/>
              <a:chOff x="0" y="57"/>
              <a:chExt cx="18665" cy="18628"/>
            </a:xfrm>
          </p:grpSpPr>
          <p:sp>
            <p:nvSpPr>
              <p:cNvPr id="63" name="Line">
                <a:extLst>
                  <a:ext uri="{FF2B5EF4-FFF2-40B4-BE49-F238E27FC236}">
                    <a16:creationId xmlns:a16="http://schemas.microsoft.com/office/drawing/2014/main" id="{DB786AEC-566B-44FC-B0D6-F81035C1A490}"/>
                  </a:ext>
                </a:extLst>
              </p:cNvPr>
              <p:cNvSpPr/>
              <p:nvPr/>
            </p:nvSpPr>
            <p:spPr>
              <a:xfrm flipH="1">
                <a:off x="0" y="57"/>
                <a:ext cx="18665" cy="18628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id="{276D0463-8974-66E1-C5E0-1775B95FDFDA}"/>
                  </a:ext>
                </a:extLst>
              </p:cNvPr>
              <p:cNvSpPr/>
              <p:nvPr/>
            </p:nvSpPr>
            <p:spPr>
              <a:xfrm flipV="1">
                <a:off x="0" y="57"/>
                <a:ext cx="18665" cy="18628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</p:grpSp>
        <p:sp>
          <p:nvSpPr>
            <p:cNvPr id="53" name="Google Shape;82;p12">
              <a:extLst>
                <a:ext uri="{FF2B5EF4-FFF2-40B4-BE49-F238E27FC236}">
                  <a16:creationId xmlns:a16="http://schemas.microsoft.com/office/drawing/2014/main" id="{5D9F8C0C-BA18-0437-A3BF-52831C732C9F}"/>
                </a:ext>
              </a:extLst>
            </p:cNvPr>
            <p:cNvSpPr/>
            <p:nvPr/>
          </p:nvSpPr>
          <p:spPr>
            <a:xfrm>
              <a:off x="3459188" y="6694986"/>
              <a:ext cx="2755165" cy="33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3" y="0"/>
                  </a:moveTo>
                  <a:lnTo>
                    <a:pt x="2046" y="599"/>
                  </a:lnTo>
                  <a:cubicBezTo>
                    <a:pt x="1937" y="2399"/>
                    <a:pt x="1791" y="4199"/>
                    <a:pt x="1681" y="5999"/>
                  </a:cubicBezTo>
                  <a:cubicBezTo>
                    <a:pt x="1535" y="8100"/>
                    <a:pt x="1352" y="9900"/>
                    <a:pt x="1206" y="11402"/>
                  </a:cubicBezTo>
                  <a:lnTo>
                    <a:pt x="1133" y="12302"/>
                  </a:lnTo>
                  <a:cubicBezTo>
                    <a:pt x="1023" y="13500"/>
                    <a:pt x="840" y="15002"/>
                    <a:pt x="694" y="16501"/>
                  </a:cubicBezTo>
                  <a:lnTo>
                    <a:pt x="548" y="17702"/>
                  </a:lnTo>
                  <a:cubicBezTo>
                    <a:pt x="402" y="18602"/>
                    <a:pt x="256" y="19800"/>
                    <a:pt x="73" y="21001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490" y="21001"/>
                  </a:lnTo>
                  <a:cubicBezTo>
                    <a:pt x="21344" y="19800"/>
                    <a:pt x="21161" y="18602"/>
                    <a:pt x="21016" y="17702"/>
                  </a:cubicBezTo>
                  <a:lnTo>
                    <a:pt x="20869" y="16501"/>
                  </a:lnTo>
                  <a:cubicBezTo>
                    <a:pt x="20723" y="15002"/>
                    <a:pt x="20577" y="13500"/>
                    <a:pt x="20431" y="12001"/>
                  </a:cubicBezTo>
                  <a:lnTo>
                    <a:pt x="20358" y="11402"/>
                  </a:lnTo>
                  <a:cubicBezTo>
                    <a:pt x="20175" y="9900"/>
                    <a:pt x="20028" y="7799"/>
                    <a:pt x="19883" y="5999"/>
                  </a:cubicBezTo>
                  <a:cubicBezTo>
                    <a:pt x="19773" y="4199"/>
                    <a:pt x="19663" y="2399"/>
                    <a:pt x="19517" y="599"/>
                  </a:cubicBezTo>
                  <a:cubicBezTo>
                    <a:pt x="19517" y="599"/>
                    <a:pt x="19517" y="301"/>
                    <a:pt x="19517" y="0"/>
                  </a:cubicBezTo>
                  <a:close/>
                </a:path>
              </a:pathLst>
            </a:cu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54" name="Google Shape;83;p12">
              <a:extLst>
                <a:ext uri="{FF2B5EF4-FFF2-40B4-BE49-F238E27FC236}">
                  <a16:creationId xmlns:a16="http://schemas.microsoft.com/office/drawing/2014/main" id="{4EAE96BE-7DEE-E633-7F91-A88748D7BCC9}"/>
                </a:ext>
              </a:extLst>
            </p:cNvPr>
            <p:cNvSpPr/>
            <p:nvPr/>
          </p:nvSpPr>
          <p:spPr>
            <a:xfrm>
              <a:off x="3188801" y="7209879"/>
              <a:ext cx="3287026" cy="125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extrusionOk="0">
                  <a:moveTo>
                    <a:pt x="153" y="0"/>
                  </a:moveTo>
                  <a:cubicBezTo>
                    <a:pt x="61" y="1592"/>
                    <a:pt x="30" y="3195"/>
                    <a:pt x="0" y="5588"/>
                  </a:cubicBezTo>
                  <a:cubicBezTo>
                    <a:pt x="0" y="6379"/>
                    <a:pt x="0" y="7180"/>
                    <a:pt x="0" y="8773"/>
                  </a:cubicBezTo>
                  <a:cubicBezTo>
                    <a:pt x="30" y="15963"/>
                    <a:pt x="275" y="21541"/>
                    <a:pt x="581" y="21541"/>
                  </a:cubicBezTo>
                  <a:lnTo>
                    <a:pt x="21020" y="21541"/>
                  </a:lnTo>
                  <a:cubicBezTo>
                    <a:pt x="21036" y="21580"/>
                    <a:pt x="21051" y="21600"/>
                    <a:pt x="21066" y="21600"/>
                  </a:cubicBezTo>
                  <a:cubicBezTo>
                    <a:pt x="21379" y="21600"/>
                    <a:pt x="21600" y="13955"/>
                    <a:pt x="21571" y="5588"/>
                  </a:cubicBezTo>
                  <a:cubicBezTo>
                    <a:pt x="21540" y="3195"/>
                    <a:pt x="21479" y="1592"/>
                    <a:pt x="21418" y="0"/>
                  </a:cubicBezTo>
                  <a:close/>
                </a:path>
              </a:pathLst>
            </a:custGeom>
            <a:solidFill>
              <a:srgbClr val="81828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55" name="Google Shape;84;p12">
              <a:extLst>
                <a:ext uri="{FF2B5EF4-FFF2-40B4-BE49-F238E27FC236}">
                  <a16:creationId xmlns:a16="http://schemas.microsoft.com/office/drawing/2014/main" id="{1BB0D59A-4152-268C-2AD8-FBEEF1AFBC6B}"/>
                </a:ext>
              </a:extLst>
            </p:cNvPr>
            <p:cNvSpPr/>
            <p:nvPr/>
          </p:nvSpPr>
          <p:spPr>
            <a:xfrm>
              <a:off x="3617697" y="107030"/>
              <a:ext cx="6046536" cy="6308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67" y="0"/>
                  </a:moveTo>
                  <a:lnTo>
                    <a:pt x="21317" y="143"/>
                  </a:lnTo>
                  <a:cubicBezTo>
                    <a:pt x="21367" y="223"/>
                    <a:pt x="21400" y="335"/>
                    <a:pt x="21400" y="430"/>
                  </a:cubicBezTo>
                  <a:lnTo>
                    <a:pt x="21400" y="19754"/>
                  </a:lnTo>
                  <a:cubicBezTo>
                    <a:pt x="21400" y="20088"/>
                    <a:pt x="21117" y="20359"/>
                    <a:pt x="20767" y="20359"/>
                  </a:cubicBezTo>
                  <a:lnTo>
                    <a:pt x="200" y="20359"/>
                  </a:lnTo>
                  <a:lnTo>
                    <a:pt x="0" y="20534"/>
                  </a:lnTo>
                  <a:lnTo>
                    <a:pt x="783" y="20534"/>
                  </a:lnTo>
                  <a:lnTo>
                    <a:pt x="766" y="20694"/>
                  </a:lnTo>
                  <a:cubicBezTo>
                    <a:pt x="799" y="20741"/>
                    <a:pt x="849" y="20789"/>
                    <a:pt x="899" y="20837"/>
                  </a:cubicBezTo>
                  <a:lnTo>
                    <a:pt x="982" y="20933"/>
                  </a:lnTo>
                  <a:cubicBezTo>
                    <a:pt x="1366" y="21108"/>
                    <a:pt x="1765" y="21251"/>
                    <a:pt x="2182" y="21347"/>
                  </a:cubicBezTo>
                  <a:cubicBezTo>
                    <a:pt x="2878" y="21513"/>
                    <a:pt x="3593" y="21600"/>
                    <a:pt x="4313" y="21600"/>
                  </a:cubicBezTo>
                  <a:cubicBezTo>
                    <a:pt x="4557" y="21600"/>
                    <a:pt x="4801" y="21590"/>
                    <a:pt x="5046" y="21570"/>
                  </a:cubicBezTo>
                  <a:cubicBezTo>
                    <a:pt x="6062" y="21458"/>
                    <a:pt x="7028" y="21156"/>
                    <a:pt x="7910" y="20662"/>
                  </a:cubicBezTo>
                  <a:lnTo>
                    <a:pt x="7894" y="20534"/>
                  </a:lnTo>
                  <a:lnTo>
                    <a:pt x="20767" y="20534"/>
                  </a:lnTo>
                  <a:cubicBezTo>
                    <a:pt x="21217" y="20534"/>
                    <a:pt x="21600" y="20184"/>
                    <a:pt x="21600" y="19738"/>
                  </a:cubicBezTo>
                  <a:lnTo>
                    <a:pt x="21600" y="430"/>
                  </a:lnTo>
                  <a:cubicBezTo>
                    <a:pt x="21600" y="271"/>
                    <a:pt x="21550" y="128"/>
                    <a:pt x="2146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0A0A0"/>
                </a:gs>
                <a:gs pos="12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56" name="Google Shape;85;p12">
              <a:extLst>
                <a:ext uri="{FF2B5EF4-FFF2-40B4-BE49-F238E27FC236}">
                  <a16:creationId xmlns:a16="http://schemas.microsoft.com/office/drawing/2014/main" id="{8E1909A5-0680-174C-ACA4-C867CB6C03C2}"/>
                </a:ext>
              </a:extLst>
            </p:cNvPr>
            <p:cNvSpPr/>
            <p:nvPr/>
          </p:nvSpPr>
          <p:spPr>
            <a:xfrm>
              <a:off x="3673635" y="144284"/>
              <a:ext cx="5934661" cy="5908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2" y="0"/>
                  </a:moveTo>
                  <a:lnTo>
                    <a:pt x="20633" y="901"/>
                  </a:lnTo>
                  <a:lnTo>
                    <a:pt x="20633" y="20630"/>
                  </a:lnTo>
                  <a:lnTo>
                    <a:pt x="950" y="20630"/>
                  </a:lnTo>
                  <a:lnTo>
                    <a:pt x="0" y="21600"/>
                  </a:lnTo>
                  <a:lnTo>
                    <a:pt x="20955" y="21600"/>
                  </a:lnTo>
                  <a:cubicBezTo>
                    <a:pt x="21311" y="21600"/>
                    <a:pt x="21600" y="21294"/>
                    <a:pt x="21600" y="20937"/>
                  </a:cubicBezTo>
                  <a:lnTo>
                    <a:pt x="21600" y="323"/>
                  </a:lnTo>
                  <a:cubicBezTo>
                    <a:pt x="21600" y="204"/>
                    <a:pt x="21583" y="102"/>
                    <a:pt x="21532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57" name="Google Shape;86;p12">
              <a:extLst>
                <a:ext uri="{FF2B5EF4-FFF2-40B4-BE49-F238E27FC236}">
                  <a16:creationId xmlns:a16="http://schemas.microsoft.com/office/drawing/2014/main" id="{9C0E3093-5B66-CA7A-8A7E-2BB72C3AE923}"/>
                </a:ext>
              </a:extLst>
            </p:cNvPr>
            <p:cNvSpPr/>
            <p:nvPr/>
          </p:nvSpPr>
          <p:spPr>
            <a:xfrm>
              <a:off x="-1" y="57"/>
              <a:ext cx="9626900" cy="6103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3" y="0"/>
                  </a:moveTo>
                  <a:cubicBezTo>
                    <a:pt x="230" y="0"/>
                    <a:pt x="0" y="378"/>
                    <a:pt x="0" y="822"/>
                  </a:cubicBezTo>
                  <a:lnTo>
                    <a:pt x="0" y="20777"/>
                  </a:lnTo>
                  <a:cubicBezTo>
                    <a:pt x="0" y="21222"/>
                    <a:pt x="230" y="21600"/>
                    <a:pt x="523" y="21600"/>
                  </a:cubicBezTo>
                  <a:lnTo>
                    <a:pt x="8117" y="21600"/>
                  </a:lnTo>
                  <a:lnTo>
                    <a:pt x="8232" y="21419"/>
                  </a:lnTo>
                  <a:lnTo>
                    <a:pt x="523" y="21403"/>
                  </a:lnTo>
                  <a:cubicBezTo>
                    <a:pt x="303" y="21403"/>
                    <a:pt x="126" y="21107"/>
                    <a:pt x="126" y="20761"/>
                  </a:cubicBezTo>
                  <a:lnTo>
                    <a:pt x="126" y="822"/>
                  </a:lnTo>
                  <a:cubicBezTo>
                    <a:pt x="126" y="477"/>
                    <a:pt x="303" y="197"/>
                    <a:pt x="523" y="197"/>
                  </a:cubicBezTo>
                  <a:lnTo>
                    <a:pt x="21161" y="197"/>
                  </a:lnTo>
                  <a:cubicBezTo>
                    <a:pt x="21307" y="197"/>
                    <a:pt x="21443" y="313"/>
                    <a:pt x="21506" y="526"/>
                  </a:cubicBezTo>
                  <a:lnTo>
                    <a:pt x="21600" y="378"/>
                  </a:lnTo>
                  <a:cubicBezTo>
                    <a:pt x="21495" y="148"/>
                    <a:pt x="21339" y="0"/>
                    <a:pt x="21161" y="0"/>
                  </a:cubicBezTo>
                  <a:close/>
                </a:path>
              </a:pathLst>
            </a:custGeom>
            <a:solidFill>
              <a:srgbClr val="A5A6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58" name="Google Shape;87;p12">
              <a:extLst>
                <a:ext uri="{FF2B5EF4-FFF2-40B4-BE49-F238E27FC236}">
                  <a16:creationId xmlns:a16="http://schemas.microsoft.com/office/drawing/2014/main" id="{E95BA04E-B5E6-5EEA-520A-B0DF61C1AFC5}"/>
                </a:ext>
              </a:extLst>
            </p:cNvPr>
            <p:cNvSpPr/>
            <p:nvPr/>
          </p:nvSpPr>
          <p:spPr>
            <a:xfrm>
              <a:off x="9299214" y="58139"/>
              <a:ext cx="306037" cy="30541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600">
                  <a:latin typeface="Arial"/>
                  <a:ea typeface="Arial"/>
                  <a:cs typeface="Arial"/>
                  <a:sym typeface="Arial"/>
                </a:defRPr>
              </a:pPr>
              <a:endParaRPr sz="450"/>
            </a:p>
          </p:txBody>
        </p:sp>
        <p:sp>
          <p:nvSpPr>
            <p:cNvPr id="59" name="Google Shape;88;p12">
              <a:extLst>
                <a:ext uri="{FF2B5EF4-FFF2-40B4-BE49-F238E27FC236}">
                  <a16:creationId xmlns:a16="http://schemas.microsoft.com/office/drawing/2014/main" id="{729C9018-B4A4-7FA4-3FC7-43541C2438F8}"/>
                </a:ext>
              </a:extLst>
            </p:cNvPr>
            <p:cNvSpPr/>
            <p:nvPr/>
          </p:nvSpPr>
          <p:spPr>
            <a:xfrm>
              <a:off x="51262" y="55703"/>
              <a:ext cx="9533687" cy="5997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26" y="264"/>
                  </a:moveTo>
                  <a:cubicBezTo>
                    <a:pt x="10890" y="264"/>
                    <a:pt x="10953" y="339"/>
                    <a:pt x="10953" y="453"/>
                  </a:cubicBezTo>
                  <a:cubicBezTo>
                    <a:pt x="10953" y="554"/>
                    <a:pt x="10900" y="654"/>
                    <a:pt x="10826" y="654"/>
                  </a:cubicBezTo>
                  <a:cubicBezTo>
                    <a:pt x="10721" y="637"/>
                    <a:pt x="10668" y="436"/>
                    <a:pt x="10742" y="319"/>
                  </a:cubicBezTo>
                  <a:cubicBezTo>
                    <a:pt x="10766" y="281"/>
                    <a:pt x="10796" y="264"/>
                    <a:pt x="10826" y="264"/>
                  </a:cubicBezTo>
                  <a:close/>
                  <a:moveTo>
                    <a:pt x="394" y="0"/>
                  </a:moveTo>
                  <a:cubicBezTo>
                    <a:pt x="180" y="0"/>
                    <a:pt x="0" y="295"/>
                    <a:pt x="0" y="637"/>
                  </a:cubicBezTo>
                  <a:lnTo>
                    <a:pt x="0" y="20963"/>
                  </a:lnTo>
                  <a:cubicBezTo>
                    <a:pt x="11" y="21315"/>
                    <a:pt x="190" y="21600"/>
                    <a:pt x="412" y="21600"/>
                  </a:cubicBezTo>
                  <a:lnTo>
                    <a:pt x="8207" y="21600"/>
                  </a:lnTo>
                  <a:lnTo>
                    <a:pt x="8799" y="20645"/>
                  </a:lnTo>
                  <a:lnTo>
                    <a:pt x="602" y="20645"/>
                  </a:lnTo>
                  <a:lnTo>
                    <a:pt x="602" y="956"/>
                  </a:lnTo>
                  <a:lnTo>
                    <a:pt x="21051" y="956"/>
                  </a:lnTo>
                  <a:lnTo>
                    <a:pt x="21051" y="1207"/>
                  </a:lnTo>
                  <a:lnTo>
                    <a:pt x="21600" y="336"/>
                  </a:lnTo>
                  <a:cubicBezTo>
                    <a:pt x="21537" y="135"/>
                    <a:pt x="21399" y="1"/>
                    <a:pt x="21251" y="1"/>
                  </a:cubicBezTo>
                  <a:lnTo>
                    <a:pt x="412" y="1"/>
                  </a:lnTo>
                  <a:cubicBezTo>
                    <a:pt x="406" y="0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20202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60" name="Google Shape;89;p12">
              <a:extLst>
                <a:ext uri="{FF2B5EF4-FFF2-40B4-BE49-F238E27FC236}">
                  <a16:creationId xmlns:a16="http://schemas.microsoft.com/office/drawing/2014/main" id="{9F5E8757-F0E0-9C41-9471-4CEBDE60E370}"/>
                </a:ext>
              </a:extLst>
            </p:cNvPr>
            <p:cNvSpPr/>
            <p:nvPr/>
          </p:nvSpPr>
          <p:spPr>
            <a:xfrm>
              <a:off x="4777277" y="130327"/>
              <a:ext cx="108439" cy="103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10" h="21600" extrusionOk="0">
                  <a:moveTo>
                    <a:pt x="9456" y="2045"/>
                  </a:moveTo>
                  <a:cubicBezTo>
                    <a:pt x="13007" y="2045"/>
                    <a:pt x="16210" y="5496"/>
                    <a:pt x="16210" y="10668"/>
                  </a:cubicBezTo>
                  <a:cubicBezTo>
                    <a:pt x="16210" y="15514"/>
                    <a:pt x="13007" y="19399"/>
                    <a:pt x="9010" y="19399"/>
                  </a:cubicBezTo>
                  <a:cubicBezTo>
                    <a:pt x="2613" y="19399"/>
                    <a:pt x="213" y="9694"/>
                    <a:pt x="4210" y="4847"/>
                  </a:cubicBezTo>
                  <a:cubicBezTo>
                    <a:pt x="5807" y="2910"/>
                    <a:pt x="7681" y="2045"/>
                    <a:pt x="9456" y="2045"/>
                  </a:cubicBezTo>
                  <a:close/>
                  <a:moveTo>
                    <a:pt x="9010" y="0"/>
                  </a:moveTo>
                  <a:cubicBezTo>
                    <a:pt x="1007" y="0"/>
                    <a:pt x="-2990" y="11642"/>
                    <a:pt x="2613" y="18425"/>
                  </a:cubicBezTo>
                  <a:cubicBezTo>
                    <a:pt x="4408" y="20614"/>
                    <a:pt x="6709" y="21600"/>
                    <a:pt x="9000" y="21600"/>
                  </a:cubicBezTo>
                  <a:cubicBezTo>
                    <a:pt x="13830" y="21600"/>
                    <a:pt x="18610" y="17246"/>
                    <a:pt x="18610" y="10668"/>
                  </a:cubicBezTo>
                  <a:cubicBezTo>
                    <a:pt x="18610" y="4847"/>
                    <a:pt x="14613" y="0"/>
                    <a:pt x="901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61" name="Google Shape;90;p12">
              <a:extLst>
                <a:ext uri="{FF2B5EF4-FFF2-40B4-BE49-F238E27FC236}">
                  <a16:creationId xmlns:a16="http://schemas.microsoft.com/office/drawing/2014/main" id="{BAA65860-98D1-8D05-D056-6C0535F73385}"/>
                </a:ext>
              </a:extLst>
            </p:cNvPr>
            <p:cNvSpPr/>
            <p:nvPr/>
          </p:nvSpPr>
          <p:spPr>
            <a:xfrm>
              <a:off x="4792505" y="139614"/>
              <a:ext cx="79227" cy="83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162" y="0"/>
                  </a:moveTo>
                  <a:cubicBezTo>
                    <a:pt x="3813" y="0"/>
                    <a:pt x="0" y="4805"/>
                    <a:pt x="0" y="10800"/>
                  </a:cubicBezTo>
                  <a:cubicBezTo>
                    <a:pt x="0" y="16795"/>
                    <a:pt x="3813" y="21600"/>
                    <a:pt x="10162" y="21600"/>
                  </a:cubicBezTo>
                  <a:cubicBezTo>
                    <a:pt x="16511" y="21600"/>
                    <a:pt x="21600" y="16795"/>
                    <a:pt x="21600" y="10800"/>
                  </a:cubicBezTo>
                  <a:cubicBezTo>
                    <a:pt x="21600" y="4805"/>
                    <a:pt x="16511" y="0"/>
                    <a:pt x="10162" y="0"/>
                  </a:cubicBezTo>
                  <a:close/>
                </a:path>
              </a:pathLst>
            </a:custGeom>
            <a:solidFill>
              <a:srgbClr val="20202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62" name="Google Shape;91;p12">
              <a:extLst>
                <a:ext uri="{FF2B5EF4-FFF2-40B4-BE49-F238E27FC236}">
                  <a16:creationId xmlns:a16="http://schemas.microsoft.com/office/drawing/2014/main" id="{2429CB8C-EF6B-8E7A-0520-378F16C5B366}"/>
                </a:ext>
              </a:extLst>
            </p:cNvPr>
            <p:cNvSpPr/>
            <p:nvPr/>
          </p:nvSpPr>
          <p:spPr>
            <a:xfrm>
              <a:off x="3832359" y="6104080"/>
              <a:ext cx="2001240" cy="370096"/>
            </a:xfrm>
            <a:prstGeom prst="rect">
              <a:avLst/>
            </a:prstGeom>
            <a:gradFill flip="none" rotWithShape="1">
              <a:gsLst>
                <a:gs pos="0">
                  <a:srgbClr val="A0A0A0"/>
                </a:gs>
                <a:gs pos="36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2327606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A69839-0F79-FE3A-3827-7F2A2DBDA4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351" y="997842"/>
            <a:ext cx="1875696" cy="3680124"/>
          </a:xfrm>
          <a:prstGeom prst="rect">
            <a:avLst/>
          </a:prstGeom>
          <a:effectLst/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88AA79-36B3-3DB9-1DBB-C2E158EE51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94644" y="1185982"/>
            <a:ext cx="1507109" cy="3303842"/>
          </a:xfrm>
          <a:custGeom>
            <a:avLst/>
            <a:gdLst>
              <a:gd name="connsiteX0" fmla="*/ 188107 w 2009478"/>
              <a:gd name="connsiteY0" fmla="*/ 0 h 4405122"/>
              <a:gd name="connsiteX1" fmla="*/ 445703 w 2009478"/>
              <a:gd name="connsiteY1" fmla="*/ 0 h 4405122"/>
              <a:gd name="connsiteX2" fmla="*/ 445703 w 2009478"/>
              <a:gd name="connsiteY2" fmla="*/ 75563 h 4405122"/>
              <a:gd name="connsiteX3" fmla="*/ 531275 w 2009478"/>
              <a:gd name="connsiteY3" fmla="*/ 161916 h 4405122"/>
              <a:gd name="connsiteX4" fmla="*/ 1475657 w 2009478"/>
              <a:gd name="connsiteY4" fmla="*/ 161916 h 4405122"/>
              <a:gd name="connsiteX5" fmla="*/ 1561230 w 2009478"/>
              <a:gd name="connsiteY5" fmla="*/ 75563 h 4405122"/>
              <a:gd name="connsiteX6" fmla="*/ 1561230 w 2009478"/>
              <a:gd name="connsiteY6" fmla="*/ 0 h 4405122"/>
              <a:gd name="connsiteX7" fmla="*/ 1821371 w 2009478"/>
              <a:gd name="connsiteY7" fmla="*/ 0 h 4405122"/>
              <a:gd name="connsiteX8" fmla="*/ 2009478 w 2009478"/>
              <a:gd name="connsiteY8" fmla="*/ 189821 h 4405122"/>
              <a:gd name="connsiteX9" fmla="*/ 2009478 w 2009478"/>
              <a:gd name="connsiteY9" fmla="*/ 4215301 h 4405122"/>
              <a:gd name="connsiteX10" fmla="*/ 1821371 w 2009478"/>
              <a:gd name="connsiteY10" fmla="*/ 4405122 h 4405122"/>
              <a:gd name="connsiteX11" fmla="*/ 188107 w 2009478"/>
              <a:gd name="connsiteY11" fmla="*/ 4405122 h 4405122"/>
              <a:gd name="connsiteX12" fmla="*/ 0 w 2009478"/>
              <a:gd name="connsiteY12" fmla="*/ 4215301 h 4405122"/>
              <a:gd name="connsiteX13" fmla="*/ 0 w 2009478"/>
              <a:gd name="connsiteY13" fmla="*/ 189821 h 4405122"/>
              <a:gd name="connsiteX14" fmla="*/ 188107 w 2009478"/>
              <a:gd name="connsiteY14" fmla="*/ 0 h 440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9478" h="4405122">
                <a:moveTo>
                  <a:pt x="188107" y="0"/>
                </a:moveTo>
                <a:lnTo>
                  <a:pt x="445703" y="0"/>
                </a:lnTo>
                <a:lnTo>
                  <a:pt x="445703" y="75563"/>
                </a:lnTo>
                <a:cubicBezTo>
                  <a:pt x="445703" y="123253"/>
                  <a:pt x="484015" y="161916"/>
                  <a:pt x="531275" y="161916"/>
                </a:cubicBezTo>
                <a:lnTo>
                  <a:pt x="1475657" y="161916"/>
                </a:lnTo>
                <a:cubicBezTo>
                  <a:pt x="1522918" y="161916"/>
                  <a:pt x="1561230" y="123253"/>
                  <a:pt x="1561230" y="75563"/>
                </a:cubicBezTo>
                <a:lnTo>
                  <a:pt x="1561230" y="0"/>
                </a:lnTo>
                <a:lnTo>
                  <a:pt x="1821371" y="0"/>
                </a:lnTo>
                <a:cubicBezTo>
                  <a:pt x="1925260" y="0"/>
                  <a:pt x="2009478" y="84986"/>
                  <a:pt x="2009478" y="189821"/>
                </a:cubicBezTo>
                <a:lnTo>
                  <a:pt x="2009478" y="4215301"/>
                </a:lnTo>
                <a:cubicBezTo>
                  <a:pt x="2009478" y="4320137"/>
                  <a:pt x="1925260" y="4405122"/>
                  <a:pt x="1821371" y="4405122"/>
                </a:cubicBezTo>
                <a:lnTo>
                  <a:pt x="188107" y="4405122"/>
                </a:lnTo>
                <a:cubicBezTo>
                  <a:pt x="84218" y="4405122"/>
                  <a:pt x="0" y="4320137"/>
                  <a:pt x="0" y="4215301"/>
                </a:cubicBezTo>
                <a:lnTo>
                  <a:pt x="0" y="189821"/>
                </a:lnTo>
                <a:cubicBezTo>
                  <a:pt x="0" y="84986"/>
                  <a:pt x="84218" y="0"/>
                  <a:pt x="18810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CEFF5-219F-7297-F19F-21A2D16D51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351" y="997842"/>
            <a:ext cx="1875696" cy="36801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81944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308958-0B86-7E37-881C-B285210C9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869609"/>
            <a:ext cx="9144000" cy="2273891"/>
          </a:xfrm>
          <a:custGeom>
            <a:avLst/>
            <a:gdLst>
              <a:gd name="connsiteX0" fmla="*/ 0 w 12192000"/>
              <a:gd name="connsiteY0" fmla="*/ 0 h 3031854"/>
              <a:gd name="connsiteX1" fmla="*/ 12192000 w 12192000"/>
              <a:gd name="connsiteY1" fmla="*/ 0 h 3031854"/>
              <a:gd name="connsiteX2" fmla="*/ 12192000 w 12192000"/>
              <a:gd name="connsiteY2" fmla="*/ 3031854 h 3031854"/>
              <a:gd name="connsiteX3" fmla="*/ 0 w 12192000"/>
              <a:gd name="connsiteY3" fmla="*/ 3031854 h 303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31854">
                <a:moveTo>
                  <a:pt x="0" y="0"/>
                </a:moveTo>
                <a:lnTo>
                  <a:pt x="12192000" y="0"/>
                </a:lnTo>
                <a:lnTo>
                  <a:pt x="12192000" y="3031854"/>
                </a:lnTo>
                <a:lnTo>
                  <a:pt x="0" y="30318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303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D63E-A262-57B9-E9C8-1F3BF62F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EF56F-8257-CA25-0FA5-20734537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934C-5C52-5345-9FE2-D184200F2DC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E8F72-0517-E0AB-BCF4-214C84BB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A83A6-598F-44B0-BD09-6FDA8027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30A5-55B1-E345-BCAB-B10F9F99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723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3920BAE-C36B-4BF2-2A24-4498BEF2D5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57737" y="1017983"/>
            <a:ext cx="4386263" cy="3364707"/>
          </a:xfrm>
          <a:custGeom>
            <a:avLst/>
            <a:gdLst>
              <a:gd name="connsiteX0" fmla="*/ 747727 w 5848350"/>
              <a:gd name="connsiteY0" fmla="*/ 0 h 4486276"/>
              <a:gd name="connsiteX1" fmla="*/ 5848350 w 5848350"/>
              <a:gd name="connsiteY1" fmla="*/ 0 h 4486276"/>
              <a:gd name="connsiteX2" fmla="*/ 5848350 w 5848350"/>
              <a:gd name="connsiteY2" fmla="*/ 4486276 h 4486276"/>
              <a:gd name="connsiteX3" fmla="*/ 747727 w 5848350"/>
              <a:gd name="connsiteY3" fmla="*/ 4486276 h 4486276"/>
              <a:gd name="connsiteX4" fmla="*/ 0 w 5848350"/>
              <a:gd name="connsiteY4" fmla="*/ 3738549 h 4486276"/>
              <a:gd name="connsiteX5" fmla="*/ 0 w 5848350"/>
              <a:gd name="connsiteY5" fmla="*/ 747727 h 4486276"/>
              <a:gd name="connsiteX6" fmla="*/ 747727 w 5848350"/>
              <a:gd name="connsiteY6" fmla="*/ 0 h 448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8350" h="4486276">
                <a:moveTo>
                  <a:pt x="747727" y="0"/>
                </a:moveTo>
                <a:lnTo>
                  <a:pt x="5848350" y="0"/>
                </a:lnTo>
                <a:lnTo>
                  <a:pt x="5848350" y="4486276"/>
                </a:lnTo>
                <a:lnTo>
                  <a:pt x="747727" y="4486276"/>
                </a:lnTo>
                <a:cubicBezTo>
                  <a:pt x="334769" y="4486276"/>
                  <a:pt x="0" y="4151507"/>
                  <a:pt x="0" y="3738549"/>
                </a:cubicBezTo>
                <a:lnTo>
                  <a:pt x="0" y="747727"/>
                </a:lnTo>
                <a:cubicBezTo>
                  <a:pt x="0" y="334770"/>
                  <a:pt x="334769" y="0"/>
                  <a:pt x="7477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72299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AC198E-0AF4-5F71-5C6C-0AC10591A6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40619"/>
            <a:ext cx="9144000" cy="3004124"/>
          </a:xfrm>
          <a:custGeom>
            <a:avLst/>
            <a:gdLst>
              <a:gd name="connsiteX0" fmla="*/ 0 w 12192000"/>
              <a:gd name="connsiteY0" fmla="*/ 0 h 4005498"/>
              <a:gd name="connsiteX1" fmla="*/ 12192000 w 12192000"/>
              <a:gd name="connsiteY1" fmla="*/ 0 h 4005498"/>
              <a:gd name="connsiteX2" fmla="*/ 12192000 w 12192000"/>
              <a:gd name="connsiteY2" fmla="*/ 4005498 h 4005498"/>
              <a:gd name="connsiteX3" fmla="*/ 0 w 12192000"/>
              <a:gd name="connsiteY3" fmla="*/ 4005498 h 400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005498">
                <a:moveTo>
                  <a:pt x="0" y="0"/>
                </a:moveTo>
                <a:lnTo>
                  <a:pt x="12192000" y="0"/>
                </a:lnTo>
                <a:lnTo>
                  <a:pt x="12192000" y="4005498"/>
                </a:lnTo>
                <a:lnTo>
                  <a:pt x="0" y="40054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924937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8A37D2-41DE-AF09-E93E-CD398CB79989}"/>
              </a:ext>
            </a:extLst>
          </p:cNvPr>
          <p:cNvSpPr/>
          <p:nvPr/>
        </p:nvSpPr>
        <p:spPr>
          <a:xfrm>
            <a:off x="88659" y="0"/>
            <a:ext cx="322540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C1756FD-DC15-33EB-4662-222565142A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25404" cy="5143500"/>
          </a:xfrm>
          <a:custGeom>
            <a:avLst/>
            <a:gdLst>
              <a:gd name="connsiteX0" fmla="*/ 0 w 4300538"/>
              <a:gd name="connsiteY0" fmla="*/ 0 h 6858000"/>
              <a:gd name="connsiteX1" fmla="*/ 4300538 w 4300538"/>
              <a:gd name="connsiteY1" fmla="*/ 0 h 6858000"/>
              <a:gd name="connsiteX2" fmla="*/ 4300538 w 4300538"/>
              <a:gd name="connsiteY2" fmla="*/ 6858000 h 6858000"/>
              <a:gd name="connsiteX3" fmla="*/ 0 w 43005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0538" h="6858000">
                <a:moveTo>
                  <a:pt x="0" y="0"/>
                </a:moveTo>
                <a:lnTo>
                  <a:pt x="4300538" y="0"/>
                </a:lnTo>
                <a:lnTo>
                  <a:pt x="43005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A35610-CE6C-5C42-CA38-6DCD4B9A8B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15429" y="1279725"/>
            <a:ext cx="2232020" cy="2789004"/>
          </a:xfrm>
          <a:custGeom>
            <a:avLst/>
            <a:gdLst>
              <a:gd name="connsiteX0" fmla="*/ 496014 w 2976026"/>
              <a:gd name="connsiteY0" fmla="*/ 0 h 3718672"/>
              <a:gd name="connsiteX1" fmla="*/ 2480012 w 2976026"/>
              <a:gd name="connsiteY1" fmla="*/ 0 h 3718672"/>
              <a:gd name="connsiteX2" fmla="*/ 2976026 w 2976026"/>
              <a:gd name="connsiteY2" fmla="*/ 496014 h 3718672"/>
              <a:gd name="connsiteX3" fmla="*/ 2976026 w 2976026"/>
              <a:gd name="connsiteY3" fmla="*/ 3222658 h 3718672"/>
              <a:gd name="connsiteX4" fmla="*/ 2480012 w 2976026"/>
              <a:gd name="connsiteY4" fmla="*/ 3718672 h 3718672"/>
              <a:gd name="connsiteX5" fmla="*/ 496014 w 2976026"/>
              <a:gd name="connsiteY5" fmla="*/ 3718672 h 3718672"/>
              <a:gd name="connsiteX6" fmla="*/ 0 w 2976026"/>
              <a:gd name="connsiteY6" fmla="*/ 3222658 h 3718672"/>
              <a:gd name="connsiteX7" fmla="*/ 0 w 2976026"/>
              <a:gd name="connsiteY7" fmla="*/ 496014 h 3718672"/>
              <a:gd name="connsiteX8" fmla="*/ 496014 w 2976026"/>
              <a:gd name="connsiteY8" fmla="*/ 0 h 37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6026" h="3718672">
                <a:moveTo>
                  <a:pt x="496014" y="0"/>
                </a:moveTo>
                <a:lnTo>
                  <a:pt x="2480012" y="0"/>
                </a:lnTo>
                <a:cubicBezTo>
                  <a:pt x="2753953" y="0"/>
                  <a:pt x="2976026" y="222073"/>
                  <a:pt x="2976026" y="496014"/>
                </a:cubicBezTo>
                <a:lnTo>
                  <a:pt x="2976026" y="3222658"/>
                </a:lnTo>
                <a:cubicBezTo>
                  <a:pt x="2976026" y="3496599"/>
                  <a:pt x="2753953" y="3718672"/>
                  <a:pt x="2480012" y="3718672"/>
                </a:cubicBezTo>
                <a:lnTo>
                  <a:pt x="496014" y="3718672"/>
                </a:lnTo>
                <a:cubicBezTo>
                  <a:pt x="222073" y="3718672"/>
                  <a:pt x="0" y="3496599"/>
                  <a:pt x="0" y="3222658"/>
                </a:cubicBezTo>
                <a:lnTo>
                  <a:pt x="0" y="496014"/>
                </a:lnTo>
                <a:cubicBezTo>
                  <a:pt x="0" y="222073"/>
                  <a:pt x="222073" y="0"/>
                  <a:pt x="4960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408509-2969-E33C-B313-69A7A4EB4D45}"/>
              </a:ext>
            </a:extLst>
          </p:cNvPr>
          <p:cNvSpPr/>
          <p:nvPr userDrawn="1"/>
        </p:nvSpPr>
        <p:spPr>
          <a:xfrm>
            <a:off x="88659" y="0"/>
            <a:ext cx="322540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3519262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BD35356-E9AC-392D-E3C9-3832CD1B53FF}"/>
              </a:ext>
            </a:extLst>
          </p:cNvPr>
          <p:cNvSpPr/>
          <p:nvPr/>
        </p:nvSpPr>
        <p:spPr>
          <a:xfrm>
            <a:off x="4686652" y="1096718"/>
            <a:ext cx="1868330" cy="30099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B2AC26-1651-3C09-F4BE-17F16D4BC1C0}"/>
              </a:ext>
            </a:extLst>
          </p:cNvPr>
          <p:cNvSpPr/>
          <p:nvPr/>
        </p:nvSpPr>
        <p:spPr>
          <a:xfrm>
            <a:off x="6749128" y="1559951"/>
            <a:ext cx="1868330" cy="30099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6A7C1A9-FDC3-0A3F-2E64-30980132B4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16788" y="1213660"/>
            <a:ext cx="1608058" cy="1646014"/>
          </a:xfrm>
          <a:custGeom>
            <a:avLst/>
            <a:gdLst>
              <a:gd name="connsiteX0" fmla="*/ 306131 w 2144077"/>
              <a:gd name="connsiteY0" fmla="*/ 0 h 2194685"/>
              <a:gd name="connsiteX1" fmla="*/ 1837946 w 2144077"/>
              <a:gd name="connsiteY1" fmla="*/ 0 h 2194685"/>
              <a:gd name="connsiteX2" fmla="*/ 2144077 w 2144077"/>
              <a:gd name="connsiteY2" fmla="*/ 306131 h 2194685"/>
              <a:gd name="connsiteX3" fmla="*/ 2144077 w 2144077"/>
              <a:gd name="connsiteY3" fmla="*/ 1888554 h 2194685"/>
              <a:gd name="connsiteX4" fmla="*/ 1837946 w 2144077"/>
              <a:gd name="connsiteY4" fmla="*/ 2194685 h 2194685"/>
              <a:gd name="connsiteX5" fmla="*/ 306131 w 2144077"/>
              <a:gd name="connsiteY5" fmla="*/ 2194685 h 2194685"/>
              <a:gd name="connsiteX6" fmla="*/ 0 w 2144077"/>
              <a:gd name="connsiteY6" fmla="*/ 1888554 h 2194685"/>
              <a:gd name="connsiteX7" fmla="*/ 0 w 2144077"/>
              <a:gd name="connsiteY7" fmla="*/ 306131 h 2194685"/>
              <a:gd name="connsiteX8" fmla="*/ 306131 w 2144077"/>
              <a:gd name="connsiteY8" fmla="*/ 0 h 219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4077" h="2194685">
                <a:moveTo>
                  <a:pt x="306131" y="0"/>
                </a:moveTo>
                <a:lnTo>
                  <a:pt x="1837946" y="0"/>
                </a:lnTo>
                <a:cubicBezTo>
                  <a:pt x="2007017" y="0"/>
                  <a:pt x="2144077" y="137060"/>
                  <a:pt x="2144077" y="306131"/>
                </a:cubicBezTo>
                <a:lnTo>
                  <a:pt x="2144077" y="1888554"/>
                </a:lnTo>
                <a:cubicBezTo>
                  <a:pt x="2144077" y="2057625"/>
                  <a:pt x="2007017" y="2194685"/>
                  <a:pt x="1837946" y="2194685"/>
                </a:cubicBezTo>
                <a:lnTo>
                  <a:pt x="306131" y="2194685"/>
                </a:lnTo>
                <a:cubicBezTo>
                  <a:pt x="137060" y="2194685"/>
                  <a:pt x="0" y="2057625"/>
                  <a:pt x="0" y="1888554"/>
                </a:cubicBezTo>
                <a:lnTo>
                  <a:pt x="0" y="306131"/>
                </a:lnTo>
                <a:cubicBezTo>
                  <a:pt x="0" y="137060"/>
                  <a:pt x="137060" y="0"/>
                  <a:pt x="3061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F202C12-32B0-BAB4-F2E6-A5B632EFB1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79264" y="1676894"/>
            <a:ext cx="1608058" cy="1646014"/>
          </a:xfrm>
          <a:custGeom>
            <a:avLst/>
            <a:gdLst>
              <a:gd name="connsiteX0" fmla="*/ 306131 w 2144077"/>
              <a:gd name="connsiteY0" fmla="*/ 0 h 2194685"/>
              <a:gd name="connsiteX1" fmla="*/ 1837946 w 2144077"/>
              <a:gd name="connsiteY1" fmla="*/ 0 h 2194685"/>
              <a:gd name="connsiteX2" fmla="*/ 2144077 w 2144077"/>
              <a:gd name="connsiteY2" fmla="*/ 306131 h 2194685"/>
              <a:gd name="connsiteX3" fmla="*/ 2144077 w 2144077"/>
              <a:gd name="connsiteY3" fmla="*/ 1888554 h 2194685"/>
              <a:gd name="connsiteX4" fmla="*/ 1837946 w 2144077"/>
              <a:gd name="connsiteY4" fmla="*/ 2194685 h 2194685"/>
              <a:gd name="connsiteX5" fmla="*/ 306131 w 2144077"/>
              <a:gd name="connsiteY5" fmla="*/ 2194685 h 2194685"/>
              <a:gd name="connsiteX6" fmla="*/ 0 w 2144077"/>
              <a:gd name="connsiteY6" fmla="*/ 1888554 h 2194685"/>
              <a:gd name="connsiteX7" fmla="*/ 0 w 2144077"/>
              <a:gd name="connsiteY7" fmla="*/ 306131 h 2194685"/>
              <a:gd name="connsiteX8" fmla="*/ 306131 w 2144077"/>
              <a:gd name="connsiteY8" fmla="*/ 0 h 219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4077" h="2194685">
                <a:moveTo>
                  <a:pt x="306131" y="0"/>
                </a:moveTo>
                <a:lnTo>
                  <a:pt x="1837946" y="0"/>
                </a:lnTo>
                <a:cubicBezTo>
                  <a:pt x="2007017" y="0"/>
                  <a:pt x="2144077" y="137060"/>
                  <a:pt x="2144077" y="306131"/>
                </a:cubicBezTo>
                <a:lnTo>
                  <a:pt x="2144077" y="1888554"/>
                </a:lnTo>
                <a:cubicBezTo>
                  <a:pt x="2144077" y="2057625"/>
                  <a:pt x="2007017" y="2194685"/>
                  <a:pt x="1837946" y="2194685"/>
                </a:cubicBezTo>
                <a:lnTo>
                  <a:pt x="306131" y="2194685"/>
                </a:lnTo>
                <a:cubicBezTo>
                  <a:pt x="137060" y="2194685"/>
                  <a:pt x="0" y="2057625"/>
                  <a:pt x="0" y="1888554"/>
                </a:cubicBezTo>
                <a:lnTo>
                  <a:pt x="0" y="306131"/>
                </a:lnTo>
                <a:cubicBezTo>
                  <a:pt x="0" y="137060"/>
                  <a:pt x="137060" y="0"/>
                  <a:pt x="3061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50C40C90-57B8-FC34-305C-71628BFDB05B}"/>
              </a:ext>
            </a:extLst>
          </p:cNvPr>
          <p:cNvSpPr/>
          <p:nvPr userDrawn="1"/>
        </p:nvSpPr>
        <p:spPr>
          <a:xfrm>
            <a:off x="4686652" y="1096718"/>
            <a:ext cx="1868330" cy="30099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77DFCE00-7C89-37DD-0773-D8BD7DAF1E1F}"/>
              </a:ext>
            </a:extLst>
          </p:cNvPr>
          <p:cNvSpPr/>
          <p:nvPr userDrawn="1"/>
        </p:nvSpPr>
        <p:spPr>
          <a:xfrm>
            <a:off x="6749128" y="1559951"/>
            <a:ext cx="1868330" cy="30099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5546541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E0C45B-B9A6-3EC7-B90F-7CBFC523EE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1358" y="950495"/>
            <a:ext cx="3313301" cy="3477127"/>
          </a:xfrm>
          <a:custGeom>
            <a:avLst/>
            <a:gdLst>
              <a:gd name="connsiteX0" fmla="*/ 736304 w 4417734"/>
              <a:gd name="connsiteY0" fmla="*/ 0 h 4636169"/>
              <a:gd name="connsiteX1" fmla="*/ 3681430 w 4417734"/>
              <a:gd name="connsiteY1" fmla="*/ 0 h 4636169"/>
              <a:gd name="connsiteX2" fmla="*/ 4417734 w 4417734"/>
              <a:gd name="connsiteY2" fmla="*/ 736304 h 4636169"/>
              <a:gd name="connsiteX3" fmla="*/ 4417734 w 4417734"/>
              <a:gd name="connsiteY3" fmla="*/ 3899865 h 4636169"/>
              <a:gd name="connsiteX4" fmla="*/ 3681430 w 4417734"/>
              <a:gd name="connsiteY4" fmla="*/ 4636169 h 4636169"/>
              <a:gd name="connsiteX5" fmla="*/ 736304 w 4417734"/>
              <a:gd name="connsiteY5" fmla="*/ 4636169 h 4636169"/>
              <a:gd name="connsiteX6" fmla="*/ 0 w 4417734"/>
              <a:gd name="connsiteY6" fmla="*/ 3899865 h 4636169"/>
              <a:gd name="connsiteX7" fmla="*/ 0 w 4417734"/>
              <a:gd name="connsiteY7" fmla="*/ 736304 h 4636169"/>
              <a:gd name="connsiteX8" fmla="*/ 736304 w 4417734"/>
              <a:gd name="connsiteY8" fmla="*/ 0 h 46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17734" h="4636169">
                <a:moveTo>
                  <a:pt x="736304" y="0"/>
                </a:moveTo>
                <a:lnTo>
                  <a:pt x="3681430" y="0"/>
                </a:lnTo>
                <a:cubicBezTo>
                  <a:pt x="4088079" y="0"/>
                  <a:pt x="4417734" y="329655"/>
                  <a:pt x="4417734" y="736304"/>
                </a:cubicBezTo>
                <a:lnTo>
                  <a:pt x="4417734" y="3899865"/>
                </a:lnTo>
                <a:cubicBezTo>
                  <a:pt x="4417734" y="4306514"/>
                  <a:pt x="4088079" y="4636169"/>
                  <a:pt x="3681430" y="4636169"/>
                </a:cubicBezTo>
                <a:lnTo>
                  <a:pt x="736304" y="4636169"/>
                </a:lnTo>
                <a:cubicBezTo>
                  <a:pt x="329655" y="4636169"/>
                  <a:pt x="0" y="4306514"/>
                  <a:pt x="0" y="3899865"/>
                </a:cubicBezTo>
                <a:lnTo>
                  <a:pt x="0" y="736304"/>
                </a:lnTo>
                <a:cubicBezTo>
                  <a:pt x="0" y="329655"/>
                  <a:pt x="329655" y="0"/>
                  <a:pt x="7363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739475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1145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93BBFF8-DA54-A380-7C48-FF3421D82F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2963" y="2118026"/>
            <a:ext cx="8321038" cy="2433332"/>
          </a:xfrm>
          <a:custGeom>
            <a:avLst/>
            <a:gdLst>
              <a:gd name="connsiteX0" fmla="*/ 371943 w 11094717"/>
              <a:gd name="connsiteY0" fmla="*/ 0 h 3244443"/>
              <a:gd name="connsiteX1" fmla="*/ 11094717 w 11094717"/>
              <a:gd name="connsiteY1" fmla="*/ 0 h 3244443"/>
              <a:gd name="connsiteX2" fmla="*/ 11094717 w 11094717"/>
              <a:gd name="connsiteY2" fmla="*/ 3244443 h 3244443"/>
              <a:gd name="connsiteX3" fmla="*/ 371943 w 11094717"/>
              <a:gd name="connsiteY3" fmla="*/ 3244443 h 3244443"/>
              <a:gd name="connsiteX4" fmla="*/ 0 w 11094717"/>
              <a:gd name="connsiteY4" fmla="*/ 2872500 h 3244443"/>
              <a:gd name="connsiteX5" fmla="*/ 0 w 11094717"/>
              <a:gd name="connsiteY5" fmla="*/ 371943 h 3244443"/>
              <a:gd name="connsiteX6" fmla="*/ 371943 w 11094717"/>
              <a:gd name="connsiteY6" fmla="*/ 0 h 3244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94717" h="3244443">
                <a:moveTo>
                  <a:pt x="371943" y="0"/>
                </a:moveTo>
                <a:lnTo>
                  <a:pt x="11094717" y="0"/>
                </a:lnTo>
                <a:lnTo>
                  <a:pt x="11094717" y="3244443"/>
                </a:lnTo>
                <a:lnTo>
                  <a:pt x="371943" y="3244443"/>
                </a:lnTo>
                <a:cubicBezTo>
                  <a:pt x="166525" y="3244443"/>
                  <a:pt x="0" y="3077918"/>
                  <a:pt x="0" y="2872500"/>
                </a:cubicBezTo>
                <a:lnTo>
                  <a:pt x="0" y="371943"/>
                </a:lnTo>
                <a:cubicBezTo>
                  <a:pt x="0" y="166525"/>
                  <a:pt x="166525" y="0"/>
                  <a:pt x="3719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27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B41BAC4-6FC8-16DE-479A-3ACF813F92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2493" y="1094761"/>
            <a:ext cx="1798397" cy="3316879"/>
          </a:xfrm>
          <a:custGeom>
            <a:avLst/>
            <a:gdLst>
              <a:gd name="connsiteX0" fmla="*/ 399652 w 2397862"/>
              <a:gd name="connsiteY0" fmla="*/ 0 h 4422505"/>
              <a:gd name="connsiteX1" fmla="*/ 1998210 w 2397862"/>
              <a:gd name="connsiteY1" fmla="*/ 0 h 4422505"/>
              <a:gd name="connsiteX2" fmla="*/ 2397862 w 2397862"/>
              <a:gd name="connsiteY2" fmla="*/ 399652 h 4422505"/>
              <a:gd name="connsiteX3" fmla="*/ 2397862 w 2397862"/>
              <a:gd name="connsiteY3" fmla="*/ 4022853 h 4422505"/>
              <a:gd name="connsiteX4" fmla="*/ 1998210 w 2397862"/>
              <a:gd name="connsiteY4" fmla="*/ 4422505 h 4422505"/>
              <a:gd name="connsiteX5" fmla="*/ 399652 w 2397862"/>
              <a:gd name="connsiteY5" fmla="*/ 4422505 h 4422505"/>
              <a:gd name="connsiteX6" fmla="*/ 0 w 2397862"/>
              <a:gd name="connsiteY6" fmla="*/ 4022853 h 4422505"/>
              <a:gd name="connsiteX7" fmla="*/ 0 w 2397862"/>
              <a:gd name="connsiteY7" fmla="*/ 399652 h 4422505"/>
              <a:gd name="connsiteX8" fmla="*/ 399652 w 2397862"/>
              <a:gd name="connsiteY8" fmla="*/ 0 h 44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7862" h="4422505">
                <a:moveTo>
                  <a:pt x="399652" y="0"/>
                </a:moveTo>
                <a:lnTo>
                  <a:pt x="1998210" y="0"/>
                </a:lnTo>
                <a:cubicBezTo>
                  <a:pt x="2218932" y="0"/>
                  <a:pt x="2397862" y="178930"/>
                  <a:pt x="2397862" y="399652"/>
                </a:cubicBezTo>
                <a:lnTo>
                  <a:pt x="2397862" y="4022853"/>
                </a:lnTo>
                <a:cubicBezTo>
                  <a:pt x="2397862" y="4243575"/>
                  <a:pt x="2218932" y="4422505"/>
                  <a:pt x="1998210" y="4422505"/>
                </a:cubicBezTo>
                <a:lnTo>
                  <a:pt x="399652" y="4422505"/>
                </a:lnTo>
                <a:cubicBezTo>
                  <a:pt x="178930" y="4422505"/>
                  <a:pt x="0" y="4243575"/>
                  <a:pt x="0" y="4022853"/>
                </a:cubicBezTo>
                <a:lnTo>
                  <a:pt x="0" y="399652"/>
                </a:lnTo>
                <a:cubicBezTo>
                  <a:pt x="0" y="178930"/>
                  <a:pt x="178930" y="0"/>
                  <a:pt x="3996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126C864-0A9F-407A-BDBE-845BFAFF7B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84508" y="1094761"/>
            <a:ext cx="1798397" cy="3316879"/>
          </a:xfrm>
          <a:custGeom>
            <a:avLst/>
            <a:gdLst>
              <a:gd name="connsiteX0" fmla="*/ 399652 w 2397862"/>
              <a:gd name="connsiteY0" fmla="*/ 0 h 4422505"/>
              <a:gd name="connsiteX1" fmla="*/ 1998210 w 2397862"/>
              <a:gd name="connsiteY1" fmla="*/ 0 h 4422505"/>
              <a:gd name="connsiteX2" fmla="*/ 2397862 w 2397862"/>
              <a:gd name="connsiteY2" fmla="*/ 399652 h 4422505"/>
              <a:gd name="connsiteX3" fmla="*/ 2397862 w 2397862"/>
              <a:gd name="connsiteY3" fmla="*/ 4022853 h 4422505"/>
              <a:gd name="connsiteX4" fmla="*/ 1998210 w 2397862"/>
              <a:gd name="connsiteY4" fmla="*/ 4422505 h 4422505"/>
              <a:gd name="connsiteX5" fmla="*/ 399652 w 2397862"/>
              <a:gd name="connsiteY5" fmla="*/ 4422505 h 4422505"/>
              <a:gd name="connsiteX6" fmla="*/ 0 w 2397862"/>
              <a:gd name="connsiteY6" fmla="*/ 4022853 h 4422505"/>
              <a:gd name="connsiteX7" fmla="*/ 0 w 2397862"/>
              <a:gd name="connsiteY7" fmla="*/ 399652 h 4422505"/>
              <a:gd name="connsiteX8" fmla="*/ 399652 w 2397862"/>
              <a:gd name="connsiteY8" fmla="*/ 0 h 44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7862" h="4422505">
                <a:moveTo>
                  <a:pt x="399652" y="0"/>
                </a:moveTo>
                <a:lnTo>
                  <a:pt x="1998210" y="0"/>
                </a:lnTo>
                <a:cubicBezTo>
                  <a:pt x="2218932" y="0"/>
                  <a:pt x="2397862" y="178930"/>
                  <a:pt x="2397862" y="399652"/>
                </a:cubicBezTo>
                <a:lnTo>
                  <a:pt x="2397862" y="4022853"/>
                </a:lnTo>
                <a:cubicBezTo>
                  <a:pt x="2397862" y="4243575"/>
                  <a:pt x="2218932" y="4422505"/>
                  <a:pt x="1998210" y="4422505"/>
                </a:cubicBezTo>
                <a:lnTo>
                  <a:pt x="399652" y="4422505"/>
                </a:lnTo>
                <a:cubicBezTo>
                  <a:pt x="178930" y="4422505"/>
                  <a:pt x="0" y="4243575"/>
                  <a:pt x="0" y="4022853"/>
                </a:cubicBezTo>
                <a:lnTo>
                  <a:pt x="0" y="399652"/>
                </a:lnTo>
                <a:cubicBezTo>
                  <a:pt x="0" y="178930"/>
                  <a:pt x="178930" y="0"/>
                  <a:pt x="3996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427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28E00AB-ECD0-583B-C3ED-AA1D18437A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05347" y="1043581"/>
            <a:ext cx="1798397" cy="3475954"/>
          </a:xfrm>
          <a:custGeom>
            <a:avLst/>
            <a:gdLst>
              <a:gd name="connsiteX0" fmla="*/ 399652 w 2397862"/>
              <a:gd name="connsiteY0" fmla="*/ 0 h 4634605"/>
              <a:gd name="connsiteX1" fmla="*/ 1998210 w 2397862"/>
              <a:gd name="connsiteY1" fmla="*/ 0 h 4634605"/>
              <a:gd name="connsiteX2" fmla="*/ 2397862 w 2397862"/>
              <a:gd name="connsiteY2" fmla="*/ 399652 h 4634605"/>
              <a:gd name="connsiteX3" fmla="*/ 2397862 w 2397862"/>
              <a:gd name="connsiteY3" fmla="*/ 4234953 h 4634605"/>
              <a:gd name="connsiteX4" fmla="*/ 1998210 w 2397862"/>
              <a:gd name="connsiteY4" fmla="*/ 4634605 h 4634605"/>
              <a:gd name="connsiteX5" fmla="*/ 399652 w 2397862"/>
              <a:gd name="connsiteY5" fmla="*/ 4634605 h 4634605"/>
              <a:gd name="connsiteX6" fmla="*/ 0 w 2397862"/>
              <a:gd name="connsiteY6" fmla="*/ 4234953 h 4634605"/>
              <a:gd name="connsiteX7" fmla="*/ 0 w 2397862"/>
              <a:gd name="connsiteY7" fmla="*/ 399652 h 4634605"/>
              <a:gd name="connsiteX8" fmla="*/ 399652 w 2397862"/>
              <a:gd name="connsiteY8" fmla="*/ 0 h 46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7862" h="4634605">
                <a:moveTo>
                  <a:pt x="399652" y="0"/>
                </a:moveTo>
                <a:lnTo>
                  <a:pt x="1998210" y="0"/>
                </a:lnTo>
                <a:cubicBezTo>
                  <a:pt x="2218932" y="0"/>
                  <a:pt x="2397862" y="178930"/>
                  <a:pt x="2397862" y="399652"/>
                </a:cubicBezTo>
                <a:lnTo>
                  <a:pt x="2397862" y="4234953"/>
                </a:lnTo>
                <a:cubicBezTo>
                  <a:pt x="2397862" y="4455675"/>
                  <a:pt x="2218932" y="4634605"/>
                  <a:pt x="1998210" y="4634605"/>
                </a:cubicBezTo>
                <a:lnTo>
                  <a:pt x="399652" y="4634605"/>
                </a:lnTo>
                <a:cubicBezTo>
                  <a:pt x="178930" y="4634605"/>
                  <a:pt x="0" y="4455675"/>
                  <a:pt x="0" y="4234953"/>
                </a:cubicBezTo>
                <a:lnTo>
                  <a:pt x="0" y="399652"/>
                </a:lnTo>
                <a:cubicBezTo>
                  <a:pt x="0" y="178930"/>
                  <a:pt x="178930" y="0"/>
                  <a:pt x="3996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B79F139-A54A-C240-F48D-F43AA6A2A1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44317" y="1043581"/>
            <a:ext cx="2924612" cy="1528169"/>
          </a:xfrm>
          <a:custGeom>
            <a:avLst/>
            <a:gdLst>
              <a:gd name="connsiteX0" fmla="*/ 339600 w 3899482"/>
              <a:gd name="connsiteY0" fmla="*/ 0 h 2037558"/>
              <a:gd name="connsiteX1" fmla="*/ 3559882 w 3899482"/>
              <a:gd name="connsiteY1" fmla="*/ 0 h 2037558"/>
              <a:gd name="connsiteX2" fmla="*/ 3899482 w 3899482"/>
              <a:gd name="connsiteY2" fmla="*/ 339600 h 2037558"/>
              <a:gd name="connsiteX3" fmla="*/ 3899482 w 3899482"/>
              <a:gd name="connsiteY3" fmla="*/ 1697958 h 2037558"/>
              <a:gd name="connsiteX4" fmla="*/ 3559882 w 3899482"/>
              <a:gd name="connsiteY4" fmla="*/ 2037558 h 2037558"/>
              <a:gd name="connsiteX5" fmla="*/ 339600 w 3899482"/>
              <a:gd name="connsiteY5" fmla="*/ 2037558 h 2037558"/>
              <a:gd name="connsiteX6" fmla="*/ 0 w 3899482"/>
              <a:gd name="connsiteY6" fmla="*/ 1697958 h 2037558"/>
              <a:gd name="connsiteX7" fmla="*/ 0 w 3899482"/>
              <a:gd name="connsiteY7" fmla="*/ 339600 h 2037558"/>
              <a:gd name="connsiteX8" fmla="*/ 339600 w 3899482"/>
              <a:gd name="connsiteY8" fmla="*/ 0 h 203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9482" h="2037558">
                <a:moveTo>
                  <a:pt x="339600" y="0"/>
                </a:moveTo>
                <a:lnTo>
                  <a:pt x="3559882" y="0"/>
                </a:lnTo>
                <a:cubicBezTo>
                  <a:pt x="3747438" y="0"/>
                  <a:pt x="3899482" y="152044"/>
                  <a:pt x="3899482" y="339600"/>
                </a:cubicBezTo>
                <a:lnTo>
                  <a:pt x="3899482" y="1697958"/>
                </a:lnTo>
                <a:cubicBezTo>
                  <a:pt x="3899482" y="1885514"/>
                  <a:pt x="3747438" y="2037558"/>
                  <a:pt x="3559882" y="2037558"/>
                </a:cubicBezTo>
                <a:lnTo>
                  <a:pt x="339600" y="2037558"/>
                </a:lnTo>
                <a:cubicBezTo>
                  <a:pt x="152044" y="2037558"/>
                  <a:pt x="0" y="1885514"/>
                  <a:pt x="0" y="1697958"/>
                </a:cubicBezTo>
                <a:lnTo>
                  <a:pt x="0" y="339600"/>
                </a:lnTo>
                <a:cubicBezTo>
                  <a:pt x="0" y="152044"/>
                  <a:pt x="152044" y="0"/>
                  <a:pt x="3396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12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F82245E-F369-3127-D9A2-A2AF77F030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6961" y="2358905"/>
            <a:ext cx="7776704" cy="2202726"/>
          </a:xfrm>
          <a:custGeom>
            <a:avLst/>
            <a:gdLst>
              <a:gd name="connsiteX0" fmla="*/ 489504 w 10368938"/>
              <a:gd name="connsiteY0" fmla="*/ 0 h 2936968"/>
              <a:gd name="connsiteX1" fmla="*/ 9879434 w 10368938"/>
              <a:gd name="connsiteY1" fmla="*/ 0 h 2936968"/>
              <a:gd name="connsiteX2" fmla="*/ 10368938 w 10368938"/>
              <a:gd name="connsiteY2" fmla="*/ 489504 h 2936968"/>
              <a:gd name="connsiteX3" fmla="*/ 10368938 w 10368938"/>
              <a:gd name="connsiteY3" fmla="*/ 2447464 h 2936968"/>
              <a:gd name="connsiteX4" fmla="*/ 9879434 w 10368938"/>
              <a:gd name="connsiteY4" fmla="*/ 2936968 h 2936968"/>
              <a:gd name="connsiteX5" fmla="*/ 489504 w 10368938"/>
              <a:gd name="connsiteY5" fmla="*/ 2936968 h 2936968"/>
              <a:gd name="connsiteX6" fmla="*/ 0 w 10368938"/>
              <a:gd name="connsiteY6" fmla="*/ 2447464 h 2936968"/>
              <a:gd name="connsiteX7" fmla="*/ 0 w 10368938"/>
              <a:gd name="connsiteY7" fmla="*/ 489504 h 2936968"/>
              <a:gd name="connsiteX8" fmla="*/ 489504 w 10368938"/>
              <a:gd name="connsiteY8" fmla="*/ 0 h 29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68938" h="2936968">
                <a:moveTo>
                  <a:pt x="489504" y="0"/>
                </a:moveTo>
                <a:lnTo>
                  <a:pt x="9879434" y="0"/>
                </a:lnTo>
                <a:cubicBezTo>
                  <a:pt x="10149780" y="0"/>
                  <a:pt x="10368938" y="219158"/>
                  <a:pt x="10368938" y="489504"/>
                </a:cubicBezTo>
                <a:lnTo>
                  <a:pt x="10368938" y="2447464"/>
                </a:lnTo>
                <a:cubicBezTo>
                  <a:pt x="10368938" y="2717810"/>
                  <a:pt x="10149780" y="2936968"/>
                  <a:pt x="9879434" y="2936968"/>
                </a:cubicBezTo>
                <a:lnTo>
                  <a:pt x="489504" y="2936968"/>
                </a:lnTo>
                <a:cubicBezTo>
                  <a:pt x="219158" y="2936968"/>
                  <a:pt x="0" y="2717810"/>
                  <a:pt x="0" y="2447464"/>
                </a:cubicBezTo>
                <a:lnTo>
                  <a:pt x="0" y="489504"/>
                </a:lnTo>
                <a:cubicBezTo>
                  <a:pt x="0" y="219158"/>
                  <a:pt x="219158" y="0"/>
                  <a:pt x="4895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2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47EF9-25DB-C0E7-B20E-F1444551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934C-5C52-5345-9FE2-D184200F2DC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FB6B1-53B9-954F-5A58-1444ABA2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76EEC-061C-4C15-19D5-894F4DE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30A5-55B1-E345-BCAB-B10F9F99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59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714591-EC4D-BD42-0B45-3EF84F5923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2494" y="1009854"/>
            <a:ext cx="3750411" cy="3487196"/>
          </a:xfrm>
          <a:custGeom>
            <a:avLst/>
            <a:gdLst>
              <a:gd name="connsiteX0" fmla="*/ 505132 w 5000548"/>
              <a:gd name="connsiteY0" fmla="*/ 0 h 4649595"/>
              <a:gd name="connsiteX1" fmla="*/ 4495416 w 5000548"/>
              <a:gd name="connsiteY1" fmla="*/ 0 h 4649595"/>
              <a:gd name="connsiteX2" fmla="*/ 5000548 w 5000548"/>
              <a:gd name="connsiteY2" fmla="*/ 505132 h 4649595"/>
              <a:gd name="connsiteX3" fmla="*/ 5000548 w 5000548"/>
              <a:gd name="connsiteY3" fmla="*/ 4144463 h 4649595"/>
              <a:gd name="connsiteX4" fmla="*/ 4495416 w 5000548"/>
              <a:gd name="connsiteY4" fmla="*/ 4649595 h 4649595"/>
              <a:gd name="connsiteX5" fmla="*/ 505132 w 5000548"/>
              <a:gd name="connsiteY5" fmla="*/ 4649595 h 4649595"/>
              <a:gd name="connsiteX6" fmla="*/ 0 w 5000548"/>
              <a:gd name="connsiteY6" fmla="*/ 4144463 h 4649595"/>
              <a:gd name="connsiteX7" fmla="*/ 0 w 5000548"/>
              <a:gd name="connsiteY7" fmla="*/ 505132 h 4649595"/>
              <a:gd name="connsiteX8" fmla="*/ 505132 w 5000548"/>
              <a:gd name="connsiteY8" fmla="*/ 0 h 464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00548" h="4649595">
                <a:moveTo>
                  <a:pt x="505132" y="0"/>
                </a:moveTo>
                <a:lnTo>
                  <a:pt x="4495416" y="0"/>
                </a:lnTo>
                <a:cubicBezTo>
                  <a:pt x="4774393" y="0"/>
                  <a:pt x="5000548" y="226155"/>
                  <a:pt x="5000548" y="505132"/>
                </a:cubicBezTo>
                <a:lnTo>
                  <a:pt x="5000548" y="4144463"/>
                </a:lnTo>
                <a:cubicBezTo>
                  <a:pt x="5000548" y="4423440"/>
                  <a:pt x="4774393" y="4649595"/>
                  <a:pt x="4495416" y="4649595"/>
                </a:cubicBezTo>
                <a:lnTo>
                  <a:pt x="505132" y="4649595"/>
                </a:lnTo>
                <a:cubicBezTo>
                  <a:pt x="226155" y="4649595"/>
                  <a:pt x="0" y="4423440"/>
                  <a:pt x="0" y="4144463"/>
                </a:cubicBezTo>
                <a:lnTo>
                  <a:pt x="0" y="505132"/>
                </a:lnTo>
                <a:cubicBezTo>
                  <a:pt x="0" y="226155"/>
                  <a:pt x="226155" y="0"/>
                  <a:pt x="5051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094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3E39640-D6A9-7B9F-1595-2F738DCD5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97463" y="1038760"/>
            <a:ext cx="3487196" cy="1658419"/>
          </a:xfrm>
          <a:custGeom>
            <a:avLst/>
            <a:gdLst>
              <a:gd name="connsiteX0" fmla="*/ 240227 w 4649595"/>
              <a:gd name="connsiteY0" fmla="*/ 0 h 2211225"/>
              <a:gd name="connsiteX1" fmla="*/ 4409368 w 4649595"/>
              <a:gd name="connsiteY1" fmla="*/ 0 h 2211225"/>
              <a:gd name="connsiteX2" fmla="*/ 4649595 w 4649595"/>
              <a:gd name="connsiteY2" fmla="*/ 240227 h 2211225"/>
              <a:gd name="connsiteX3" fmla="*/ 4649595 w 4649595"/>
              <a:gd name="connsiteY3" fmla="*/ 1970998 h 2211225"/>
              <a:gd name="connsiteX4" fmla="*/ 4409368 w 4649595"/>
              <a:gd name="connsiteY4" fmla="*/ 2211225 h 2211225"/>
              <a:gd name="connsiteX5" fmla="*/ 240227 w 4649595"/>
              <a:gd name="connsiteY5" fmla="*/ 2211225 h 2211225"/>
              <a:gd name="connsiteX6" fmla="*/ 0 w 4649595"/>
              <a:gd name="connsiteY6" fmla="*/ 1970998 h 2211225"/>
              <a:gd name="connsiteX7" fmla="*/ 0 w 4649595"/>
              <a:gd name="connsiteY7" fmla="*/ 240227 h 2211225"/>
              <a:gd name="connsiteX8" fmla="*/ 240227 w 4649595"/>
              <a:gd name="connsiteY8" fmla="*/ 0 h 221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9595" h="2211225">
                <a:moveTo>
                  <a:pt x="240227" y="0"/>
                </a:moveTo>
                <a:lnTo>
                  <a:pt x="4409368" y="0"/>
                </a:lnTo>
                <a:cubicBezTo>
                  <a:pt x="4542042" y="0"/>
                  <a:pt x="4649595" y="107553"/>
                  <a:pt x="4649595" y="240227"/>
                </a:cubicBezTo>
                <a:lnTo>
                  <a:pt x="4649595" y="1970998"/>
                </a:lnTo>
                <a:cubicBezTo>
                  <a:pt x="4649595" y="2103672"/>
                  <a:pt x="4542042" y="2211225"/>
                  <a:pt x="4409368" y="2211225"/>
                </a:cubicBezTo>
                <a:lnTo>
                  <a:pt x="240227" y="2211225"/>
                </a:lnTo>
                <a:cubicBezTo>
                  <a:pt x="107553" y="2211225"/>
                  <a:pt x="0" y="2103672"/>
                  <a:pt x="0" y="1970998"/>
                </a:cubicBezTo>
                <a:lnTo>
                  <a:pt x="0" y="240227"/>
                </a:lnTo>
                <a:cubicBezTo>
                  <a:pt x="0" y="107553"/>
                  <a:pt x="107553" y="0"/>
                  <a:pt x="2402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FB0AC27-BA5F-0623-4976-DC857131A7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7462" y="2816969"/>
            <a:ext cx="3487196" cy="1658420"/>
          </a:xfrm>
          <a:custGeom>
            <a:avLst/>
            <a:gdLst>
              <a:gd name="connsiteX0" fmla="*/ 240228 w 4649595"/>
              <a:gd name="connsiteY0" fmla="*/ 0 h 2211227"/>
              <a:gd name="connsiteX1" fmla="*/ 4409367 w 4649595"/>
              <a:gd name="connsiteY1" fmla="*/ 0 h 2211227"/>
              <a:gd name="connsiteX2" fmla="*/ 4649595 w 4649595"/>
              <a:gd name="connsiteY2" fmla="*/ 240228 h 2211227"/>
              <a:gd name="connsiteX3" fmla="*/ 4649595 w 4649595"/>
              <a:gd name="connsiteY3" fmla="*/ 1970999 h 2211227"/>
              <a:gd name="connsiteX4" fmla="*/ 4409367 w 4649595"/>
              <a:gd name="connsiteY4" fmla="*/ 2211227 h 2211227"/>
              <a:gd name="connsiteX5" fmla="*/ 240228 w 4649595"/>
              <a:gd name="connsiteY5" fmla="*/ 2211227 h 2211227"/>
              <a:gd name="connsiteX6" fmla="*/ 0 w 4649595"/>
              <a:gd name="connsiteY6" fmla="*/ 1970999 h 2211227"/>
              <a:gd name="connsiteX7" fmla="*/ 0 w 4649595"/>
              <a:gd name="connsiteY7" fmla="*/ 240228 h 2211227"/>
              <a:gd name="connsiteX8" fmla="*/ 240228 w 4649595"/>
              <a:gd name="connsiteY8" fmla="*/ 0 h 221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9595" h="2211227">
                <a:moveTo>
                  <a:pt x="240228" y="0"/>
                </a:moveTo>
                <a:lnTo>
                  <a:pt x="4409367" y="0"/>
                </a:lnTo>
                <a:cubicBezTo>
                  <a:pt x="4542041" y="0"/>
                  <a:pt x="4649595" y="107554"/>
                  <a:pt x="4649595" y="240228"/>
                </a:cubicBezTo>
                <a:lnTo>
                  <a:pt x="4649595" y="1970999"/>
                </a:lnTo>
                <a:cubicBezTo>
                  <a:pt x="4649595" y="2103673"/>
                  <a:pt x="4542041" y="2211227"/>
                  <a:pt x="4409367" y="2211227"/>
                </a:cubicBezTo>
                <a:lnTo>
                  <a:pt x="240228" y="2211227"/>
                </a:lnTo>
                <a:cubicBezTo>
                  <a:pt x="107554" y="2211227"/>
                  <a:pt x="0" y="2103673"/>
                  <a:pt x="0" y="1970999"/>
                </a:cubicBezTo>
                <a:lnTo>
                  <a:pt x="0" y="240228"/>
                </a:lnTo>
                <a:cubicBezTo>
                  <a:pt x="0" y="107554"/>
                  <a:pt x="107554" y="0"/>
                  <a:pt x="2402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775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68E2D8-788A-3349-B9E5-6E6B890B95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3987" y="1941682"/>
            <a:ext cx="3466575" cy="1696539"/>
          </a:xfrm>
          <a:custGeom>
            <a:avLst/>
            <a:gdLst>
              <a:gd name="connsiteX0" fmla="*/ 377016 w 4622100"/>
              <a:gd name="connsiteY0" fmla="*/ 0 h 2262052"/>
              <a:gd name="connsiteX1" fmla="*/ 4245084 w 4622100"/>
              <a:gd name="connsiteY1" fmla="*/ 0 h 2262052"/>
              <a:gd name="connsiteX2" fmla="*/ 4622100 w 4622100"/>
              <a:gd name="connsiteY2" fmla="*/ 377016 h 2262052"/>
              <a:gd name="connsiteX3" fmla="*/ 4622100 w 4622100"/>
              <a:gd name="connsiteY3" fmla="*/ 1885036 h 2262052"/>
              <a:gd name="connsiteX4" fmla="*/ 4245084 w 4622100"/>
              <a:gd name="connsiteY4" fmla="*/ 2262052 h 2262052"/>
              <a:gd name="connsiteX5" fmla="*/ 377016 w 4622100"/>
              <a:gd name="connsiteY5" fmla="*/ 2262052 h 2262052"/>
              <a:gd name="connsiteX6" fmla="*/ 0 w 4622100"/>
              <a:gd name="connsiteY6" fmla="*/ 1885036 h 2262052"/>
              <a:gd name="connsiteX7" fmla="*/ 0 w 4622100"/>
              <a:gd name="connsiteY7" fmla="*/ 377016 h 2262052"/>
              <a:gd name="connsiteX8" fmla="*/ 377016 w 4622100"/>
              <a:gd name="connsiteY8" fmla="*/ 0 h 22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2100" h="2262052">
                <a:moveTo>
                  <a:pt x="377016" y="0"/>
                </a:moveTo>
                <a:lnTo>
                  <a:pt x="4245084" y="0"/>
                </a:lnTo>
                <a:cubicBezTo>
                  <a:pt x="4453304" y="0"/>
                  <a:pt x="4622100" y="168796"/>
                  <a:pt x="4622100" y="377016"/>
                </a:cubicBezTo>
                <a:lnTo>
                  <a:pt x="4622100" y="1885036"/>
                </a:lnTo>
                <a:cubicBezTo>
                  <a:pt x="4622100" y="2093256"/>
                  <a:pt x="4453304" y="2262052"/>
                  <a:pt x="4245084" y="2262052"/>
                </a:cubicBezTo>
                <a:lnTo>
                  <a:pt x="377016" y="2262052"/>
                </a:lnTo>
                <a:cubicBezTo>
                  <a:pt x="168796" y="2262052"/>
                  <a:pt x="0" y="2093256"/>
                  <a:pt x="0" y="1885036"/>
                </a:cubicBezTo>
                <a:lnTo>
                  <a:pt x="0" y="377016"/>
                </a:lnTo>
                <a:cubicBezTo>
                  <a:pt x="0" y="168796"/>
                  <a:pt x="168796" y="0"/>
                  <a:pt x="3770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4275367-642D-1633-7CD9-9C540F628D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3438" y="1941682"/>
            <a:ext cx="3466575" cy="1696539"/>
          </a:xfrm>
          <a:custGeom>
            <a:avLst/>
            <a:gdLst>
              <a:gd name="connsiteX0" fmla="*/ 377016 w 4622100"/>
              <a:gd name="connsiteY0" fmla="*/ 0 h 2262052"/>
              <a:gd name="connsiteX1" fmla="*/ 4245084 w 4622100"/>
              <a:gd name="connsiteY1" fmla="*/ 0 h 2262052"/>
              <a:gd name="connsiteX2" fmla="*/ 4622100 w 4622100"/>
              <a:gd name="connsiteY2" fmla="*/ 377016 h 2262052"/>
              <a:gd name="connsiteX3" fmla="*/ 4622100 w 4622100"/>
              <a:gd name="connsiteY3" fmla="*/ 1885036 h 2262052"/>
              <a:gd name="connsiteX4" fmla="*/ 4245084 w 4622100"/>
              <a:gd name="connsiteY4" fmla="*/ 2262052 h 2262052"/>
              <a:gd name="connsiteX5" fmla="*/ 377016 w 4622100"/>
              <a:gd name="connsiteY5" fmla="*/ 2262052 h 2262052"/>
              <a:gd name="connsiteX6" fmla="*/ 0 w 4622100"/>
              <a:gd name="connsiteY6" fmla="*/ 1885036 h 2262052"/>
              <a:gd name="connsiteX7" fmla="*/ 0 w 4622100"/>
              <a:gd name="connsiteY7" fmla="*/ 377016 h 2262052"/>
              <a:gd name="connsiteX8" fmla="*/ 377016 w 4622100"/>
              <a:gd name="connsiteY8" fmla="*/ 0 h 22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2100" h="2262052">
                <a:moveTo>
                  <a:pt x="377016" y="0"/>
                </a:moveTo>
                <a:lnTo>
                  <a:pt x="4245084" y="0"/>
                </a:lnTo>
                <a:cubicBezTo>
                  <a:pt x="4453304" y="0"/>
                  <a:pt x="4622100" y="168796"/>
                  <a:pt x="4622100" y="377016"/>
                </a:cubicBezTo>
                <a:lnTo>
                  <a:pt x="4622100" y="1885036"/>
                </a:lnTo>
                <a:cubicBezTo>
                  <a:pt x="4622100" y="2093256"/>
                  <a:pt x="4453304" y="2262052"/>
                  <a:pt x="4245084" y="2262052"/>
                </a:cubicBezTo>
                <a:lnTo>
                  <a:pt x="377016" y="2262052"/>
                </a:lnTo>
                <a:cubicBezTo>
                  <a:pt x="168796" y="2262052"/>
                  <a:pt x="0" y="2093256"/>
                  <a:pt x="0" y="1885036"/>
                </a:cubicBezTo>
                <a:lnTo>
                  <a:pt x="0" y="377016"/>
                </a:lnTo>
                <a:cubicBezTo>
                  <a:pt x="0" y="168796"/>
                  <a:pt x="168796" y="0"/>
                  <a:pt x="3770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575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97B681E-3F53-21D4-F7D8-3421604642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3399" y="1136547"/>
            <a:ext cx="2049296" cy="3354179"/>
          </a:xfrm>
          <a:custGeom>
            <a:avLst/>
            <a:gdLst>
              <a:gd name="connsiteX0" fmla="*/ 296847 w 2732395"/>
              <a:gd name="connsiteY0" fmla="*/ 0 h 4472238"/>
              <a:gd name="connsiteX1" fmla="*/ 2435548 w 2732395"/>
              <a:gd name="connsiteY1" fmla="*/ 0 h 4472238"/>
              <a:gd name="connsiteX2" fmla="*/ 2732395 w 2732395"/>
              <a:gd name="connsiteY2" fmla="*/ 296847 h 4472238"/>
              <a:gd name="connsiteX3" fmla="*/ 2732395 w 2732395"/>
              <a:gd name="connsiteY3" fmla="*/ 4175391 h 4472238"/>
              <a:gd name="connsiteX4" fmla="*/ 2435548 w 2732395"/>
              <a:gd name="connsiteY4" fmla="*/ 4472238 h 4472238"/>
              <a:gd name="connsiteX5" fmla="*/ 296847 w 2732395"/>
              <a:gd name="connsiteY5" fmla="*/ 4472238 h 4472238"/>
              <a:gd name="connsiteX6" fmla="*/ 0 w 2732395"/>
              <a:gd name="connsiteY6" fmla="*/ 4175391 h 4472238"/>
              <a:gd name="connsiteX7" fmla="*/ 0 w 2732395"/>
              <a:gd name="connsiteY7" fmla="*/ 296847 h 4472238"/>
              <a:gd name="connsiteX8" fmla="*/ 296847 w 2732395"/>
              <a:gd name="connsiteY8" fmla="*/ 0 h 447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2395" h="4472238">
                <a:moveTo>
                  <a:pt x="296847" y="0"/>
                </a:moveTo>
                <a:lnTo>
                  <a:pt x="2435548" y="0"/>
                </a:lnTo>
                <a:cubicBezTo>
                  <a:pt x="2599492" y="0"/>
                  <a:pt x="2732395" y="132903"/>
                  <a:pt x="2732395" y="296847"/>
                </a:cubicBezTo>
                <a:lnTo>
                  <a:pt x="2732395" y="4175391"/>
                </a:lnTo>
                <a:cubicBezTo>
                  <a:pt x="2732395" y="4339335"/>
                  <a:pt x="2599492" y="4472238"/>
                  <a:pt x="2435548" y="4472238"/>
                </a:cubicBezTo>
                <a:lnTo>
                  <a:pt x="296847" y="4472238"/>
                </a:lnTo>
                <a:cubicBezTo>
                  <a:pt x="132903" y="4472238"/>
                  <a:pt x="0" y="4339335"/>
                  <a:pt x="0" y="4175391"/>
                </a:cubicBezTo>
                <a:lnTo>
                  <a:pt x="0" y="296847"/>
                </a:lnTo>
                <a:cubicBezTo>
                  <a:pt x="0" y="132903"/>
                  <a:pt x="132903" y="0"/>
                  <a:pt x="2968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06C3C77-0BE5-8946-53F6-F0B183FCC2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79230" y="2813636"/>
            <a:ext cx="2185541" cy="1658420"/>
          </a:xfrm>
          <a:custGeom>
            <a:avLst/>
            <a:gdLst>
              <a:gd name="connsiteX0" fmla="*/ 240228 w 2914054"/>
              <a:gd name="connsiteY0" fmla="*/ 0 h 2211226"/>
              <a:gd name="connsiteX1" fmla="*/ 2673826 w 2914054"/>
              <a:gd name="connsiteY1" fmla="*/ 0 h 2211226"/>
              <a:gd name="connsiteX2" fmla="*/ 2914054 w 2914054"/>
              <a:gd name="connsiteY2" fmla="*/ 240228 h 2211226"/>
              <a:gd name="connsiteX3" fmla="*/ 2914054 w 2914054"/>
              <a:gd name="connsiteY3" fmla="*/ 1970998 h 2211226"/>
              <a:gd name="connsiteX4" fmla="*/ 2673826 w 2914054"/>
              <a:gd name="connsiteY4" fmla="*/ 2211226 h 2211226"/>
              <a:gd name="connsiteX5" fmla="*/ 240228 w 2914054"/>
              <a:gd name="connsiteY5" fmla="*/ 2211226 h 2211226"/>
              <a:gd name="connsiteX6" fmla="*/ 0 w 2914054"/>
              <a:gd name="connsiteY6" fmla="*/ 1970998 h 2211226"/>
              <a:gd name="connsiteX7" fmla="*/ 0 w 2914054"/>
              <a:gd name="connsiteY7" fmla="*/ 240228 h 2211226"/>
              <a:gd name="connsiteX8" fmla="*/ 240228 w 2914054"/>
              <a:gd name="connsiteY8" fmla="*/ 0 h 221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4054" h="2211226">
                <a:moveTo>
                  <a:pt x="240228" y="0"/>
                </a:moveTo>
                <a:lnTo>
                  <a:pt x="2673826" y="0"/>
                </a:lnTo>
                <a:cubicBezTo>
                  <a:pt x="2806500" y="0"/>
                  <a:pt x="2914054" y="107554"/>
                  <a:pt x="2914054" y="240228"/>
                </a:cubicBezTo>
                <a:lnTo>
                  <a:pt x="2914054" y="1970998"/>
                </a:lnTo>
                <a:cubicBezTo>
                  <a:pt x="2914054" y="2103672"/>
                  <a:pt x="2806500" y="2211226"/>
                  <a:pt x="2673826" y="2211226"/>
                </a:cubicBezTo>
                <a:lnTo>
                  <a:pt x="240228" y="2211226"/>
                </a:lnTo>
                <a:cubicBezTo>
                  <a:pt x="107554" y="2211226"/>
                  <a:pt x="0" y="2103672"/>
                  <a:pt x="0" y="1970998"/>
                </a:cubicBezTo>
                <a:lnTo>
                  <a:pt x="0" y="240228"/>
                </a:lnTo>
                <a:cubicBezTo>
                  <a:pt x="0" y="107554"/>
                  <a:pt x="107554" y="0"/>
                  <a:pt x="2402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325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0D6EE6-AFC6-2307-A65B-159BF34809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97236" y="1586518"/>
            <a:ext cx="2030675" cy="2048540"/>
          </a:xfrm>
          <a:custGeom>
            <a:avLst/>
            <a:gdLst>
              <a:gd name="connsiteX0" fmla="*/ 294150 w 2707567"/>
              <a:gd name="connsiteY0" fmla="*/ 0 h 2731387"/>
              <a:gd name="connsiteX1" fmla="*/ 2413417 w 2707567"/>
              <a:gd name="connsiteY1" fmla="*/ 0 h 2731387"/>
              <a:gd name="connsiteX2" fmla="*/ 2707567 w 2707567"/>
              <a:gd name="connsiteY2" fmla="*/ 294150 h 2731387"/>
              <a:gd name="connsiteX3" fmla="*/ 2707567 w 2707567"/>
              <a:gd name="connsiteY3" fmla="*/ 2437237 h 2731387"/>
              <a:gd name="connsiteX4" fmla="*/ 2413417 w 2707567"/>
              <a:gd name="connsiteY4" fmla="*/ 2731387 h 2731387"/>
              <a:gd name="connsiteX5" fmla="*/ 294150 w 2707567"/>
              <a:gd name="connsiteY5" fmla="*/ 2731387 h 2731387"/>
              <a:gd name="connsiteX6" fmla="*/ 0 w 2707567"/>
              <a:gd name="connsiteY6" fmla="*/ 2437237 h 2731387"/>
              <a:gd name="connsiteX7" fmla="*/ 0 w 2707567"/>
              <a:gd name="connsiteY7" fmla="*/ 294150 h 2731387"/>
              <a:gd name="connsiteX8" fmla="*/ 294150 w 2707567"/>
              <a:gd name="connsiteY8" fmla="*/ 0 h 273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7567" h="2731387">
                <a:moveTo>
                  <a:pt x="294150" y="0"/>
                </a:moveTo>
                <a:lnTo>
                  <a:pt x="2413417" y="0"/>
                </a:lnTo>
                <a:cubicBezTo>
                  <a:pt x="2575872" y="0"/>
                  <a:pt x="2707567" y="131695"/>
                  <a:pt x="2707567" y="294150"/>
                </a:cubicBezTo>
                <a:lnTo>
                  <a:pt x="2707567" y="2437237"/>
                </a:lnTo>
                <a:cubicBezTo>
                  <a:pt x="2707567" y="2599692"/>
                  <a:pt x="2575872" y="2731387"/>
                  <a:pt x="2413417" y="2731387"/>
                </a:cubicBezTo>
                <a:lnTo>
                  <a:pt x="294150" y="2731387"/>
                </a:lnTo>
                <a:cubicBezTo>
                  <a:pt x="131695" y="2731387"/>
                  <a:pt x="0" y="2599692"/>
                  <a:pt x="0" y="2437237"/>
                </a:cubicBezTo>
                <a:lnTo>
                  <a:pt x="0" y="294150"/>
                </a:lnTo>
                <a:cubicBezTo>
                  <a:pt x="0" y="131695"/>
                  <a:pt x="131695" y="0"/>
                  <a:pt x="2941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61C9CF7-47FF-2092-3E56-43EFF704C0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67567" y="1586518"/>
            <a:ext cx="2030675" cy="2048540"/>
          </a:xfrm>
          <a:custGeom>
            <a:avLst/>
            <a:gdLst>
              <a:gd name="connsiteX0" fmla="*/ 294150 w 2707567"/>
              <a:gd name="connsiteY0" fmla="*/ 0 h 2731387"/>
              <a:gd name="connsiteX1" fmla="*/ 2413417 w 2707567"/>
              <a:gd name="connsiteY1" fmla="*/ 0 h 2731387"/>
              <a:gd name="connsiteX2" fmla="*/ 2707567 w 2707567"/>
              <a:gd name="connsiteY2" fmla="*/ 294150 h 2731387"/>
              <a:gd name="connsiteX3" fmla="*/ 2707567 w 2707567"/>
              <a:gd name="connsiteY3" fmla="*/ 2437237 h 2731387"/>
              <a:gd name="connsiteX4" fmla="*/ 2413417 w 2707567"/>
              <a:gd name="connsiteY4" fmla="*/ 2731387 h 2731387"/>
              <a:gd name="connsiteX5" fmla="*/ 294150 w 2707567"/>
              <a:gd name="connsiteY5" fmla="*/ 2731387 h 2731387"/>
              <a:gd name="connsiteX6" fmla="*/ 0 w 2707567"/>
              <a:gd name="connsiteY6" fmla="*/ 2437237 h 2731387"/>
              <a:gd name="connsiteX7" fmla="*/ 0 w 2707567"/>
              <a:gd name="connsiteY7" fmla="*/ 294150 h 2731387"/>
              <a:gd name="connsiteX8" fmla="*/ 294150 w 2707567"/>
              <a:gd name="connsiteY8" fmla="*/ 0 h 273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7567" h="2731387">
                <a:moveTo>
                  <a:pt x="294150" y="0"/>
                </a:moveTo>
                <a:lnTo>
                  <a:pt x="2413417" y="0"/>
                </a:lnTo>
                <a:cubicBezTo>
                  <a:pt x="2575872" y="0"/>
                  <a:pt x="2707567" y="131695"/>
                  <a:pt x="2707567" y="294150"/>
                </a:cubicBezTo>
                <a:lnTo>
                  <a:pt x="2707567" y="2437237"/>
                </a:lnTo>
                <a:cubicBezTo>
                  <a:pt x="2707567" y="2599692"/>
                  <a:pt x="2575872" y="2731387"/>
                  <a:pt x="2413417" y="2731387"/>
                </a:cubicBezTo>
                <a:lnTo>
                  <a:pt x="294150" y="2731387"/>
                </a:lnTo>
                <a:cubicBezTo>
                  <a:pt x="131695" y="2731387"/>
                  <a:pt x="0" y="2599692"/>
                  <a:pt x="0" y="2437237"/>
                </a:cubicBezTo>
                <a:lnTo>
                  <a:pt x="0" y="294150"/>
                </a:lnTo>
                <a:cubicBezTo>
                  <a:pt x="0" y="131695"/>
                  <a:pt x="131695" y="0"/>
                  <a:pt x="2941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84B630A-C743-5034-920F-9776976363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37898" y="1586518"/>
            <a:ext cx="2030675" cy="2048540"/>
          </a:xfrm>
          <a:custGeom>
            <a:avLst/>
            <a:gdLst>
              <a:gd name="connsiteX0" fmla="*/ 294150 w 2707567"/>
              <a:gd name="connsiteY0" fmla="*/ 0 h 2731387"/>
              <a:gd name="connsiteX1" fmla="*/ 2413417 w 2707567"/>
              <a:gd name="connsiteY1" fmla="*/ 0 h 2731387"/>
              <a:gd name="connsiteX2" fmla="*/ 2707567 w 2707567"/>
              <a:gd name="connsiteY2" fmla="*/ 294150 h 2731387"/>
              <a:gd name="connsiteX3" fmla="*/ 2707567 w 2707567"/>
              <a:gd name="connsiteY3" fmla="*/ 2437237 h 2731387"/>
              <a:gd name="connsiteX4" fmla="*/ 2413417 w 2707567"/>
              <a:gd name="connsiteY4" fmla="*/ 2731387 h 2731387"/>
              <a:gd name="connsiteX5" fmla="*/ 294150 w 2707567"/>
              <a:gd name="connsiteY5" fmla="*/ 2731387 h 2731387"/>
              <a:gd name="connsiteX6" fmla="*/ 0 w 2707567"/>
              <a:gd name="connsiteY6" fmla="*/ 2437237 h 2731387"/>
              <a:gd name="connsiteX7" fmla="*/ 0 w 2707567"/>
              <a:gd name="connsiteY7" fmla="*/ 294150 h 2731387"/>
              <a:gd name="connsiteX8" fmla="*/ 294150 w 2707567"/>
              <a:gd name="connsiteY8" fmla="*/ 0 h 273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7567" h="2731387">
                <a:moveTo>
                  <a:pt x="294150" y="0"/>
                </a:moveTo>
                <a:lnTo>
                  <a:pt x="2413417" y="0"/>
                </a:lnTo>
                <a:cubicBezTo>
                  <a:pt x="2575872" y="0"/>
                  <a:pt x="2707567" y="131695"/>
                  <a:pt x="2707567" y="294150"/>
                </a:cubicBezTo>
                <a:lnTo>
                  <a:pt x="2707567" y="2437237"/>
                </a:lnTo>
                <a:cubicBezTo>
                  <a:pt x="2707567" y="2599692"/>
                  <a:pt x="2575872" y="2731387"/>
                  <a:pt x="2413417" y="2731387"/>
                </a:cubicBezTo>
                <a:lnTo>
                  <a:pt x="294150" y="2731387"/>
                </a:lnTo>
                <a:cubicBezTo>
                  <a:pt x="131695" y="2731387"/>
                  <a:pt x="0" y="2599692"/>
                  <a:pt x="0" y="2437237"/>
                </a:cubicBezTo>
                <a:lnTo>
                  <a:pt x="0" y="294150"/>
                </a:lnTo>
                <a:cubicBezTo>
                  <a:pt x="0" y="131695"/>
                  <a:pt x="131695" y="0"/>
                  <a:pt x="2941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25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795D25C-C6E6-9938-BE56-4816399D83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1571" y="1259006"/>
            <a:ext cx="3611334" cy="3884494"/>
          </a:xfrm>
          <a:custGeom>
            <a:avLst/>
            <a:gdLst>
              <a:gd name="connsiteX0" fmla="*/ 802535 w 4815112"/>
              <a:gd name="connsiteY0" fmla="*/ 0 h 5179325"/>
              <a:gd name="connsiteX1" fmla="*/ 4012577 w 4815112"/>
              <a:gd name="connsiteY1" fmla="*/ 0 h 5179325"/>
              <a:gd name="connsiteX2" fmla="*/ 4815112 w 4815112"/>
              <a:gd name="connsiteY2" fmla="*/ 802535 h 5179325"/>
              <a:gd name="connsiteX3" fmla="*/ 4815112 w 4815112"/>
              <a:gd name="connsiteY3" fmla="*/ 5179325 h 5179325"/>
              <a:gd name="connsiteX4" fmla="*/ 0 w 4815112"/>
              <a:gd name="connsiteY4" fmla="*/ 5179325 h 5179325"/>
              <a:gd name="connsiteX5" fmla="*/ 0 w 4815112"/>
              <a:gd name="connsiteY5" fmla="*/ 802535 h 5179325"/>
              <a:gd name="connsiteX6" fmla="*/ 802535 w 4815112"/>
              <a:gd name="connsiteY6" fmla="*/ 0 h 517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5112" h="5179325">
                <a:moveTo>
                  <a:pt x="802535" y="0"/>
                </a:moveTo>
                <a:lnTo>
                  <a:pt x="4012577" y="0"/>
                </a:lnTo>
                <a:cubicBezTo>
                  <a:pt x="4455805" y="0"/>
                  <a:pt x="4815112" y="359307"/>
                  <a:pt x="4815112" y="802535"/>
                </a:cubicBezTo>
                <a:lnTo>
                  <a:pt x="4815112" y="5179325"/>
                </a:lnTo>
                <a:lnTo>
                  <a:pt x="0" y="5179325"/>
                </a:lnTo>
                <a:lnTo>
                  <a:pt x="0" y="802535"/>
                </a:lnTo>
                <a:cubicBezTo>
                  <a:pt x="0" y="359307"/>
                  <a:pt x="359307" y="0"/>
                  <a:pt x="8025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54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E77DB92-199F-F5C4-DA52-6191898324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31226" y="-1"/>
            <a:ext cx="3130636" cy="2988860"/>
          </a:xfrm>
          <a:custGeom>
            <a:avLst/>
            <a:gdLst>
              <a:gd name="connsiteX0" fmla="*/ 0 w 4174181"/>
              <a:gd name="connsiteY0" fmla="*/ 0 h 3985147"/>
              <a:gd name="connsiteX1" fmla="*/ 4174181 w 4174181"/>
              <a:gd name="connsiteY1" fmla="*/ 0 h 3985147"/>
              <a:gd name="connsiteX2" fmla="*/ 4174181 w 4174181"/>
              <a:gd name="connsiteY2" fmla="*/ 3320943 h 3985147"/>
              <a:gd name="connsiteX3" fmla="*/ 3509977 w 4174181"/>
              <a:gd name="connsiteY3" fmla="*/ 3985147 h 3985147"/>
              <a:gd name="connsiteX4" fmla="*/ 664204 w 4174181"/>
              <a:gd name="connsiteY4" fmla="*/ 3985147 h 3985147"/>
              <a:gd name="connsiteX5" fmla="*/ 0 w 4174181"/>
              <a:gd name="connsiteY5" fmla="*/ 3320943 h 398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4181" h="3985147">
                <a:moveTo>
                  <a:pt x="0" y="0"/>
                </a:moveTo>
                <a:lnTo>
                  <a:pt x="4174181" y="0"/>
                </a:lnTo>
                <a:lnTo>
                  <a:pt x="4174181" y="3320943"/>
                </a:lnTo>
                <a:cubicBezTo>
                  <a:pt x="4174181" y="3687773"/>
                  <a:pt x="3876807" y="3985147"/>
                  <a:pt x="3509977" y="3985147"/>
                </a:cubicBezTo>
                <a:lnTo>
                  <a:pt x="664204" y="3985147"/>
                </a:lnTo>
                <a:cubicBezTo>
                  <a:pt x="297374" y="3985147"/>
                  <a:pt x="0" y="3687773"/>
                  <a:pt x="0" y="33209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2569151-E2BF-6906-EF36-56CB730FEF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225" y="3278611"/>
            <a:ext cx="3130636" cy="1864889"/>
          </a:xfrm>
          <a:custGeom>
            <a:avLst/>
            <a:gdLst>
              <a:gd name="connsiteX0" fmla="*/ 414428 w 4174181"/>
              <a:gd name="connsiteY0" fmla="*/ 0 h 2486518"/>
              <a:gd name="connsiteX1" fmla="*/ 3759753 w 4174181"/>
              <a:gd name="connsiteY1" fmla="*/ 0 h 2486518"/>
              <a:gd name="connsiteX2" fmla="*/ 4174181 w 4174181"/>
              <a:gd name="connsiteY2" fmla="*/ 414428 h 2486518"/>
              <a:gd name="connsiteX3" fmla="*/ 4174181 w 4174181"/>
              <a:gd name="connsiteY3" fmla="*/ 2486518 h 2486518"/>
              <a:gd name="connsiteX4" fmla="*/ 0 w 4174181"/>
              <a:gd name="connsiteY4" fmla="*/ 2486518 h 2486518"/>
              <a:gd name="connsiteX5" fmla="*/ 0 w 4174181"/>
              <a:gd name="connsiteY5" fmla="*/ 414428 h 2486518"/>
              <a:gd name="connsiteX6" fmla="*/ 414428 w 4174181"/>
              <a:gd name="connsiteY6" fmla="*/ 0 h 24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74181" h="2486518">
                <a:moveTo>
                  <a:pt x="414428" y="0"/>
                </a:moveTo>
                <a:lnTo>
                  <a:pt x="3759753" y="0"/>
                </a:lnTo>
                <a:cubicBezTo>
                  <a:pt x="3988635" y="0"/>
                  <a:pt x="4174181" y="185546"/>
                  <a:pt x="4174181" y="414428"/>
                </a:cubicBezTo>
                <a:lnTo>
                  <a:pt x="4174181" y="2486518"/>
                </a:lnTo>
                <a:lnTo>
                  <a:pt x="0" y="2486518"/>
                </a:lnTo>
                <a:lnTo>
                  <a:pt x="0" y="414428"/>
                </a:lnTo>
                <a:cubicBezTo>
                  <a:pt x="0" y="185546"/>
                  <a:pt x="185546" y="0"/>
                  <a:pt x="4144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691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55DBAD-4B8F-96B8-2528-93CB9808F2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69102" y="925750"/>
            <a:ext cx="1876091" cy="1659497"/>
          </a:xfrm>
          <a:custGeom>
            <a:avLst/>
            <a:gdLst>
              <a:gd name="connsiteX0" fmla="*/ 240384 w 2501454"/>
              <a:gd name="connsiteY0" fmla="*/ 0 h 2212662"/>
              <a:gd name="connsiteX1" fmla="*/ 2261070 w 2501454"/>
              <a:gd name="connsiteY1" fmla="*/ 0 h 2212662"/>
              <a:gd name="connsiteX2" fmla="*/ 2501454 w 2501454"/>
              <a:gd name="connsiteY2" fmla="*/ 240384 h 2212662"/>
              <a:gd name="connsiteX3" fmla="*/ 2501454 w 2501454"/>
              <a:gd name="connsiteY3" fmla="*/ 1972278 h 2212662"/>
              <a:gd name="connsiteX4" fmla="*/ 2261070 w 2501454"/>
              <a:gd name="connsiteY4" fmla="*/ 2212662 h 2212662"/>
              <a:gd name="connsiteX5" fmla="*/ 240384 w 2501454"/>
              <a:gd name="connsiteY5" fmla="*/ 2212662 h 2212662"/>
              <a:gd name="connsiteX6" fmla="*/ 0 w 2501454"/>
              <a:gd name="connsiteY6" fmla="*/ 1972278 h 2212662"/>
              <a:gd name="connsiteX7" fmla="*/ 0 w 2501454"/>
              <a:gd name="connsiteY7" fmla="*/ 240384 h 2212662"/>
              <a:gd name="connsiteX8" fmla="*/ 240384 w 2501454"/>
              <a:gd name="connsiteY8" fmla="*/ 0 h 221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454" h="2212662">
                <a:moveTo>
                  <a:pt x="240384" y="0"/>
                </a:moveTo>
                <a:lnTo>
                  <a:pt x="2261070" y="0"/>
                </a:lnTo>
                <a:cubicBezTo>
                  <a:pt x="2393830" y="0"/>
                  <a:pt x="2501454" y="107624"/>
                  <a:pt x="2501454" y="240384"/>
                </a:cubicBezTo>
                <a:lnTo>
                  <a:pt x="2501454" y="1972278"/>
                </a:lnTo>
                <a:cubicBezTo>
                  <a:pt x="2501454" y="2105038"/>
                  <a:pt x="2393830" y="2212662"/>
                  <a:pt x="2261070" y="2212662"/>
                </a:cubicBezTo>
                <a:lnTo>
                  <a:pt x="240384" y="2212662"/>
                </a:lnTo>
                <a:cubicBezTo>
                  <a:pt x="107624" y="2212662"/>
                  <a:pt x="0" y="2105038"/>
                  <a:pt x="0" y="1972278"/>
                </a:cubicBezTo>
                <a:lnTo>
                  <a:pt x="0" y="240384"/>
                </a:lnTo>
                <a:cubicBezTo>
                  <a:pt x="0" y="107624"/>
                  <a:pt x="107624" y="0"/>
                  <a:pt x="2403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FA42745-E13A-36A7-FC09-FB679B29555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9102" y="2875126"/>
            <a:ext cx="1876091" cy="1659497"/>
          </a:xfrm>
          <a:custGeom>
            <a:avLst/>
            <a:gdLst>
              <a:gd name="connsiteX0" fmla="*/ 240383 w 2501455"/>
              <a:gd name="connsiteY0" fmla="*/ 0 h 2212662"/>
              <a:gd name="connsiteX1" fmla="*/ 2261072 w 2501455"/>
              <a:gd name="connsiteY1" fmla="*/ 0 h 2212662"/>
              <a:gd name="connsiteX2" fmla="*/ 2501455 w 2501455"/>
              <a:gd name="connsiteY2" fmla="*/ 240383 h 2212662"/>
              <a:gd name="connsiteX3" fmla="*/ 2501455 w 2501455"/>
              <a:gd name="connsiteY3" fmla="*/ 1972279 h 2212662"/>
              <a:gd name="connsiteX4" fmla="*/ 2261072 w 2501455"/>
              <a:gd name="connsiteY4" fmla="*/ 2212662 h 2212662"/>
              <a:gd name="connsiteX5" fmla="*/ 240383 w 2501455"/>
              <a:gd name="connsiteY5" fmla="*/ 2212662 h 2212662"/>
              <a:gd name="connsiteX6" fmla="*/ 0 w 2501455"/>
              <a:gd name="connsiteY6" fmla="*/ 1972279 h 2212662"/>
              <a:gd name="connsiteX7" fmla="*/ 0 w 2501455"/>
              <a:gd name="connsiteY7" fmla="*/ 240383 h 2212662"/>
              <a:gd name="connsiteX8" fmla="*/ 240383 w 2501455"/>
              <a:gd name="connsiteY8" fmla="*/ 0 h 221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455" h="2212662">
                <a:moveTo>
                  <a:pt x="240383" y="0"/>
                </a:moveTo>
                <a:lnTo>
                  <a:pt x="2261072" y="0"/>
                </a:lnTo>
                <a:cubicBezTo>
                  <a:pt x="2393832" y="0"/>
                  <a:pt x="2501455" y="107623"/>
                  <a:pt x="2501455" y="240383"/>
                </a:cubicBezTo>
                <a:lnTo>
                  <a:pt x="2501455" y="1972279"/>
                </a:lnTo>
                <a:cubicBezTo>
                  <a:pt x="2501455" y="2105039"/>
                  <a:pt x="2393832" y="2212662"/>
                  <a:pt x="2261072" y="2212662"/>
                </a:cubicBezTo>
                <a:lnTo>
                  <a:pt x="240383" y="2212662"/>
                </a:lnTo>
                <a:cubicBezTo>
                  <a:pt x="107623" y="2212662"/>
                  <a:pt x="0" y="2105039"/>
                  <a:pt x="0" y="1972279"/>
                </a:cubicBezTo>
                <a:lnTo>
                  <a:pt x="0" y="240383"/>
                </a:lnTo>
                <a:cubicBezTo>
                  <a:pt x="0" y="107623"/>
                  <a:pt x="107623" y="0"/>
                  <a:pt x="2403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892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9B1062-FF9B-F448-6D39-7AFC5F20EF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22046"/>
            <a:ext cx="4248616" cy="3602189"/>
          </a:xfrm>
          <a:custGeom>
            <a:avLst/>
            <a:gdLst>
              <a:gd name="connsiteX0" fmla="*/ 0 w 5664821"/>
              <a:gd name="connsiteY0" fmla="*/ 0 h 4802919"/>
              <a:gd name="connsiteX1" fmla="*/ 4864319 w 5664821"/>
              <a:gd name="connsiteY1" fmla="*/ 0 h 4802919"/>
              <a:gd name="connsiteX2" fmla="*/ 5664821 w 5664821"/>
              <a:gd name="connsiteY2" fmla="*/ 800503 h 4802919"/>
              <a:gd name="connsiteX3" fmla="*/ 5664821 w 5664821"/>
              <a:gd name="connsiteY3" fmla="*/ 4002417 h 4802919"/>
              <a:gd name="connsiteX4" fmla="*/ 4864319 w 5664821"/>
              <a:gd name="connsiteY4" fmla="*/ 4802919 h 4802919"/>
              <a:gd name="connsiteX5" fmla="*/ 0 w 5664821"/>
              <a:gd name="connsiteY5" fmla="*/ 4802919 h 48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4821" h="4802919">
                <a:moveTo>
                  <a:pt x="0" y="0"/>
                </a:moveTo>
                <a:lnTo>
                  <a:pt x="4864319" y="0"/>
                </a:lnTo>
                <a:cubicBezTo>
                  <a:pt x="5306424" y="0"/>
                  <a:pt x="5664821" y="358397"/>
                  <a:pt x="5664821" y="800503"/>
                </a:cubicBezTo>
                <a:lnTo>
                  <a:pt x="5664821" y="4002417"/>
                </a:lnTo>
                <a:cubicBezTo>
                  <a:pt x="5664821" y="4444522"/>
                  <a:pt x="5306424" y="4802919"/>
                  <a:pt x="4864319" y="4802919"/>
                </a:cubicBezTo>
                <a:lnTo>
                  <a:pt x="0" y="48029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674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78C6EB9-0811-B353-10DD-15E305C8AF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9467" y="1006895"/>
            <a:ext cx="1876091" cy="3480177"/>
          </a:xfrm>
          <a:custGeom>
            <a:avLst/>
            <a:gdLst>
              <a:gd name="connsiteX0" fmla="*/ 271757 w 2501454"/>
              <a:gd name="connsiteY0" fmla="*/ 0 h 4640236"/>
              <a:gd name="connsiteX1" fmla="*/ 2229696 w 2501454"/>
              <a:gd name="connsiteY1" fmla="*/ 0 h 4640236"/>
              <a:gd name="connsiteX2" fmla="*/ 2501454 w 2501454"/>
              <a:gd name="connsiteY2" fmla="*/ 271759 h 4640236"/>
              <a:gd name="connsiteX3" fmla="*/ 2501454 w 2501454"/>
              <a:gd name="connsiteY3" fmla="*/ 4368478 h 4640236"/>
              <a:gd name="connsiteX4" fmla="*/ 2229696 w 2501454"/>
              <a:gd name="connsiteY4" fmla="*/ 4640236 h 4640236"/>
              <a:gd name="connsiteX5" fmla="*/ 271757 w 2501454"/>
              <a:gd name="connsiteY5" fmla="*/ 4640236 h 4640236"/>
              <a:gd name="connsiteX6" fmla="*/ 0 w 2501454"/>
              <a:gd name="connsiteY6" fmla="*/ 4368478 h 4640236"/>
              <a:gd name="connsiteX7" fmla="*/ 0 w 2501454"/>
              <a:gd name="connsiteY7" fmla="*/ 271759 h 4640236"/>
              <a:gd name="connsiteX8" fmla="*/ 271757 w 2501454"/>
              <a:gd name="connsiteY8" fmla="*/ 0 h 464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454" h="4640236">
                <a:moveTo>
                  <a:pt x="271757" y="0"/>
                </a:moveTo>
                <a:lnTo>
                  <a:pt x="2229696" y="0"/>
                </a:lnTo>
                <a:cubicBezTo>
                  <a:pt x="2379784" y="0"/>
                  <a:pt x="2501454" y="121671"/>
                  <a:pt x="2501454" y="271759"/>
                </a:cubicBezTo>
                <a:lnTo>
                  <a:pt x="2501454" y="4368478"/>
                </a:lnTo>
                <a:cubicBezTo>
                  <a:pt x="2501454" y="4518566"/>
                  <a:pt x="2379784" y="4640236"/>
                  <a:pt x="2229696" y="4640236"/>
                </a:cubicBezTo>
                <a:lnTo>
                  <a:pt x="271757" y="4640236"/>
                </a:lnTo>
                <a:cubicBezTo>
                  <a:pt x="121670" y="4640236"/>
                  <a:pt x="0" y="4518566"/>
                  <a:pt x="0" y="4368478"/>
                </a:cubicBezTo>
                <a:lnTo>
                  <a:pt x="0" y="271759"/>
                </a:lnTo>
                <a:cubicBezTo>
                  <a:pt x="0" y="121671"/>
                  <a:pt x="121670" y="0"/>
                  <a:pt x="2717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BD4A5AE-4233-DD2F-6CF0-674BA97460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90473" y="1006895"/>
            <a:ext cx="1876091" cy="3480177"/>
          </a:xfrm>
          <a:custGeom>
            <a:avLst/>
            <a:gdLst>
              <a:gd name="connsiteX0" fmla="*/ 271758 w 2501454"/>
              <a:gd name="connsiteY0" fmla="*/ 0 h 4640236"/>
              <a:gd name="connsiteX1" fmla="*/ 2229696 w 2501454"/>
              <a:gd name="connsiteY1" fmla="*/ 0 h 4640236"/>
              <a:gd name="connsiteX2" fmla="*/ 2501454 w 2501454"/>
              <a:gd name="connsiteY2" fmla="*/ 271759 h 4640236"/>
              <a:gd name="connsiteX3" fmla="*/ 2501454 w 2501454"/>
              <a:gd name="connsiteY3" fmla="*/ 4368478 h 4640236"/>
              <a:gd name="connsiteX4" fmla="*/ 2229696 w 2501454"/>
              <a:gd name="connsiteY4" fmla="*/ 4640236 h 4640236"/>
              <a:gd name="connsiteX5" fmla="*/ 271758 w 2501454"/>
              <a:gd name="connsiteY5" fmla="*/ 4640236 h 4640236"/>
              <a:gd name="connsiteX6" fmla="*/ 0 w 2501454"/>
              <a:gd name="connsiteY6" fmla="*/ 4368478 h 4640236"/>
              <a:gd name="connsiteX7" fmla="*/ 0 w 2501454"/>
              <a:gd name="connsiteY7" fmla="*/ 271759 h 4640236"/>
              <a:gd name="connsiteX8" fmla="*/ 271758 w 2501454"/>
              <a:gd name="connsiteY8" fmla="*/ 0 h 464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454" h="4640236">
                <a:moveTo>
                  <a:pt x="271758" y="0"/>
                </a:moveTo>
                <a:lnTo>
                  <a:pt x="2229696" y="0"/>
                </a:lnTo>
                <a:cubicBezTo>
                  <a:pt x="2379784" y="0"/>
                  <a:pt x="2501454" y="121671"/>
                  <a:pt x="2501454" y="271759"/>
                </a:cubicBezTo>
                <a:lnTo>
                  <a:pt x="2501454" y="4368478"/>
                </a:lnTo>
                <a:cubicBezTo>
                  <a:pt x="2501454" y="4518566"/>
                  <a:pt x="2379784" y="4640236"/>
                  <a:pt x="2229696" y="4640236"/>
                </a:cubicBezTo>
                <a:lnTo>
                  <a:pt x="271758" y="4640236"/>
                </a:lnTo>
                <a:cubicBezTo>
                  <a:pt x="121670" y="4640236"/>
                  <a:pt x="0" y="4518566"/>
                  <a:pt x="0" y="4368478"/>
                </a:cubicBezTo>
                <a:lnTo>
                  <a:pt x="0" y="271759"/>
                </a:lnTo>
                <a:cubicBezTo>
                  <a:pt x="0" y="121671"/>
                  <a:pt x="121670" y="0"/>
                  <a:pt x="2717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3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8C9A-A1E1-3693-0EAE-12B66E42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29BB7-72B1-2DAD-4FBA-E119B5B6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934C-5C52-5345-9FE2-D184200F2DC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914C8-4E5B-A8E9-0EE3-67BF1A29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C18C7-512C-57B6-E3DD-8C7CE4D0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30A5-55B1-E345-BCAB-B10F9F99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749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B459BC-A160-87D4-1632-6C661DD214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4616" y="1177187"/>
            <a:ext cx="3528723" cy="1696539"/>
          </a:xfrm>
          <a:custGeom>
            <a:avLst/>
            <a:gdLst>
              <a:gd name="connsiteX0" fmla="*/ 377016 w 4704964"/>
              <a:gd name="connsiteY0" fmla="*/ 0 h 2262052"/>
              <a:gd name="connsiteX1" fmla="*/ 4327948 w 4704964"/>
              <a:gd name="connsiteY1" fmla="*/ 0 h 2262052"/>
              <a:gd name="connsiteX2" fmla="*/ 4704964 w 4704964"/>
              <a:gd name="connsiteY2" fmla="*/ 377016 h 2262052"/>
              <a:gd name="connsiteX3" fmla="*/ 4704964 w 4704964"/>
              <a:gd name="connsiteY3" fmla="*/ 1885036 h 2262052"/>
              <a:gd name="connsiteX4" fmla="*/ 4327948 w 4704964"/>
              <a:gd name="connsiteY4" fmla="*/ 2262052 h 2262052"/>
              <a:gd name="connsiteX5" fmla="*/ 377016 w 4704964"/>
              <a:gd name="connsiteY5" fmla="*/ 2262052 h 2262052"/>
              <a:gd name="connsiteX6" fmla="*/ 0 w 4704964"/>
              <a:gd name="connsiteY6" fmla="*/ 1885036 h 2262052"/>
              <a:gd name="connsiteX7" fmla="*/ 0 w 4704964"/>
              <a:gd name="connsiteY7" fmla="*/ 377016 h 2262052"/>
              <a:gd name="connsiteX8" fmla="*/ 377016 w 4704964"/>
              <a:gd name="connsiteY8" fmla="*/ 0 h 22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4964" h="2262052">
                <a:moveTo>
                  <a:pt x="377016" y="0"/>
                </a:moveTo>
                <a:lnTo>
                  <a:pt x="4327948" y="0"/>
                </a:lnTo>
                <a:cubicBezTo>
                  <a:pt x="4536168" y="0"/>
                  <a:pt x="4704964" y="168796"/>
                  <a:pt x="4704964" y="377016"/>
                </a:cubicBezTo>
                <a:lnTo>
                  <a:pt x="4704964" y="1885036"/>
                </a:lnTo>
                <a:cubicBezTo>
                  <a:pt x="4704964" y="2093256"/>
                  <a:pt x="4536168" y="2262052"/>
                  <a:pt x="4327948" y="2262052"/>
                </a:cubicBezTo>
                <a:lnTo>
                  <a:pt x="377016" y="2262052"/>
                </a:lnTo>
                <a:cubicBezTo>
                  <a:pt x="168796" y="2262052"/>
                  <a:pt x="0" y="2093256"/>
                  <a:pt x="0" y="1885036"/>
                </a:cubicBezTo>
                <a:lnTo>
                  <a:pt x="0" y="377016"/>
                </a:lnTo>
                <a:cubicBezTo>
                  <a:pt x="0" y="168796"/>
                  <a:pt x="168796" y="0"/>
                  <a:pt x="3770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443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2BDFEA-195F-7F14-DA77-AC80475272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491740"/>
          </a:xfrm>
          <a:custGeom>
            <a:avLst/>
            <a:gdLst>
              <a:gd name="connsiteX0" fmla="*/ 0 w 12192000"/>
              <a:gd name="connsiteY0" fmla="*/ 0 h 3322320"/>
              <a:gd name="connsiteX1" fmla="*/ 12192000 w 12192000"/>
              <a:gd name="connsiteY1" fmla="*/ 0 h 3322320"/>
              <a:gd name="connsiteX2" fmla="*/ 12192000 w 12192000"/>
              <a:gd name="connsiteY2" fmla="*/ 3322320 h 3322320"/>
              <a:gd name="connsiteX3" fmla="*/ 0 w 12192000"/>
              <a:gd name="connsiteY3" fmla="*/ 3322320 h 332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322320">
                <a:moveTo>
                  <a:pt x="0" y="0"/>
                </a:moveTo>
                <a:lnTo>
                  <a:pt x="12192000" y="0"/>
                </a:lnTo>
                <a:lnTo>
                  <a:pt x="12192000" y="3322320"/>
                </a:lnTo>
                <a:lnTo>
                  <a:pt x="0" y="3322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90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67F6BA-DF12-658F-9C0A-14E14CF845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36119" y="976867"/>
            <a:ext cx="1968830" cy="1741529"/>
          </a:xfrm>
          <a:custGeom>
            <a:avLst/>
            <a:gdLst>
              <a:gd name="connsiteX0" fmla="*/ 252266 w 2625106"/>
              <a:gd name="connsiteY0" fmla="*/ 0 h 2322038"/>
              <a:gd name="connsiteX1" fmla="*/ 2372840 w 2625106"/>
              <a:gd name="connsiteY1" fmla="*/ 0 h 2322038"/>
              <a:gd name="connsiteX2" fmla="*/ 2625106 w 2625106"/>
              <a:gd name="connsiteY2" fmla="*/ 252266 h 2322038"/>
              <a:gd name="connsiteX3" fmla="*/ 2625106 w 2625106"/>
              <a:gd name="connsiteY3" fmla="*/ 2069772 h 2322038"/>
              <a:gd name="connsiteX4" fmla="*/ 2372840 w 2625106"/>
              <a:gd name="connsiteY4" fmla="*/ 2322038 h 2322038"/>
              <a:gd name="connsiteX5" fmla="*/ 252266 w 2625106"/>
              <a:gd name="connsiteY5" fmla="*/ 2322038 h 2322038"/>
              <a:gd name="connsiteX6" fmla="*/ 0 w 2625106"/>
              <a:gd name="connsiteY6" fmla="*/ 2069772 h 2322038"/>
              <a:gd name="connsiteX7" fmla="*/ 0 w 2625106"/>
              <a:gd name="connsiteY7" fmla="*/ 252266 h 2322038"/>
              <a:gd name="connsiteX8" fmla="*/ 252266 w 2625106"/>
              <a:gd name="connsiteY8" fmla="*/ 0 h 232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5106" h="2322038">
                <a:moveTo>
                  <a:pt x="252266" y="0"/>
                </a:moveTo>
                <a:lnTo>
                  <a:pt x="2372840" y="0"/>
                </a:lnTo>
                <a:cubicBezTo>
                  <a:pt x="2512163" y="0"/>
                  <a:pt x="2625106" y="112943"/>
                  <a:pt x="2625106" y="252266"/>
                </a:cubicBezTo>
                <a:lnTo>
                  <a:pt x="2625106" y="2069772"/>
                </a:lnTo>
                <a:cubicBezTo>
                  <a:pt x="2625106" y="2209095"/>
                  <a:pt x="2512163" y="2322038"/>
                  <a:pt x="2372840" y="2322038"/>
                </a:cubicBezTo>
                <a:lnTo>
                  <a:pt x="252266" y="2322038"/>
                </a:lnTo>
                <a:cubicBezTo>
                  <a:pt x="112943" y="2322038"/>
                  <a:pt x="0" y="2209095"/>
                  <a:pt x="0" y="2069772"/>
                </a:cubicBezTo>
                <a:lnTo>
                  <a:pt x="0" y="252266"/>
                </a:lnTo>
                <a:cubicBezTo>
                  <a:pt x="0" y="112943"/>
                  <a:pt x="112943" y="0"/>
                  <a:pt x="252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87B36C-AC8B-364D-3084-56556F0BFB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9513" y="2904868"/>
            <a:ext cx="1968830" cy="1741529"/>
          </a:xfrm>
          <a:custGeom>
            <a:avLst/>
            <a:gdLst>
              <a:gd name="connsiteX0" fmla="*/ 252266 w 2625106"/>
              <a:gd name="connsiteY0" fmla="*/ 0 h 2322038"/>
              <a:gd name="connsiteX1" fmla="*/ 2372840 w 2625106"/>
              <a:gd name="connsiteY1" fmla="*/ 0 h 2322038"/>
              <a:gd name="connsiteX2" fmla="*/ 2625106 w 2625106"/>
              <a:gd name="connsiteY2" fmla="*/ 252266 h 2322038"/>
              <a:gd name="connsiteX3" fmla="*/ 2625106 w 2625106"/>
              <a:gd name="connsiteY3" fmla="*/ 2069772 h 2322038"/>
              <a:gd name="connsiteX4" fmla="*/ 2372840 w 2625106"/>
              <a:gd name="connsiteY4" fmla="*/ 2322038 h 2322038"/>
              <a:gd name="connsiteX5" fmla="*/ 252266 w 2625106"/>
              <a:gd name="connsiteY5" fmla="*/ 2322038 h 2322038"/>
              <a:gd name="connsiteX6" fmla="*/ 0 w 2625106"/>
              <a:gd name="connsiteY6" fmla="*/ 2069772 h 2322038"/>
              <a:gd name="connsiteX7" fmla="*/ 0 w 2625106"/>
              <a:gd name="connsiteY7" fmla="*/ 252266 h 2322038"/>
              <a:gd name="connsiteX8" fmla="*/ 252266 w 2625106"/>
              <a:gd name="connsiteY8" fmla="*/ 0 h 232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5106" h="2322038">
                <a:moveTo>
                  <a:pt x="252266" y="0"/>
                </a:moveTo>
                <a:lnTo>
                  <a:pt x="2372840" y="0"/>
                </a:lnTo>
                <a:cubicBezTo>
                  <a:pt x="2512163" y="0"/>
                  <a:pt x="2625106" y="112943"/>
                  <a:pt x="2625106" y="252266"/>
                </a:cubicBezTo>
                <a:lnTo>
                  <a:pt x="2625106" y="2069772"/>
                </a:lnTo>
                <a:cubicBezTo>
                  <a:pt x="2625106" y="2209095"/>
                  <a:pt x="2512163" y="2322038"/>
                  <a:pt x="2372840" y="2322038"/>
                </a:cubicBezTo>
                <a:lnTo>
                  <a:pt x="252266" y="2322038"/>
                </a:lnTo>
                <a:cubicBezTo>
                  <a:pt x="112943" y="2322038"/>
                  <a:pt x="0" y="2209095"/>
                  <a:pt x="0" y="2069772"/>
                </a:cubicBezTo>
                <a:lnTo>
                  <a:pt x="0" y="252266"/>
                </a:lnTo>
                <a:cubicBezTo>
                  <a:pt x="0" y="112943"/>
                  <a:pt x="112943" y="0"/>
                  <a:pt x="252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912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2996EF2-4B4E-E640-8B5E-036A15DB6D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4616" y="2856310"/>
            <a:ext cx="3658289" cy="1696539"/>
          </a:xfrm>
          <a:custGeom>
            <a:avLst/>
            <a:gdLst>
              <a:gd name="connsiteX0" fmla="*/ 377016 w 4877718"/>
              <a:gd name="connsiteY0" fmla="*/ 0 h 2262052"/>
              <a:gd name="connsiteX1" fmla="*/ 4500702 w 4877718"/>
              <a:gd name="connsiteY1" fmla="*/ 0 h 2262052"/>
              <a:gd name="connsiteX2" fmla="*/ 4877718 w 4877718"/>
              <a:gd name="connsiteY2" fmla="*/ 377016 h 2262052"/>
              <a:gd name="connsiteX3" fmla="*/ 4877718 w 4877718"/>
              <a:gd name="connsiteY3" fmla="*/ 1885036 h 2262052"/>
              <a:gd name="connsiteX4" fmla="*/ 4500702 w 4877718"/>
              <a:gd name="connsiteY4" fmla="*/ 2262052 h 2262052"/>
              <a:gd name="connsiteX5" fmla="*/ 377016 w 4877718"/>
              <a:gd name="connsiteY5" fmla="*/ 2262052 h 2262052"/>
              <a:gd name="connsiteX6" fmla="*/ 0 w 4877718"/>
              <a:gd name="connsiteY6" fmla="*/ 1885036 h 2262052"/>
              <a:gd name="connsiteX7" fmla="*/ 0 w 4877718"/>
              <a:gd name="connsiteY7" fmla="*/ 377016 h 2262052"/>
              <a:gd name="connsiteX8" fmla="*/ 377016 w 4877718"/>
              <a:gd name="connsiteY8" fmla="*/ 0 h 22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7718" h="2262052">
                <a:moveTo>
                  <a:pt x="377016" y="0"/>
                </a:moveTo>
                <a:lnTo>
                  <a:pt x="4500702" y="0"/>
                </a:lnTo>
                <a:cubicBezTo>
                  <a:pt x="4708922" y="0"/>
                  <a:pt x="4877718" y="168796"/>
                  <a:pt x="4877718" y="377016"/>
                </a:cubicBezTo>
                <a:lnTo>
                  <a:pt x="4877718" y="1885036"/>
                </a:lnTo>
                <a:cubicBezTo>
                  <a:pt x="4877718" y="2093256"/>
                  <a:pt x="4708922" y="2262052"/>
                  <a:pt x="4500702" y="2262052"/>
                </a:cubicBezTo>
                <a:lnTo>
                  <a:pt x="377016" y="2262052"/>
                </a:lnTo>
                <a:cubicBezTo>
                  <a:pt x="168796" y="2262052"/>
                  <a:pt x="0" y="2093256"/>
                  <a:pt x="0" y="1885036"/>
                </a:cubicBezTo>
                <a:lnTo>
                  <a:pt x="0" y="377016"/>
                </a:lnTo>
                <a:cubicBezTo>
                  <a:pt x="0" y="168796"/>
                  <a:pt x="168796" y="0"/>
                  <a:pt x="3770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3E0666-34A7-1013-004B-043DE599A0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0661" y="1159770"/>
            <a:ext cx="3528723" cy="1696539"/>
          </a:xfrm>
          <a:custGeom>
            <a:avLst/>
            <a:gdLst>
              <a:gd name="connsiteX0" fmla="*/ 377016 w 4704964"/>
              <a:gd name="connsiteY0" fmla="*/ 0 h 2262052"/>
              <a:gd name="connsiteX1" fmla="*/ 4327948 w 4704964"/>
              <a:gd name="connsiteY1" fmla="*/ 0 h 2262052"/>
              <a:gd name="connsiteX2" fmla="*/ 4704964 w 4704964"/>
              <a:gd name="connsiteY2" fmla="*/ 377016 h 2262052"/>
              <a:gd name="connsiteX3" fmla="*/ 4704964 w 4704964"/>
              <a:gd name="connsiteY3" fmla="*/ 1885036 h 2262052"/>
              <a:gd name="connsiteX4" fmla="*/ 4327948 w 4704964"/>
              <a:gd name="connsiteY4" fmla="*/ 2262052 h 2262052"/>
              <a:gd name="connsiteX5" fmla="*/ 377016 w 4704964"/>
              <a:gd name="connsiteY5" fmla="*/ 2262052 h 2262052"/>
              <a:gd name="connsiteX6" fmla="*/ 0 w 4704964"/>
              <a:gd name="connsiteY6" fmla="*/ 1885036 h 2262052"/>
              <a:gd name="connsiteX7" fmla="*/ 0 w 4704964"/>
              <a:gd name="connsiteY7" fmla="*/ 377016 h 2262052"/>
              <a:gd name="connsiteX8" fmla="*/ 377016 w 4704964"/>
              <a:gd name="connsiteY8" fmla="*/ 0 h 22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4964" h="2262052">
                <a:moveTo>
                  <a:pt x="377016" y="0"/>
                </a:moveTo>
                <a:lnTo>
                  <a:pt x="4327948" y="0"/>
                </a:lnTo>
                <a:cubicBezTo>
                  <a:pt x="4536168" y="0"/>
                  <a:pt x="4704964" y="168796"/>
                  <a:pt x="4704964" y="377016"/>
                </a:cubicBezTo>
                <a:lnTo>
                  <a:pt x="4704964" y="1885036"/>
                </a:lnTo>
                <a:cubicBezTo>
                  <a:pt x="4704964" y="2093256"/>
                  <a:pt x="4536168" y="2262052"/>
                  <a:pt x="4327948" y="2262052"/>
                </a:cubicBezTo>
                <a:lnTo>
                  <a:pt x="377016" y="2262052"/>
                </a:lnTo>
                <a:cubicBezTo>
                  <a:pt x="168796" y="2262052"/>
                  <a:pt x="0" y="2093256"/>
                  <a:pt x="0" y="1885036"/>
                </a:cubicBezTo>
                <a:lnTo>
                  <a:pt x="0" y="377016"/>
                </a:lnTo>
                <a:cubicBezTo>
                  <a:pt x="0" y="168796"/>
                  <a:pt x="168796" y="0"/>
                  <a:pt x="3770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704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06A22A5-8619-D243-2B9C-302057E001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" y="2655931"/>
            <a:ext cx="6131860" cy="2487569"/>
          </a:xfrm>
          <a:custGeom>
            <a:avLst/>
            <a:gdLst>
              <a:gd name="connsiteX0" fmla="*/ 0 w 8175813"/>
              <a:gd name="connsiteY0" fmla="*/ 0 h 3316759"/>
              <a:gd name="connsiteX1" fmla="*/ 7623009 w 8175813"/>
              <a:gd name="connsiteY1" fmla="*/ 0 h 3316759"/>
              <a:gd name="connsiteX2" fmla="*/ 8175813 w 8175813"/>
              <a:gd name="connsiteY2" fmla="*/ 552804 h 3316759"/>
              <a:gd name="connsiteX3" fmla="*/ 8175813 w 8175813"/>
              <a:gd name="connsiteY3" fmla="*/ 3316759 h 3316759"/>
              <a:gd name="connsiteX4" fmla="*/ 0 w 8175813"/>
              <a:gd name="connsiteY4" fmla="*/ 3316759 h 331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5813" h="3316759">
                <a:moveTo>
                  <a:pt x="0" y="0"/>
                </a:moveTo>
                <a:lnTo>
                  <a:pt x="7623009" y="0"/>
                </a:lnTo>
                <a:cubicBezTo>
                  <a:pt x="7928314" y="0"/>
                  <a:pt x="8175813" y="247499"/>
                  <a:pt x="8175813" y="552804"/>
                </a:cubicBezTo>
                <a:lnTo>
                  <a:pt x="8175813" y="3316759"/>
                </a:lnTo>
                <a:lnTo>
                  <a:pt x="0" y="33167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733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DBABD10-4920-1413-C714-295E071ECB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786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9BC04C-A796-00F8-5D0B-C3C8F6073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494" y="702284"/>
            <a:ext cx="4276292" cy="4276292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446574-EC66-EB99-7B1B-93B83083F3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3687" y="1819126"/>
            <a:ext cx="3115492" cy="1959429"/>
          </a:xfrm>
          <a:custGeom>
            <a:avLst/>
            <a:gdLst>
              <a:gd name="connsiteX0" fmla="*/ 0 w 4153989"/>
              <a:gd name="connsiteY0" fmla="*/ 0 h 2612572"/>
              <a:gd name="connsiteX1" fmla="*/ 4153989 w 4153989"/>
              <a:gd name="connsiteY1" fmla="*/ 0 h 2612572"/>
              <a:gd name="connsiteX2" fmla="*/ 4153989 w 4153989"/>
              <a:gd name="connsiteY2" fmla="*/ 2612572 h 2612572"/>
              <a:gd name="connsiteX3" fmla="*/ 0 w 4153989"/>
              <a:gd name="connsiteY3" fmla="*/ 2612572 h 261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3989" h="2612572">
                <a:moveTo>
                  <a:pt x="0" y="0"/>
                </a:moveTo>
                <a:lnTo>
                  <a:pt x="4153989" y="0"/>
                </a:lnTo>
                <a:lnTo>
                  <a:pt x="4153989" y="2612572"/>
                </a:lnTo>
                <a:lnTo>
                  <a:pt x="0" y="26125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72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8;p12">
            <a:extLst>
              <a:ext uri="{FF2B5EF4-FFF2-40B4-BE49-F238E27FC236}">
                <a16:creationId xmlns:a16="http://schemas.microsoft.com/office/drawing/2014/main" id="{BDEC2645-A25E-EC86-25D5-0B594AD368B4}"/>
              </a:ext>
            </a:extLst>
          </p:cNvPr>
          <p:cNvGrpSpPr/>
          <p:nvPr userDrawn="1"/>
        </p:nvGrpSpPr>
        <p:grpSpPr>
          <a:xfrm>
            <a:off x="4482904" y="1414179"/>
            <a:ext cx="3852689" cy="2782666"/>
            <a:chOff x="-1" y="57"/>
            <a:chExt cx="9664234" cy="7335775"/>
          </a:xfrm>
        </p:grpSpPr>
        <p:sp>
          <p:nvSpPr>
            <p:cNvPr id="3" name="Google Shape;69;p12">
              <a:extLst>
                <a:ext uri="{FF2B5EF4-FFF2-40B4-BE49-F238E27FC236}">
                  <a16:creationId xmlns:a16="http://schemas.microsoft.com/office/drawing/2014/main" id="{A23052CA-1B96-7051-68C5-432C4D778560}"/>
                </a:ext>
              </a:extLst>
            </p:cNvPr>
            <p:cNvSpPr/>
            <p:nvPr/>
          </p:nvSpPr>
          <p:spPr>
            <a:xfrm>
              <a:off x="3860412" y="6587410"/>
              <a:ext cx="1917830" cy="509630"/>
            </a:xfrm>
            <a:prstGeom prst="rect">
              <a:avLst/>
            </a:pr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4" name="Google Shape;70;p12">
              <a:extLst>
                <a:ext uri="{FF2B5EF4-FFF2-40B4-BE49-F238E27FC236}">
                  <a16:creationId xmlns:a16="http://schemas.microsoft.com/office/drawing/2014/main" id="{1C11DC5F-8418-6926-AC05-3B9CD351AA91}"/>
                </a:ext>
              </a:extLst>
            </p:cNvPr>
            <p:cNvSpPr/>
            <p:nvPr/>
          </p:nvSpPr>
          <p:spPr>
            <a:xfrm flipH="1">
              <a:off x="5617133" y="6308025"/>
              <a:ext cx="799071" cy="974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2" h="20579" extrusionOk="0">
                  <a:moveTo>
                    <a:pt x="1660" y="17703"/>
                  </a:moveTo>
                  <a:cubicBezTo>
                    <a:pt x="2613" y="16916"/>
                    <a:pt x="5459" y="15149"/>
                    <a:pt x="6736" y="14129"/>
                  </a:cubicBezTo>
                  <a:cubicBezTo>
                    <a:pt x="8013" y="13109"/>
                    <a:pt x="8628" y="12357"/>
                    <a:pt x="9321" y="11584"/>
                  </a:cubicBezTo>
                  <a:cubicBezTo>
                    <a:pt x="10014" y="10810"/>
                    <a:pt x="10291" y="10462"/>
                    <a:pt x="10891" y="9490"/>
                  </a:cubicBezTo>
                  <a:cubicBezTo>
                    <a:pt x="11490" y="8518"/>
                    <a:pt x="12399" y="6964"/>
                    <a:pt x="12921" y="5753"/>
                  </a:cubicBezTo>
                  <a:cubicBezTo>
                    <a:pt x="13444" y="4541"/>
                    <a:pt x="13783" y="3021"/>
                    <a:pt x="14029" y="2221"/>
                  </a:cubicBezTo>
                  <a:cubicBezTo>
                    <a:pt x="14275" y="1420"/>
                    <a:pt x="14152" y="1188"/>
                    <a:pt x="14398" y="948"/>
                  </a:cubicBezTo>
                  <a:cubicBezTo>
                    <a:pt x="14644" y="708"/>
                    <a:pt x="14552" y="-955"/>
                    <a:pt x="15505" y="784"/>
                  </a:cubicBezTo>
                  <a:cubicBezTo>
                    <a:pt x="16459" y="2522"/>
                    <a:pt x="20352" y="8778"/>
                    <a:pt x="20121" y="11378"/>
                  </a:cubicBezTo>
                  <a:cubicBezTo>
                    <a:pt x="19891" y="13979"/>
                    <a:pt x="17321" y="15211"/>
                    <a:pt x="14121" y="16388"/>
                  </a:cubicBezTo>
                  <a:cubicBezTo>
                    <a:pt x="10921" y="17565"/>
                    <a:pt x="3091" y="17743"/>
                    <a:pt x="921" y="18441"/>
                  </a:cubicBezTo>
                  <a:cubicBezTo>
                    <a:pt x="-1248" y="19140"/>
                    <a:pt x="1090" y="20508"/>
                    <a:pt x="1105" y="20577"/>
                  </a:cubicBezTo>
                  <a:cubicBezTo>
                    <a:pt x="1121" y="20645"/>
                    <a:pt x="921" y="19330"/>
                    <a:pt x="1013" y="18852"/>
                  </a:cubicBezTo>
                  <a:cubicBezTo>
                    <a:pt x="1105" y="18373"/>
                    <a:pt x="706" y="18489"/>
                    <a:pt x="1660" y="17703"/>
                  </a:cubicBezTo>
                  <a:close/>
                </a:path>
              </a:pathLst>
            </a:cu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5" name="Google Shape;71;p12">
              <a:extLst>
                <a:ext uri="{FF2B5EF4-FFF2-40B4-BE49-F238E27FC236}">
                  <a16:creationId xmlns:a16="http://schemas.microsoft.com/office/drawing/2014/main" id="{37003961-7E49-6D80-4844-006A7C8156F4}"/>
                </a:ext>
              </a:extLst>
            </p:cNvPr>
            <p:cNvSpPr/>
            <p:nvPr/>
          </p:nvSpPr>
          <p:spPr>
            <a:xfrm>
              <a:off x="3243089" y="6355046"/>
              <a:ext cx="799072" cy="916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2" h="20579" extrusionOk="0">
                  <a:moveTo>
                    <a:pt x="1660" y="17703"/>
                  </a:moveTo>
                  <a:cubicBezTo>
                    <a:pt x="2613" y="16916"/>
                    <a:pt x="5459" y="15149"/>
                    <a:pt x="6736" y="14129"/>
                  </a:cubicBezTo>
                  <a:cubicBezTo>
                    <a:pt x="8013" y="13109"/>
                    <a:pt x="8628" y="12357"/>
                    <a:pt x="9321" y="11584"/>
                  </a:cubicBezTo>
                  <a:cubicBezTo>
                    <a:pt x="10014" y="10810"/>
                    <a:pt x="10291" y="10462"/>
                    <a:pt x="10891" y="9490"/>
                  </a:cubicBezTo>
                  <a:cubicBezTo>
                    <a:pt x="11490" y="8518"/>
                    <a:pt x="12399" y="6964"/>
                    <a:pt x="12921" y="5753"/>
                  </a:cubicBezTo>
                  <a:cubicBezTo>
                    <a:pt x="13444" y="4541"/>
                    <a:pt x="13783" y="3021"/>
                    <a:pt x="14029" y="2221"/>
                  </a:cubicBezTo>
                  <a:cubicBezTo>
                    <a:pt x="14275" y="1420"/>
                    <a:pt x="14152" y="1188"/>
                    <a:pt x="14398" y="948"/>
                  </a:cubicBezTo>
                  <a:cubicBezTo>
                    <a:pt x="14644" y="708"/>
                    <a:pt x="14552" y="-955"/>
                    <a:pt x="15505" y="784"/>
                  </a:cubicBezTo>
                  <a:cubicBezTo>
                    <a:pt x="16459" y="2522"/>
                    <a:pt x="20352" y="8778"/>
                    <a:pt x="20121" y="11378"/>
                  </a:cubicBezTo>
                  <a:cubicBezTo>
                    <a:pt x="19891" y="13979"/>
                    <a:pt x="17321" y="15211"/>
                    <a:pt x="14121" y="16388"/>
                  </a:cubicBezTo>
                  <a:cubicBezTo>
                    <a:pt x="10921" y="17565"/>
                    <a:pt x="3091" y="17743"/>
                    <a:pt x="921" y="18441"/>
                  </a:cubicBezTo>
                  <a:cubicBezTo>
                    <a:pt x="-1248" y="19140"/>
                    <a:pt x="1090" y="20508"/>
                    <a:pt x="1105" y="20577"/>
                  </a:cubicBezTo>
                  <a:cubicBezTo>
                    <a:pt x="1121" y="20645"/>
                    <a:pt x="921" y="19330"/>
                    <a:pt x="1013" y="18852"/>
                  </a:cubicBezTo>
                  <a:cubicBezTo>
                    <a:pt x="1105" y="18373"/>
                    <a:pt x="706" y="18489"/>
                    <a:pt x="1660" y="17703"/>
                  </a:cubicBezTo>
                  <a:close/>
                </a:path>
              </a:pathLst>
            </a:cu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6" name="Google Shape;72;p12">
              <a:extLst>
                <a:ext uri="{FF2B5EF4-FFF2-40B4-BE49-F238E27FC236}">
                  <a16:creationId xmlns:a16="http://schemas.microsoft.com/office/drawing/2014/main" id="{2E70BF64-09C4-0F09-0DA9-183F8639E890}"/>
                </a:ext>
              </a:extLst>
            </p:cNvPr>
            <p:cNvSpPr/>
            <p:nvPr/>
          </p:nvSpPr>
          <p:spPr>
            <a:xfrm>
              <a:off x="3523672" y="6052927"/>
              <a:ext cx="174021" cy="50305"/>
            </a:xfrm>
            <a:prstGeom prst="rect">
              <a:avLst/>
            </a:pr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7" name="Google Shape;73;p12">
              <a:extLst>
                <a:ext uri="{FF2B5EF4-FFF2-40B4-BE49-F238E27FC236}">
                  <a16:creationId xmlns:a16="http://schemas.microsoft.com/office/drawing/2014/main" id="{E5479791-5C2C-C3DB-F3EA-B804FF3E3C0A}"/>
                </a:ext>
              </a:extLst>
            </p:cNvPr>
            <p:cNvSpPr/>
            <p:nvPr/>
          </p:nvSpPr>
          <p:spPr>
            <a:xfrm>
              <a:off x="3852361" y="6144952"/>
              <a:ext cx="1962236" cy="370096"/>
            </a:xfrm>
            <a:prstGeom prst="rect">
              <a:avLst/>
            </a:prstGeom>
            <a:solidFill>
              <a:srgbClr val="A0A0A0"/>
            </a:solidFill>
            <a:ln w="9525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grpSp>
          <p:nvGrpSpPr>
            <p:cNvPr id="8" name="Google Shape;74;p12">
              <a:extLst>
                <a:ext uri="{FF2B5EF4-FFF2-40B4-BE49-F238E27FC236}">
                  <a16:creationId xmlns:a16="http://schemas.microsoft.com/office/drawing/2014/main" id="{907FC03B-8FDD-A94C-5E39-CA46040F05C0}"/>
                </a:ext>
              </a:extLst>
            </p:cNvPr>
            <p:cNvGrpSpPr/>
            <p:nvPr/>
          </p:nvGrpSpPr>
          <p:grpSpPr>
            <a:xfrm>
              <a:off x="3673635" y="6779351"/>
              <a:ext cx="2" cy="12701"/>
              <a:chOff x="-1" y="0"/>
              <a:chExt cx="2" cy="12700"/>
            </a:xfrm>
          </p:grpSpPr>
          <p:sp>
            <p:nvSpPr>
              <p:cNvPr id="36" name="Line">
                <a:extLst>
                  <a:ext uri="{FF2B5EF4-FFF2-40B4-BE49-F238E27FC236}">
                    <a16:creationId xmlns:a16="http://schemas.microsoft.com/office/drawing/2014/main" id="{582C3A97-686A-20C7-1259-D48D2FBDFDAA}"/>
                  </a:ext>
                </a:extLst>
              </p:cNvPr>
              <p:cNvSpPr/>
              <p:nvPr/>
            </p:nvSpPr>
            <p:spPr>
              <a:xfrm flipV="1">
                <a:off x="-1" y="0"/>
                <a:ext cx="2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  <p:sp>
            <p:nvSpPr>
              <p:cNvPr id="37" name="Line">
                <a:extLst>
                  <a:ext uri="{FF2B5EF4-FFF2-40B4-BE49-F238E27FC236}">
                    <a16:creationId xmlns:a16="http://schemas.microsoft.com/office/drawing/2014/main" id="{F9E1C815-F255-7FAC-2D21-3D1E62C2A3F7}"/>
                  </a:ext>
                </a:extLst>
              </p:cNvPr>
              <p:cNvSpPr/>
              <p:nvPr/>
            </p:nvSpPr>
            <p:spPr>
              <a:xfrm flipH="1">
                <a:off x="-1" y="0"/>
                <a:ext cx="2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</p:grpSp>
        <p:grpSp>
          <p:nvGrpSpPr>
            <p:cNvPr id="9" name="Google Shape;75;p12">
              <a:extLst>
                <a:ext uri="{FF2B5EF4-FFF2-40B4-BE49-F238E27FC236}">
                  <a16:creationId xmlns:a16="http://schemas.microsoft.com/office/drawing/2014/main" id="{70467C13-BB7B-D828-4E89-0C0D53068F89}"/>
                </a:ext>
              </a:extLst>
            </p:cNvPr>
            <p:cNvGrpSpPr/>
            <p:nvPr/>
          </p:nvGrpSpPr>
          <p:grpSpPr>
            <a:xfrm>
              <a:off x="3603713" y="6871803"/>
              <a:ext cx="4625" cy="13959"/>
              <a:chOff x="0" y="-1"/>
              <a:chExt cx="4623" cy="13957"/>
            </a:xfrm>
          </p:grpSpPr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54EE9DEF-2D57-4261-42D7-FBA8361C8B23}"/>
                  </a:ext>
                </a:extLst>
              </p:cNvPr>
              <p:cNvSpPr/>
              <p:nvPr/>
            </p:nvSpPr>
            <p:spPr>
              <a:xfrm flipV="1">
                <a:off x="0" y="-1"/>
                <a:ext cx="4623" cy="13957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F59ADEAE-D94F-6702-FBA0-2EB76709D527}"/>
                  </a:ext>
                </a:extLst>
              </p:cNvPr>
              <p:cNvSpPr/>
              <p:nvPr/>
            </p:nvSpPr>
            <p:spPr>
              <a:xfrm flipH="1">
                <a:off x="0" y="-1"/>
                <a:ext cx="4623" cy="13957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</p:grpSp>
        <p:grpSp>
          <p:nvGrpSpPr>
            <p:cNvPr id="10" name="Google Shape;76;p12">
              <a:extLst>
                <a:ext uri="{FF2B5EF4-FFF2-40B4-BE49-F238E27FC236}">
                  <a16:creationId xmlns:a16="http://schemas.microsoft.com/office/drawing/2014/main" id="{B0371320-4A4F-0BD2-D215-FBA7CF255698}"/>
                </a:ext>
              </a:extLst>
            </p:cNvPr>
            <p:cNvGrpSpPr/>
            <p:nvPr/>
          </p:nvGrpSpPr>
          <p:grpSpPr>
            <a:xfrm>
              <a:off x="6049522" y="6870109"/>
              <a:ext cx="12702" cy="12676"/>
              <a:chOff x="0" y="0"/>
              <a:chExt cx="12700" cy="12675"/>
            </a:xfrm>
          </p:grpSpPr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36BCEEFB-75B9-6443-D665-2BC2E9B28DB7}"/>
                  </a:ext>
                </a:extLst>
              </p:cNvPr>
              <p:cNvSpPr/>
              <p:nvPr/>
            </p:nvSpPr>
            <p:spPr>
              <a:xfrm>
                <a:off x="0" y="0"/>
                <a:ext cx="12700" cy="12675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A6B2C2D9-6246-99D2-1BEE-B668E7270397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2700" cy="12675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</p:grpSp>
        <p:grpSp>
          <p:nvGrpSpPr>
            <p:cNvPr id="11" name="Google Shape;77;p12">
              <a:extLst>
                <a:ext uri="{FF2B5EF4-FFF2-40B4-BE49-F238E27FC236}">
                  <a16:creationId xmlns:a16="http://schemas.microsoft.com/office/drawing/2014/main" id="{8C66FC44-B9A4-FD57-80BE-34D1D861644F}"/>
                </a:ext>
              </a:extLst>
            </p:cNvPr>
            <p:cNvGrpSpPr/>
            <p:nvPr/>
          </p:nvGrpSpPr>
          <p:grpSpPr>
            <a:xfrm>
              <a:off x="5990601" y="6783993"/>
              <a:ext cx="1" cy="12701"/>
              <a:chOff x="0" y="0"/>
              <a:chExt cx="1" cy="12700"/>
            </a:xfrm>
          </p:grpSpPr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D061828F-9591-5236-9DD3-D3EE1BE50BD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171C6785-6AA0-826F-C90B-B5DF725EF940}"/>
                  </a:ext>
                </a:extLst>
              </p:cNvPr>
              <p:cNvSpPr/>
              <p:nvPr/>
            </p:nvSpPr>
            <p:spPr>
              <a:xfrm flipV="1">
                <a:off x="0" y="0"/>
                <a:ext cx="1" cy="127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</p:grpSp>
        <p:sp>
          <p:nvSpPr>
            <p:cNvPr id="12" name="Google Shape;78;p12">
              <a:extLst>
                <a:ext uri="{FF2B5EF4-FFF2-40B4-BE49-F238E27FC236}">
                  <a16:creationId xmlns:a16="http://schemas.microsoft.com/office/drawing/2014/main" id="{39A98766-66EF-F707-9823-FF7915D67B29}"/>
                </a:ext>
              </a:extLst>
            </p:cNvPr>
            <p:cNvSpPr/>
            <p:nvPr/>
          </p:nvSpPr>
          <p:spPr>
            <a:xfrm>
              <a:off x="3212090" y="7020766"/>
              <a:ext cx="3240056" cy="195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8" y="0"/>
                  </a:moveTo>
                  <a:lnTo>
                    <a:pt x="1616" y="1014"/>
                  </a:lnTo>
                  <a:lnTo>
                    <a:pt x="1618" y="1014"/>
                  </a:lnTo>
                  <a:cubicBezTo>
                    <a:pt x="1648" y="663"/>
                    <a:pt x="1678" y="332"/>
                    <a:pt x="1708" y="0"/>
                  </a:cubicBezTo>
                  <a:close/>
                  <a:moveTo>
                    <a:pt x="19892" y="0"/>
                  </a:moveTo>
                  <a:cubicBezTo>
                    <a:pt x="19922" y="332"/>
                    <a:pt x="19952" y="663"/>
                    <a:pt x="19981" y="1014"/>
                  </a:cubicBezTo>
                  <a:lnTo>
                    <a:pt x="19984" y="1014"/>
                  </a:lnTo>
                  <a:lnTo>
                    <a:pt x="19892" y="0"/>
                  </a:lnTo>
                  <a:close/>
                  <a:moveTo>
                    <a:pt x="1618" y="1014"/>
                  </a:moveTo>
                  <a:cubicBezTo>
                    <a:pt x="1555" y="1748"/>
                    <a:pt x="1492" y="2552"/>
                    <a:pt x="1430" y="3591"/>
                  </a:cubicBezTo>
                  <a:lnTo>
                    <a:pt x="31" y="20573"/>
                  </a:lnTo>
                  <a:cubicBezTo>
                    <a:pt x="31" y="21090"/>
                    <a:pt x="0" y="21090"/>
                    <a:pt x="0" y="21600"/>
                  </a:cubicBezTo>
                  <a:lnTo>
                    <a:pt x="21600" y="21600"/>
                  </a:lnTo>
                  <a:lnTo>
                    <a:pt x="21538" y="20573"/>
                  </a:lnTo>
                  <a:lnTo>
                    <a:pt x="20139" y="3591"/>
                  </a:lnTo>
                  <a:cubicBezTo>
                    <a:pt x="20098" y="2552"/>
                    <a:pt x="20042" y="1748"/>
                    <a:pt x="19981" y="1014"/>
                  </a:cubicBezTo>
                  <a:close/>
                </a:path>
              </a:pathLst>
            </a:custGeom>
            <a:solidFill>
              <a:srgbClr val="B7B7B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13" name="Google Shape;79;p12">
              <a:extLst>
                <a:ext uri="{FF2B5EF4-FFF2-40B4-BE49-F238E27FC236}">
                  <a16:creationId xmlns:a16="http://schemas.microsoft.com/office/drawing/2014/main" id="{C66B9E55-B910-0BCA-2781-B86FE57CB242}"/>
                </a:ext>
              </a:extLst>
            </p:cNvPr>
            <p:cNvSpPr/>
            <p:nvPr/>
          </p:nvSpPr>
          <p:spPr>
            <a:xfrm>
              <a:off x="3720211" y="6104097"/>
              <a:ext cx="2219135" cy="60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5" y="0"/>
                  </a:moveTo>
                  <a:lnTo>
                    <a:pt x="726" y="13732"/>
                  </a:lnTo>
                  <a:cubicBezTo>
                    <a:pt x="590" y="16409"/>
                    <a:pt x="318" y="19089"/>
                    <a:pt x="0" y="21600"/>
                  </a:cubicBezTo>
                  <a:lnTo>
                    <a:pt x="46" y="21266"/>
                  </a:lnTo>
                  <a:lnTo>
                    <a:pt x="21558" y="21266"/>
                  </a:lnTo>
                  <a:cubicBezTo>
                    <a:pt x="21258" y="18852"/>
                    <a:pt x="21004" y="16291"/>
                    <a:pt x="20874" y="13732"/>
                  </a:cubicBezTo>
                  <a:lnTo>
                    <a:pt x="20510" y="1173"/>
                  </a:lnTo>
                  <a:cubicBezTo>
                    <a:pt x="18151" y="6364"/>
                    <a:pt x="15519" y="9711"/>
                    <a:pt x="12751" y="10884"/>
                  </a:cubicBezTo>
                  <a:cubicBezTo>
                    <a:pt x="12093" y="11094"/>
                    <a:pt x="11436" y="11197"/>
                    <a:pt x="10779" y="11197"/>
                  </a:cubicBezTo>
                  <a:cubicBezTo>
                    <a:pt x="8809" y="11197"/>
                    <a:pt x="6852" y="10257"/>
                    <a:pt x="4946" y="8373"/>
                  </a:cubicBezTo>
                  <a:cubicBezTo>
                    <a:pt x="3812" y="7536"/>
                    <a:pt x="2723" y="6029"/>
                    <a:pt x="1679" y="4018"/>
                  </a:cubicBezTo>
                  <a:cubicBezTo>
                    <a:pt x="1588" y="3852"/>
                    <a:pt x="1543" y="3516"/>
                    <a:pt x="1452" y="3182"/>
                  </a:cubicBezTo>
                  <a:cubicBezTo>
                    <a:pt x="1362" y="2848"/>
                    <a:pt x="1180" y="2177"/>
                    <a:pt x="1090" y="1675"/>
                  </a:cubicBezTo>
                  <a:lnTo>
                    <a:pt x="1135" y="0"/>
                  </a:lnTo>
                  <a:close/>
                  <a:moveTo>
                    <a:pt x="21558" y="21266"/>
                  </a:moveTo>
                  <a:cubicBezTo>
                    <a:pt x="21572" y="21378"/>
                    <a:pt x="21586" y="21490"/>
                    <a:pt x="21600" y="21600"/>
                  </a:cubicBezTo>
                  <a:cubicBezTo>
                    <a:pt x="21600" y="21434"/>
                    <a:pt x="21600" y="21266"/>
                    <a:pt x="21600" y="21266"/>
                  </a:cubicBezTo>
                  <a:close/>
                </a:path>
              </a:pathLst>
            </a:cu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grpSp>
          <p:nvGrpSpPr>
            <p:cNvPr id="14" name="Google Shape;80;p12">
              <a:extLst>
                <a:ext uri="{FF2B5EF4-FFF2-40B4-BE49-F238E27FC236}">
                  <a16:creationId xmlns:a16="http://schemas.microsoft.com/office/drawing/2014/main" id="{E31236ED-A936-7DDC-6FA2-4699E86FCD01}"/>
                </a:ext>
              </a:extLst>
            </p:cNvPr>
            <p:cNvGrpSpPr/>
            <p:nvPr/>
          </p:nvGrpSpPr>
          <p:grpSpPr>
            <a:xfrm>
              <a:off x="6121143" y="6950869"/>
              <a:ext cx="18667" cy="18630"/>
              <a:chOff x="57" y="57"/>
              <a:chExt cx="18666" cy="18628"/>
            </a:xfrm>
          </p:grpSpPr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99B71CC-6F54-1B1E-B278-FDC8A03F4F8A}"/>
                  </a:ext>
                </a:extLst>
              </p:cNvPr>
              <p:cNvSpPr/>
              <p:nvPr/>
            </p:nvSpPr>
            <p:spPr>
              <a:xfrm flipH="1" flipV="1">
                <a:off x="57" y="57"/>
                <a:ext cx="18666" cy="18628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F459EB6B-F001-CE33-8561-BF951391AD97}"/>
                  </a:ext>
                </a:extLst>
              </p:cNvPr>
              <p:cNvSpPr/>
              <p:nvPr/>
            </p:nvSpPr>
            <p:spPr>
              <a:xfrm>
                <a:off x="57" y="57"/>
                <a:ext cx="18666" cy="18628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</p:grpSp>
        <p:grpSp>
          <p:nvGrpSpPr>
            <p:cNvPr id="15" name="Google Shape;81;p12">
              <a:extLst>
                <a:ext uri="{FF2B5EF4-FFF2-40B4-BE49-F238E27FC236}">
                  <a16:creationId xmlns:a16="http://schemas.microsoft.com/office/drawing/2014/main" id="{178CFEE4-B0B8-B742-0527-F93833E6460A}"/>
                </a:ext>
              </a:extLst>
            </p:cNvPr>
            <p:cNvGrpSpPr/>
            <p:nvPr/>
          </p:nvGrpSpPr>
          <p:grpSpPr>
            <a:xfrm>
              <a:off x="3524428" y="6950869"/>
              <a:ext cx="18666" cy="18630"/>
              <a:chOff x="0" y="57"/>
              <a:chExt cx="18665" cy="18628"/>
            </a:xfrm>
          </p:grpSpPr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2E2138D-442D-D8DC-C01B-9B1496030F6C}"/>
                  </a:ext>
                </a:extLst>
              </p:cNvPr>
              <p:cNvSpPr/>
              <p:nvPr/>
            </p:nvSpPr>
            <p:spPr>
              <a:xfrm flipH="1">
                <a:off x="0" y="57"/>
                <a:ext cx="18665" cy="18628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147685B0-3022-9202-D5E4-512451888145}"/>
                  </a:ext>
                </a:extLst>
              </p:cNvPr>
              <p:cNvSpPr/>
              <p:nvPr/>
            </p:nvSpPr>
            <p:spPr>
              <a:xfrm flipV="1">
                <a:off x="0" y="57"/>
                <a:ext cx="18665" cy="18628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1400">
                    <a:solidFill>
                      <a:srgbClr val="3333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050"/>
              </a:p>
            </p:txBody>
          </p:sp>
        </p:grpSp>
        <p:sp>
          <p:nvSpPr>
            <p:cNvPr id="16" name="Google Shape;82;p12">
              <a:extLst>
                <a:ext uri="{FF2B5EF4-FFF2-40B4-BE49-F238E27FC236}">
                  <a16:creationId xmlns:a16="http://schemas.microsoft.com/office/drawing/2014/main" id="{E0136370-2B6C-D93E-7CFC-E7E32EA0B56C}"/>
                </a:ext>
              </a:extLst>
            </p:cNvPr>
            <p:cNvSpPr/>
            <p:nvPr/>
          </p:nvSpPr>
          <p:spPr>
            <a:xfrm>
              <a:off x="3459188" y="6694986"/>
              <a:ext cx="2755165" cy="33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3" y="0"/>
                  </a:moveTo>
                  <a:lnTo>
                    <a:pt x="2046" y="599"/>
                  </a:lnTo>
                  <a:cubicBezTo>
                    <a:pt x="1937" y="2399"/>
                    <a:pt x="1791" y="4199"/>
                    <a:pt x="1681" y="5999"/>
                  </a:cubicBezTo>
                  <a:cubicBezTo>
                    <a:pt x="1535" y="8100"/>
                    <a:pt x="1352" y="9900"/>
                    <a:pt x="1206" y="11402"/>
                  </a:cubicBezTo>
                  <a:lnTo>
                    <a:pt x="1133" y="12302"/>
                  </a:lnTo>
                  <a:cubicBezTo>
                    <a:pt x="1023" y="13500"/>
                    <a:pt x="840" y="15002"/>
                    <a:pt x="694" y="16501"/>
                  </a:cubicBezTo>
                  <a:lnTo>
                    <a:pt x="548" y="17702"/>
                  </a:lnTo>
                  <a:cubicBezTo>
                    <a:pt x="402" y="18602"/>
                    <a:pt x="256" y="19800"/>
                    <a:pt x="73" y="21001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490" y="21001"/>
                  </a:lnTo>
                  <a:cubicBezTo>
                    <a:pt x="21344" y="19800"/>
                    <a:pt x="21161" y="18602"/>
                    <a:pt x="21016" y="17702"/>
                  </a:cubicBezTo>
                  <a:lnTo>
                    <a:pt x="20869" y="16501"/>
                  </a:lnTo>
                  <a:cubicBezTo>
                    <a:pt x="20723" y="15002"/>
                    <a:pt x="20577" y="13500"/>
                    <a:pt x="20431" y="12001"/>
                  </a:cubicBezTo>
                  <a:lnTo>
                    <a:pt x="20358" y="11402"/>
                  </a:lnTo>
                  <a:cubicBezTo>
                    <a:pt x="20175" y="9900"/>
                    <a:pt x="20028" y="7799"/>
                    <a:pt x="19883" y="5999"/>
                  </a:cubicBezTo>
                  <a:cubicBezTo>
                    <a:pt x="19773" y="4199"/>
                    <a:pt x="19663" y="2399"/>
                    <a:pt x="19517" y="599"/>
                  </a:cubicBezTo>
                  <a:cubicBezTo>
                    <a:pt x="19517" y="599"/>
                    <a:pt x="19517" y="301"/>
                    <a:pt x="19517" y="0"/>
                  </a:cubicBezTo>
                  <a:close/>
                </a:path>
              </a:pathLst>
            </a:cu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17" name="Google Shape;83;p12">
              <a:extLst>
                <a:ext uri="{FF2B5EF4-FFF2-40B4-BE49-F238E27FC236}">
                  <a16:creationId xmlns:a16="http://schemas.microsoft.com/office/drawing/2014/main" id="{651435A9-AEF7-F0D2-356B-6AB4786FC719}"/>
                </a:ext>
              </a:extLst>
            </p:cNvPr>
            <p:cNvSpPr/>
            <p:nvPr/>
          </p:nvSpPr>
          <p:spPr>
            <a:xfrm>
              <a:off x="3188801" y="7209879"/>
              <a:ext cx="3287026" cy="125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extrusionOk="0">
                  <a:moveTo>
                    <a:pt x="153" y="0"/>
                  </a:moveTo>
                  <a:cubicBezTo>
                    <a:pt x="61" y="1592"/>
                    <a:pt x="30" y="3195"/>
                    <a:pt x="0" y="5588"/>
                  </a:cubicBezTo>
                  <a:cubicBezTo>
                    <a:pt x="0" y="6379"/>
                    <a:pt x="0" y="7180"/>
                    <a:pt x="0" y="8773"/>
                  </a:cubicBezTo>
                  <a:cubicBezTo>
                    <a:pt x="30" y="15963"/>
                    <a:pt x="275" y="21541"/>
                    <a:pt x="581" y="21541"/>
                  </a:cubicBezTo>
                  <a:lnTo>
                    <a:pt x="21020" y="21541"/>
                  </a:lnTo>
                  <a:cubicBezTo>
                    <a:pt x="21036" y="21580"/>
                    <a:pt x="21051" y="21600"/>
                    <a:pt x="21066" y="21600"/>
                  </a:cubicBezTo>
                  <a:cubicBezTo>
                    <a:pt x="21379" y="21600"/>
                    <a:pt x="21600" y="13955"/>
                    <a:pt x="21571" y="5588"/>
                  </a:cubicBezTo>
                  <a:cubicBezTo>
                    <a:pt x="21540" y="3195"/>
                    <a:pt x="21479" y="1592"/>
                    <a:pt x="21418" y="0"/>
                  </a:cubicBezTo>
                  <a:close/>
                </a:path>
              </a:pathLst>
            </a:custGeom>
            <a:solidFill>
              <a:srgbClr val="81828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18" name="Google Shape;84;p12">
              <a:extLst>
                <a:ext uri="{FF2B5EF4-FFF2-40B4-BE49-F238E27FC236}">
                  <a16:creationId xmlns:a16="http://schemas.microsoft.com/office/drawing/2014/main" id="{E47EA5A7-72B7-B2BF-1A63-3529CF66DD80}"/>
                </a:ext>
              </a:extLst>
            </p:cNvPr>
            <p:cNvSpPr/>
            <p:nvPr/>
          </p:nvSpPr>
          <p:spPr>
            <a:xfrm>
              <a:off x="3617697" y="107030"/>
              <a:ext cx="6046536" cy="6308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67" y="0"/>
                  </a:moveTo>
                  <a:lnTo>
                    <a:pt x="21317" y="143"/>
                  </a:lnTo>
                  <a:cubicBezTo>
                    <a:pt x="21367" y="223"/>
                    <a:pt x="21400" y="335"/>
                    <a:pt x="21400" y="430"/>
                  </a:cubicBezTo>
                  <a:lnTo>
                    <a:pt x="21400" y="19754"/>
                  </a:lnTo>
                  <a:cubicBezTo>
                    <a:pt x="21400" y="20088"/>
                    <a:pt x="21117" y="20359"/>
                    <a:pt x="20767" y="20359"/>
                  </a:cubicBezTo>
                  <a:lnTo>
                    <a:pt x="200" y="20359"/>
                  </a:lnTo>
                  <a:lnTo>
                    <a:pt x="0" y="20534"/>
                  </a:lnTo>
                  <a:lnTo>
                    <a:pt x="783" y="20534"/>
                  </a:lnTo>
                  <a:lnTo>
                    <a:pt x="766" y="20694"/>
                  </a:lnTo>
                  <a:cubicBezTo>
                    <a:pt x="799" y="20741"/>
                    <a:pt x="849" y="20789"/>
                    <a:pt x="899" y="20837"/>
                  </a:cubicBezTo>
                  <a:lnTo>
                    <a:pt x="982" y="20933"/>
                  </a:lnTo>
                  <a:cubicBezTo>
                    <a:pt x="1366" y="21108"/>
                    <a:pt x="1765" y="21251"/>
                    <a:pt x="2182" y="21347"/>
                  </a:cubicBezTo>
                  <a:cubicBezTo>
                    <a:pt x="2878" y="21513"/>
                    <a:pt x="3593" y="21600"/>
                    <a:pt x="4313" y="21600"/>
                  </a:cubicBezTo>
                  <a:cubicBezTo>
                    <a:pt x="4557" y="21600"/>
                    <a:pt x="4801" y="21590"/>
                    <a:pt x="5046" y="21570"/>
                  </a:cubicBezTo>
                  <a:cubicBezTo>
                    <a:pt x="6062" y="21458"/>
                    <a:pt x="7028" y="21156"/>
                    <a:pt x="7910" y="20662"/>
                  </a:cubicBezTo>
                  <a:lnTo>
                    <a:pt x="7894" y="20534"/>
                  </a:lnTo>
                  <a:lnTo>
                    <a:pt x="20767" y="20534"/>
                  </a:lnTo>
                  <a:cubicBezTo>
                    <a:pt x="21217" y="20534"/>
                    <a:pt x="21600" y="20184"/>
                    <a:pt x="21600" y="19738"/>
                  </a:cubicBezTo>
                  <a:lnTo>
                    <a:pt x="21600" y="430"/>
                  </a:lnTo>
                  <a:cubicBezTo>
                    <a:pt x="21600" y="271"/>
                    <a:pt x="21550" y="128"/>
                    <a:pt x="2146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0A0A0"/>
                </a:gs>
                <a:gs pos="12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19" name="Google Shape;85;p12">
              <a:extLst>
                <a:ext uri="{FF2B5EF4-FFF2-40B4-BE49-F238E27FC236}">
                  <a16:creationId xmlns:a16="http://schemas.microsoft.com/office/drawing/2014/main" id="{7DCE8FE6-BF6D-0E4B-8913-12E88D558C50}"/>
                </a:ext>
              </a:extLst>
            </p:cNvPr>
            <p:cNvSpPr/>
            <p:nvPr/>
          </p:nvSpPr>
          <p:spPr>
            <a:xfrm>
              <a:off x="3673635" y="144284"/>
              <a:ext cx="5934661" cy="5908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2" y="0"/>
                  </a:moveTo>
                  <a:lnTo>
                    <a:pt x="20633" y="901"/>
                  </a:lnTo>
                  <a:lnTo>
                    <a:pt x="20633" y="20630"/>
                  </a:lnTo>
                  <a:lnTo>
                    <a:pt x="950" y="20630"/>
                  </a:lnTo>
                  <a:lnTo>
                    <a:pt x="0" y="21600"/>
                  </a:lnTo>
                  <a:lnTo>
                    <a:pt x="20955" y="21600"/>
                  </a:lnTo>
                  <a:cubicBezTo>
                    <a:pt x="21311" y="21600"/>
                    <a:pt x="21600" y="21294"/>
                    <a:pt x="21600" y="20937"/>
                  </a:cubicBezTo>
                  <a:lnTo>
                    <a:pt x="21600" y="323"/>
                  </a:lnTo>
                  <a:cubicBezTo>
                    <a:pt x="21600" y="204"/>
                    <a:pt x="21583" y="102"/>
                    <a:pt x="21532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20" name="Google Shape;86;p12">
              <a:extLst>
                <a:ext uri="{FF2B5EF4-FFF2-40B4-BE49-F238E27FC236}">
                  <a16:creationId xmlns:a16="http://schemas.microsoft.com/office/drawing/2014/main" id="{F4CDB73D-7A4B-4631-33DC-A269EFD2BC67}"/>
                </a:ext>
              </a:extLst>
            </p:cNvPr>
            <p:cNvSpPr/>
            <p:nvPr/>
          </p:nvSpPr>
          <p:spPr>
            <a:xfrm>
              <a:off x="-1" y="57"/>
              <a:ext cx="9626900" cy="6103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3" y="0"/>
                  </a:moveTo>
                  <a:cubicBezTo>
                    <a:pt x="230" y="0"/>
                    <a:pt x="0" y="378"/>
                    <a:pt x="0" y="822"/>
                  </a:cubicBezTo>
                  <a:lnTo>
                    <a:pt x="0" y="20777"/>
                  </a:lnTo>
                  <a:cubicBezTo>
                    <a:pt x="0" y="21222"/>
                    <a:pt x="230" y="21600"/>
                    <a:pt x="523" y="21600"/>
                  </a:cubicBezTo>
                  <a:lnTo>
                    <a:pt x="8117" y="21600"/>
                  </a:lnTo>
                  <a:lnTo>
                    <a:pt x="8232" y="21419"/>
                  </a:lnTo>
                  <a:lnTo>
                    <a:pt x="523" y="21403"/>
                  </a:lnTo>
                  <a:cubicBezTo>
                    <a:pt x="303" y="21403"/>
                    <a:pt x="126" y="21107"/>
                    <a:pt x="126" y="20761"/>
                  </a:cubicBezTo>
                  <a:lnTo>
                    <a:pt x="126" y="822"/>
                  </a:lnTo>
                  <a:cubicBezTo>
                    <a:pt x="126" y="477"/>
                    <a:pt x="303" y="197"/>
                    <a:pt x="523" y="197"/>
                  </a:cubicBezTo>
                  <a:lnTo>
                    <a:pt x="21161" y="197"/>
                  </a:lnTo>
                  <a:cubicBezTo>
                    <a:pt x="21307" y="197"/>
                    <a:pt x="21443" y="313"/>
                    <a:pt x="21506" y="526"/>
                  </a:cubicBezTo>
                  <a:lnTo>
                    <a:pt x="21600" y="378"/>
                  </a:lnTo>
                  <a:cubicBezTo>
                    <a:pt x="21495" y="148"/>
                    <a:pt x="21339" y="0"/>
                    <a:pt x="21161" y="0"/>
                  </a:cubicBezTo>
                  <a:close/>
                </a:path>
              </a:pathLst>
            </a:custGeom>
            <a:solidFill>
              <a:srgbClr val="A5A6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21" name="Google Shape;87;p12">
              <a:extLst>
                <a:ext uri="{FF2B5EF4-FFF2-40B4-BE49-F238E27FC236}">
                  <a16:creationId xmlns:a16="http://schemas.microsoft.com/office/drawing/2014/main" id="{2BF0895F-A055-13C2-D17B-EA31BB650E31}"/>
                </a:ext>
              </a:extLst>
            </p:cNvPr>
            <p:cNvSpPr/>
            <p:nvPr/>
          </p:nvSpPr>
          <p:spPr>
            <a:xfrm>
              <a:off x="9299214" y="58139"/>
              <a:ext cx="306037" cy="30541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600">
                  <a:latin typeface="Arial"/>
                  <a:ea typeface="Arial"/>
                  <a:cs typeface="Arial"/>
                  <a:sym typeface="Arial"/>
                </a:defRPr>
              </a:pPr>
              <a:endParaRPr sz="450"/>
            </a:p>
          </p:txBody>
        </p:sp>
        <p:sp>
          <p:nvSpPr>
            <p:cNvPr id="22" name="Google Shape;88;p12">
              <a:extLst>
                <a:ext uri="{FF2B5EF4-FFF2-40B4-BE49-F238E27FC236}">
                  <a16:creationId xmlns:a16="http://schemas.microsoft.com/office/drawing/2014/main" id="{BE94117B-3223-22F0-D8D7-DB267D7ADC76}"/>
                </a:ext>
              </a:extLst>
            </p:cNvPr>
            <p:cNvSpPr/>
            <p:nvPr/>
          </p:nvSpPr>
          <p:spPr>
            <a:xfrm>
              <a:off x="51262" y="55703"/>
              <a:ext cx="9533687" cy="5997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26" y="264"/>
                  </a:moveTo>
                  <a:cubicBezTo>
                    <a:pt x="10890" y="264"/>
                    <a:pt x="10953" y="339"/>
                    <a:pt x="10953" y="453"/>
                  </a:cubicBezTo>
                  <a:cubicBezTo>
                    <a:pt x="10953" y="554"/>
                    <a:pt x="10900" y="654"/>
                    <a:pt x="10826" y="654"/>
                  </a:cubicBezTo>
                  <a:cubicBezTo>
                    <a:pt x="10721" y="637"/>
                    <a:pt x="10668" y="436"/>
                    <a:pt x="10742" y="319"/>
                  </a:cubicBezTo>
                  <a:cubicBezTo>
                    <a:pt x="10766" y="281"/>
                    <a:pt x="10796" y="264"/>
                    <a:pt x="10826" y="264"/>
                  </a:cubicBezTo>
                  <a:close/>
                  <a:moveTo>
                    <a:pt x="394" y="0"/>
                  </a:moveTo>
                  <a:cubicBezTo>
                    <a:pt x="180" y="0"/>
                    <a:pt x="0" y="295"/>
                    <a:pt x="0" y="637"/>
                  </a:cubicBezTo>
                  <a:lnTo>
                    <a:pt x="0" y="20963"/>
                  </a:lnTo>
                  <a:cubicBezTo>
                    <a:pt x="11" y="21315"/>
                    <a:pt x="190" y="21600"/>
                    <a:pt x="412" y="21600"/>
                  </a:cubicBezTo>
                  <a:lnTo>
                    <a:pt x="8207" y="21600"/>
                  </a:lnTo>
                  <a:lnTo>
                    <a:pt x="8799" y="20645"/>
                  </a:lnTo>
                  <a:lnTo>
                    <a:pt x="602" y="20645"/>
                  </a:lnTo>
                  <a:lnTo>
                    <a:pt x="602" y="956"/>
                  </a:lnTo>
                  <a:lnTo>
                    <a:pt x="21051" y="956"/>
                  </a:lnTo>
                  <a:lnTo>
                    <a:pt x="21051" y="1207"/>
                  </a:lnTo>
                  <a:lnTo>
                    <a:pt x="21600" y="336"/>
                  </a:lnTo>
                  <a:cubicBezTo>
                    <a:pt x="21537" y="135"/>
                    <a:pt x="21399" y="1"/>
                    <a:pt x="21251" y="1"/>
                  </a:cubicBezTo>
                  <a:lnTo>
                    <a:pt x="412" y="1"/>
                  </a:lnTo>
                  <a:cubicBezTo>
                    <a:pt x="406" y="0"/>
                    <a:pt x="400" y="0"/>
                    <a:pt x="394" y="0"/>
                  </a:cubicBezTo>
                  <a:close/>
                </a:path>
              </a:pathLst>
            </a:custGeom>
            <a:solidFill>
              <a:srgbClr val="20202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23" name="Google Shape;89;p12">
              <a:extLst>
                <a:ext uri="{FF2B5EF4-FFF2-40B4-BE49-F238E27FC236}">
                  <a16:creationId xmlns:a16="http://schemas.microsoft.com/office/drawing/2014/main" id="{99D75E86-4A40-752F-FE3D-BE97CDD61C93}"/>
                </a:ext>
              </a:extLst>
            </p:cNvPr>
            <p:cNvSpPr/>
            <p:nvPr/>
          </p:nvSpPr>
          <p:spPr>
            <a:xfrm>
              <a:off x="4777277" y="130327"/>
              <a:ext cx="108439" cy="103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10" h="21600" extrusionOk="0">
                  <a:moveTo>
                    <a:pt x="9456" y="2045"/>
                  </a:moveTo>
                  <a:cubicBezTo>
                    <a:pt x="13007" y="2045"/>
                    <a:pt x="16210" y="5496"/>
                    <a:pt x="16210" y="10668"/>
                  </a:cubicBezTo>
                  <a:cubicBezTo>
                    <a:pt x="16210" y="15514"/>
                    <a:pt x="13007" y="19399"/>
                    <a:pt x="9010" y="19399"/>
                  </a:cubicBezTo>
                  <a:cubicBezTo>
                    <a:pt x="2613" y="19399"/>
                    <a:pt x="213" y="9694"/>
                    <a:pt x="4210" y="4847"/>
                  </a:cubicBezTo>
                  <a:cubicBezTo>
                    <a:pt x="5807" y="2910"/>
                    <a:pt x="7681" y="2045"/>
                    <a:pt x="9456" y="2045"/>
                  </a:cubicBezTo>
                  <a:close/>
                  <a:moveTo>
                    <a:pt x="9010" y="0"/>
                  </a:moveTo>
                  <a:cubicBezTo>
                    <a:pt x="1007" y="0"/>
                    <a:pt x="-2990" y="11642"/>
                    <a:pt x="2613" y="18425"/>
                  </a:cubicBezTo>
                  <a:cubicBezTo>
                    <a:pt x="4408" y="20614"/>
                    <a:pt x="6709" y="21600"/>
                    <a:pt x="9000" y="21600"/>
                  </a:cubicBezTo>
                  <a:cubicBezTo>
                    <a:pt x="13830" y="21600"/>
                    <a:pt x="18610" y="17246"/>
                    <a:pt x="18610" y="10668"/>
                  </a:cubicBezTo>
                  <a:cubicBezTo>
                    <a:pt x="18610" y="4847"/>
                    <a:pt x="14613" y="0"/>
                    <a:pt x="901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24" name="Google Shape;90;p12">
              <a:extLst>
                <a:ext uri="{FF2B5EF4-FFF2-40B4-BE49-F238E27FC236}">
                  <a16:creationId xmlns:a16="http://schemas.microsoft.com/office/drawing/2014/main" id="{C2475649-8F83-3ECB-E82F-61E6A1DEE045}"/>
                </a:ext>
              </a:extLst>
            </p:cNvPr>
            <p:cNvSpPr/>
            <p:nvPr/>
          </p:nvSpPr>
          <p:spPr>
            <a:xfrm>
              <a:off x="4792505" y="139614"/>
              <a:ext cx="79227" cy="83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162" y="0"/>
                  </a:moveTo>
                  <a:cubicBezTo>
                    <a:pt x="3813" y="0"/>
                    <a:pt x="0" y="4805"/>
                    <a:pt x="0" y="10800"/>
                  </a:cubicBezTo>
                  <a:cubicBezTo>
                    <a:pt x="0" y="16795"/>
                    <a:pt x="3813" y="21600"/>
                    <a:pt x="10162" y="21600"/>
                  </a:cubicBezTo>
                  <a:cubicBezTo>
                    <a:pt x="16511" y="21600"/>
                    <a:pt x="21600" y="16795"/>
                    <a:pt x="21600" y="10800"/>
                  </a:cubicBezTo>
                  <a:cubicBezTo>
                    <a:pt x="21600" y="4805"/>
                    <a:pt x="16511" y="0"/>
                    <a:pt x="10162" y="0"/>
                  </a:cubicBezTo>
                  <a:close/>
                </a:path>
              </a:pathLst>
            </a:custGeom>
            <a:solidFill>
              <a:srgbClr val="20202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  <p:sp>
          <p:nvSpPr>
            <p:cNvPr id="25" name="Google Shape;91;p12">
              <a:extLst>
                <a:ext uri="{FF2B5EF4-FFF2-40B4-BE49-F238E27FC236}">
                  <a16:creationId xmlns:a16="http://schemas.microsoft.com/office/drawing/2014/main" id="{9D101EFB-AA3E-B577-E043-AFC33050261D}"/>
                </a:ext>
              </a:extLst>
            </p:cNvPr>
            <p:cNvSpPr/>
            <p:nvPr/>
          </p:nvSpPr>
          <p:spPr>
            <a:xfrm>
              <a:off x="3832359" y="6104080"/>
              <a:ext cx="2001240" cy="370096"/>
            </a:xfrm>
            <a:prstGeom prst="rect">
              <a:avLst/>
            </a:prstGeom>
            <a:gradFill flip="none" rotWithShape="1">
              <a:gsLst>
                <a:gs pos="0">
                  <a:srgbClr val="A0A0A0"/>
                </a:gs>
                <a:gs pos="36000">
                  <a:srgbClr val="919192"/>
                </a:gs>
                <a:gs pos="100000">
                  <a:srgbClr val="818284"/>
                </a:gs>
              </a:gsLst>
              <a:lin ang="16200038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sz="1050"/>
            </a:p>
          </p:txBody>
        </p:sp>
      </p:grp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AED560E-237F-4135-15D7-B20635A0E9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2362" y="1540525"/>
            <a:ext cx="3566501" cy="2069027"/>
          </a:xfrm>
          <a:custGeom>
            <a:avLst/>
            <a:gdLst>
              <a:gd name="connsiteX0" fmla="*/ 0 w 4755335"/>
              <a:gd name="connsiteY0" fmla="*/ 0 h 2758702"/>
              <a:gd name="connsiteX1" fmla="*/ 4755335 w 4755335"/>
              <a:gd name="connsiteY1" fmla="*/ 0 h 2758702"/>
              <a:gd name="connsiteX2" fmla="*/ 4755335 w 4755335"/>
              <a:gd name="connsiteY2" fmla="*/ 2758702 h 2758702"/>
              <a:gd name="connsiteX3" fmla="*/ 0 w 4755335"/>
              <a:gd name="connsiteY3" fmla="*/ 2758702 h 275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335" h="2758702">
                <a:moveTo>
                  <a:pt x="0" y="0"/>
                </a:moveTo>
                <a:lnTo>
                  <a:pt x="4755335" y="0"/>
                </a:lnTo>
                <a:lnTo>
                  <a:pt x="4755335" y="2758702"/>
                </a:lnTo>
                <a:lnTo>
                  <a:pt x="0" y="27587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424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A69839-0F79-FE3A-3827-7F2A2DBDA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351" y="997842"/>
            <a:ext cx="1875696" cy="3680124"/>
          </a:xfrm>
          <a:prstGeom prst="rect">
            <a:avLst/>
          </a:prstGeom>
          <a:effectLst/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88AA79-36B3-3DB9-1DBB-C2E158EE51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94644" y="1185982"/>
            <a:ext cx="1507109" cy="3303842"/>
          </a:xfrm>
          <a:custGeom>
            <a:avLst/>
            <a:gdLst>
              <a:gd name="connsiteX0" fmla="*/ 188107 w 2009478"/>
              <a:gd name="connsiteY0" fmla="*/ 0 h 4405122"/>
              <a:gd name="connsiteX1" fmla="*/ 445703 w 2009478"/>
              <a:gd name="connsiteY1" fmla="*/ 0 h 4405122"/>
              <a:gd name="connsiteX2" fmla="*/ 445703 w 2009478"/>
              <a:gd name="connsiteY2" fmla="*/ 75563 h 4405122"/>
              <a:gd name="connsiteX3" fmla="*/ 531275 w 2009478"/>
              <a:gd name="connsiteY3" fmla="*/ 161916 h 4405122"/>
              <a:gd name="connsiteX4" fmla="*/ 1475657 w 2009478"/>
              <a:gd name="connsiteY4" fmla="*/ 161916 h 4405122"/>
              <a:gd name="connsiteX5" fmla="*/ 1561230 w 2009478"/>
              <a:gd name="connsiteY5" fmla="*/ 75563 h 4405122"/>
              <a:gd name="connsiteX6" fmla="*/ 1561230 w 2009478"/>
              <a:gd name="connsiteY6" fmla="*/ 0 h 4405122"/>
              <a:gd name="connsiteX7" fmla="*/ 1821371 w 2009478"/>
              <a:gd name="connsiteY7" fmla="*/ 0 h 4405122"/>
              <a:gd name="connsiteX8" fmla="*/ 2009478 w 2009478"/>
              <a:gd name="connsiteY8" fmla="*/ 189821 h 4405122"/>
              <a:gd name="connsiteX9" fmla="*/ 2009478 w 2009478"/>
              <a:gd name="connsiteY9" fmla="*/ 4215301 h 4405122"/>
              <a:gd name="connsiteX10" fmla="*/ 1821371 w 2009478"/>
              <a:gd name="connsiteY10" fmla="*/ 4405122 h 4405122"/>
              <a:gd name="connsiteX11" fmla="*/ 188107 w 2009478"/>
              <a:gd name="connsiteY11" fmla="*/ 4405122 h 4405122"/>
              <a:gd name="connsiteX12" fmla="*/ 0 w 2009478"/>
              <a:gd name="connsiteY12" fmla="*/ 4215301 h 4405122"/>
              <a:gd name="connsiteX13" fmla="*/ 0 w 2009478"/>
              <a:gd name="connsiteY13" fmla="*/ 189821 h 4405122"/>
              <a:gd name="connsiteX14" fmla="*/ 188107 w 2009478"/>
              <a:gd name="connsiteY14" fmla="*/ 0 h 440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9478" h="4405122">
                <a:moveTo>
                  <a:pt x="188107" y="0"/>
                </a:moveTo>
                <a:lnTo>
                  <a:pt x="445703" y="0"/>
                </a:lnTo>
                <a:lnTo>
                  <a:pt x="445703" y="75563"/>
                </a:lnTo>
                <a:cubicBezTo>
                  <a:pt x="445703" y="123253"/>
                  <a:pt x="484015" y="161916"/>
                  <a:pt x="531275" y="161916"/>
                </a:cubicBezTo>
                <a:lnTo>
                  <a:pt x="1475657" y="161916"/>
                </a:lnTo>
                <a:cubicBezTo>
                  <a:pt x="1522918" y="161916"/>
                  <a:pt x="1561230" y="123253"/>
                  <a:pt x="1561230" y="75563"/>
                </a:cubicBezTo>
                <a:lnTo>
                  <a:pt x="1561230" y="0"/>
                </a:lnTo>
                <a:lnTo>
                  <a:pt x="1821371" y="0"/>
                </a:lnTo>
                <a:cubicBezTo>
                  <a:pt x="1925260" y="0"/>
                  <a:pt x="2009478" y="84986"/>
                  <a:pt x="2009478" y="189821"/>
                </a:cubicBezTo>
                <a:lnTo>
                  <a:pt x="2009478" y="4215301"/>
                </a:lnTo>
                <a:cubicBezTo>
                  <a:pt x="2009478" y="4320137"/>
                  <a:pt x="1925260" y="4405122"/>
                  <a:pt x="1821371" y="4405122"/>
                </a:cubicBezTo>
                <a:lnTo>
                  <a:pt x="188107" y="4405122"/>
                </a:lnTo>
                <a:cubicBezTo>
                  <a:pt x="84218" y="4405122"/>
                  <a:pt x="0" y="4320137"/>
                  <a:pt x="0" y="4215301"/>
                </a:cubicBezTo>
                <a:lnTo>
                  <a:pt x="0" y="189821"/>
                </a:lnTo>
                <a:cubicBezTo>
                  <a:pt x="0" y="84986"/>
                  <a:pt x="84218" y="0"/>
                  <a:pt x="18810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311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308958-0B86-7E37-881C-B285210C9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869609"/>
            <a:ext cx="9144000" cy="2273891"/>
          </a:xfrm>
          <a:custGeom>
            <a:avLst/>
            <a:gdLst>
              <a:gd name="connsiteX0" fmla="*/ 0 w 12192000"/>
              <a:gd name="connsiteY0" fmla="*/ 0 h 3031854"/>
              <a:gd name="connsiteX1" fmla="*/ 12192000 w 12192000"/>
              <a:gd name="connsiteY1" fmla="*/ 0 h 3031854"/>
              <a:gd name="connsiteX2" fmla="*/ 12192000 w 12192000"/>
              <a:gd name="connsiteY2" fmla="*/ 3031854 h 3031854"/>
              <a:gd name="connsiteX3" fmla="*/ 0 w 12192000"/>
              <a:gd name="connsiteY3" fmla="*/ 3031854 h 303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31854">
                <a:moveTo>
                  <a:pt x="0" y="0"/>
                </a:moveTo>
                <a:lnTo>
                  <a:pt x="12192000" y="0"/>
                </a:lnTo>
                <a:lnTo>
                  <a:pt x="12192000" y="3031854"/>
                </a:lnTo>
                <a:lnTo>
                  <a:pt x="0" y="30318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2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93BBFF8-DA54-A380-7C48-FF3421D82F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2963" y="2118026"/>
            <a:ext cx="8321038" cy="2433332"/>
          </a:xfrm>
          <a:custGeom>
            <a:avLst/>
            <a:gdLst>
              <a:gd name="connsiteX0" fmla="*/ 371943 w 11094717"/>
              <a:gd name="connsiteY0" fmla="*/ 0 h 3244443"/>
              <a:gd name="connsiteX1" fmla="*/ 11094717 w 11094717"/>
              <a:gd name="connsiteY1" fmla="*/ 0 h 3244443"/>
              <a:gd name="connsiteX2" fmla="*/ 11094717 w 11094717"/>
              <a:gd name="connsiteY2" fmla="*/ 3244443 h 3244443"/>
              <a:gd name="connsiteX3" fmla="*/ 371943 w 11094717"/>
              <a:gd name="connsiteY3" fmla="*/ 3244443 h 3244443"/>
              <a:gd name="connsiteX4" fmla="*/ 0 w 11094717"/>
              <a:gd name="connsiteY4" fmla="*/ 2872500 h 3244443"/>
              <a:gd name="connsiteX5" fmla="*/ 0 w 11094717"/>
              <a:gd name="connsiteY5" fmla="*/ 371943 h 3244443"/>
              <a:gd name="connsiteX6" fmla="*/ 371943 w 11094717"/>
              <a:gd name="connsiteY6" fmla="*/ 0 h 3244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94717" h="3244443">
                <a:moveTo>
                  <a:pt x="371943" y="0"/>
                </a:moveTo>
                <a:lnTo>
                  <a:pt x="11094717" y="0"/>
                </a:lnTo>
                <a:lnTo>
                  <a:pt x="11094717" y="3244443"/>
                </a:lnTo>
                <a:lnTo>
                  <a:pt x="371943" y="3244443"/>
                </a:lnTo>
                <a:cubicBezTo>
                  <a:pt x="166525" y="3244443"/>
                  <a:pt x="0" y="3077918"/>
                  <a:pt x="0" y="2872500"/>
                </a:cubicBezTo>
                <a:lnTo>
                  <a:pt x="0" y="371943"/>
                </a:lnTo>
                <a:cubicBezTo>
                  <a:pt x="0" y="166525"/>
                  <a:pt x="166525" y="0"/>
                  <a:pt x="3719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438252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3920BAE-C36B-4BF2-2A24-4498BEF2D5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57737" y="1017983"/>
            <a:ext cx="4386263" cy="3364707"/>
          </a:xfrm>
          <a:custGeom>
            <a:avLst/>
            <a:gdLst>
              <a:gd name="connsiteX0" fmla="*/ 747727 w 5848350"/>
              <a:gd name="connsiteY0" fmla="*/ 0 h 4486276"/>
              <a:gd name="connsiteX1" fmla="*/ 5848350 w 5848350"/>
              <a:gd name="connsiteY1" fmla="*/ 0 h 4486276"/>
              <a:gd name="connsiteX2" fmla="*/ 5848350 w 5848350"/>
              <a:gd name="connsiteY2" fmla="*/ 4486276 h 4486276"/>
              <a:gd name="connsiteX3" fmla="*/ 747727 w 5848350"/>
              <a:gd name="connsiteY3" fmla="*/ 4486276 h 4486276"/>
              <a:gd name="connsiteX4" fmla="*/ 0 w 5848350"/>
              <a:gd name="connsiteY4" fmla="*/ 3738549 h 4486276"/>
              <a:gd name="connsiteX5" fmla="*/ 0 w 5848350"/>
              <a:gd name="connsiteY5" fmla="*/ 747727 h 4486276"/>
              <a:gd name="connsiteX6" fmla="*/ 747727 w 5848350"/>
              <a:gd name="connsiteY6" fmla="*/ 0 h 448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8350" h="4486276">
                <a:moveTo>
                  <a:pt x="747727" y="0"/>
                </a:moveTo>
                <a:lnTo>
                  <a:pt x="5848350" y="0"/>
                </a:lnTo>
                <a:lnTo>
                  <a:pt x="5848350" y="4486276"/>
                </a:lnTo>
                <a:lnTo>
                  <a:pt x="747727" y="4486276"/>
                </a:lnTo>
                <a:cubicBezTo>
                  <a:pt x="334769" y="4486276"/>
                  <a:pt x="0" y="4151507"/>
                  <a:pt x="0" y="3738549"/>
                </a:cubicBezTo>
                <a:lnTo>
                  <a:pt x="0" y="747727"/>
                </a:lnTo>
                <a:cubicBezTo>
                  <a:pt x="0" y="334770"/>
                  <a:pt x="334769" y="0"/>
                  <a:pt x="7477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116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AC198E-0AF4-5F71-5C6C-0AC10591A6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40619"/>
            <a:ext cx="9144000" cy="3004124"/>
          </a:xfrm>
          <a:custGeom>
            <a:avLst/>
            <a:gdLst>
              <a:gd name="connsiteX0" fmla="*/ 0 w 12192000"/>
              <a:gd name="connsiteY0" fmla="*/ 0 h 4005498"/>
              <a:gd name="connsiteX1" fmla="*/ 12192000 w 12192000"/>
              <a:gd name="connsiteY1" fmla="*/ 0 h 4005498"/>
              <a:gd name="connsiteX2" fmla="*/ 12192000 w 12192000"/>
              <a:gd name="connsiteY2" fmla="*/ 4005498 h 4005498"/>
              <a:gd name="connsiteX3" fmla="*/ 0 w 12192000"/>
              <a:gd name="connsiteY3" fmla="*/ 4005498 h 400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005498">
                <a:moveTo>
                  <a:pt x="0" y="0"/>
                </a:moveTo>
                <a:lnTo>
                  <a:pt x="12192000" y="0"/>
                </a:lnTo>
                <a:lnTo>
                  <a:pt x="12192000" y="4005498"/>
                </a:lnTo>
                <a:lnTo>
                  <a:pt x="0" y="40054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455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8A37D2-41DE-AF09-E93E-CD398CB79989}"/>
              </a:ext>
            </a:extLst>
          </p:cNvPr>
          <p:cNvSpPr/>
          <p:nvPr userDrawn="1"/>
        </p:nvSpPr>
        <p:spPr>
          <a:xfrm>
            <a:off x="88659" y="0"/>
            <a:ext cx="322540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C1756FD-DC15-33EB-4662-222565142A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25404" cy="5143500"/>
          </a:xfrm>
          <a:custGeom>
            <a:avLst/>
            <a:gdLst>
              <a:gd name="connsiteX0" fmla="*/ 0 w 4300538"/>
              <a:gd name="connsiteY0" fmla="*/ 0 h 6858000"/>
              <a:gd name="connsiteX1" fmla="*/ 4300538 w 4300538"/>
              <a:gd name="connsiteY1" fmla="*/ 0 h 6858000"/>
              <a:gd name="connsiteX2" fmla="*/ 4300538 w 4300538"/>
              <a:gd name="connsiteY2" fmla="*/ 6858000 h 6858000"/>
              <a:gd name="connsiteX3" fmla="*/ 0 w 43005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0538" h="6858000">
                <a:moveTo>
                  <a:pt x="0" y="0"/>
                </a:moveTo>
                <a:lnTo>
                  <a:pt x="4300538" y="0"/>
                </a:lnTo>
                <a:lnTo>
                  <a:pt x="43005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A35610-CE6C-5C42-CA38-6DCD4B9A8B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15429" y="1279725"/>
            <a:ext cx="2232020" cy="2789004"/>
          </a:xfrm>
          <a:custGeom>
            <a:avLst/>
            <a:gdLst>
              <a:gd name="connsiteX0" fmla="*/ 496014 w 2976026"/>
              <a:gd name="connsiteY0" fmla="*/ 0 h 3718672"/>
              <a:gd name="connsiteX1" fmla="*/ 2480012 w 2976026"/>
              <a:gd name="connsiteY1" fmla="*/ 0 h 3718672"/>
              <a:gd name="connsiteX2" fmla="*/ 2976026 w 2976026"/>
              <a:gd name="connsiteY2" fmla="*/ 496014 h 3718672"/>
              <a:gd name="connsiteX3" fmla="*/ 2976026 w 2976026"/>
              <a:gd name="connsiteY3" fmla="*/ 3222658 h 3718672"/>
              <a:gd name="connsiteX4" fmla="*/ 2480012 w 2976026"/>
              <a:gd name="connsiteY4" fmla="*/ 3718672 h 3718672"/>
              <a:gd name="connsiteX5" fmla="*/ 496014 w 2976026"/>
              <a:gd name="connsiteY5" fmla="*/ 3718672 h 3718672"/>
              <a:gd name="connsiteX6" fmla="*/ 0 w 2976026"/>
              <a:gd name="connsiteY6" fmla="*/ 3222658 h 3718672"/>
              <a:gd name="connsiteX7" fmla="*/ 0 w 2976026"/>
              <a:gd name="connsiteY7" fmla="*/ 496014 h 3718672"/>
              <a:gd name="connsiteX8" fmla="*/ 496014 w 2976026"/>
              <a:gd name="connsiteY8" fmla="*/ 0 h 37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6026" h="3718672">
                <a:moveTo>
                  <a:pt x="496014" y="0"/>
                </a:moveTo>
                <a:lnTo>
                  <a:pt x="2480012" y="0"/>
                </a:lnTo>
                <a:cubicBezTo>
                  <a:pt x="2753953" y="0"/>
                  <a:pt x="2976026" y="222073"/>
                  <a:pt x="2976026" y="496014"/>
                </a:cubicBezTo>
                <a:lnTo>
                  <a:pt x="2976026" y="3222658"/>
                </a:lnTo>
                <a:cubicBezTo>
                  <a:pt x="2976026" y="3496599"/>
                  <a:pt x="2753953" y="3718672"/>
                  <a:pt x="2480012" y="3718672"/>
                </a:cubicBezTo>
                <a:lnTo>
                  <a:pt x="496014" y="3718672"/>
                </a:lnTo>
                <a:cubicBezTo>
                  <a:pt x="222073" y="3718672"/>
                  <a:pt x="0" y="3496599"/>
                  <a:pt x="0" y="3222658"/>
                </a:cubicBezTo>
                <a:lnTo>
                  <a:pt x="0" y="496014"/>
                </a:lnTo>
                <a:cubicBezTo>
                  <a:pt x="0" y="222073"/>
                  <a:pt x="222073" y="0"/>
                  <a:pt x="4960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77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BD35356-E9AC-392D-E3C9-3832CD1B53FF}"/>
              </a:ext>
            </a:extLst>
          </p:cNvPr>
          <p:cNvSpPr/>
          <p:nvPr userDrawn="1"/>
        </p:nvSpPr>
        <p:spPr>
          <a:xfrm>
            <a:off x="4686652" y="1096718"/>
            <a:ext cx="1868330" cy="30099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B2AC26-1651-3C09-F4BE-17F16D4BC1C0}"/>
              </a:ext>
            </a:extLst>
          </p:cNvPr>
          <p:cNvSpPr/>
          <p:nvPr userDrawn="1"/>
        </p:nvSpPr>
        <p:spPr>
          <a:xfrm>
            <a:off x="6749128" y="1559951"/>
            <a:ext cx="1868330" cy="30099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6A7C1A9-FDC3-0A3F-2E64-30980132B4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16788" y="1213660"/>
            <a:ext cx="1608058" cy="1646014"/>
          </a:xfrm>
          <a:custGeom>
            <a:avLst/>
            <a:gdLst>
              <a:gd name="connsiteX0" fmla="*/ 306131 w 2144077"/>
              <a:gd name="connsiteY0" fmla="*/ 0 h 2194685"/>
              <a:gd name="connsiteX1" fmla="*/ 1837946 w 2144077"/>
              <a:gd name="connsiteY1" fmla="*/ 0 h 2194685"/>
              <a:gd name="connsiteX2" fmla="*/ 2144077 w 2144077"/>
              <a:gd name="connsiteY2" fmla="*/ 306131 h 2194685"/>
              <a:gd name="connsiteX3" fmla="*/ 2144077 w 2144077"/>
              <a:gd name="connsiteY3" fmla="*/ 1888554 h 2194685"/>
              <a:gd name="connsiteX4" fmla="*/ 1837946 w 2144077"/>
              <a:gd name="connsiteY4" fmla="*/ 2194685 h 2194685"/>
              <a:gd name="connsiteX5" fmla="*/ 306131 w 2144077"/>
              <a:gd name="connsiteY5" fmla="*/ 2194685 h 2194685"/>
              <a:gd name="connsiteX6" fmla="*/ 0 w 2144077"/>
              <a:gd name="connsiteY6" fmla="*/ 1888554 h 2194685"/>
              <a:gd name="connsiteX7" fmla="*/ 0 w 2144077"/>
              <a:gd name="connsiteY7" fmla="*/ 306131 h 2194685"/>
              <a:gd name="connsiteX8" fmla="*/ 306131 w 2144077"/>
              <a:gd name="connsiteY8" fmla="*/ 0 h 219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4077" h="2194685">
                <a:moveTo>
                  <a:pt x="306131" y="0"/>
                </a:moveTo>
                <a:lnTo>
                  <a:pt x="1837946" y="0"/>
                </a:lnTo>
                <a:cubicBezTo>
                  <a:pt x="2007017" y="0"/>
                  <a:pt x="2144077" y="137060"/>
                  <a:pt x="2144077" y="306131"/>
                </a:cubicBezTo>
                <a:lnTo>
                  <a:pt x="2144077" y="1888554"/>
                </a:lnTo>
                <a:cubicBezTo>
                  <a:pt x="2144077" y="2057625"/>
                  <a:pt x="2007017" y="2194685"/>
                  <a:pt x="1837946" y="2194685"/>
                </a:cubicBezTo>
                <a:lnTo>
                  <a:pt x="306131" y="2194685"/>
                </a:lnTo>
                <a:cubicBezTo>
                  <a:pt x="137060" y="2194685"/>
                  <a:pt x="0" y="2057625"/>
                  <a:pt x="0" y="1888554"/>
                </a:cubicBezTo>
                <a:lnTo>
                  <a:pt x="0" y="306131"/>
                </a:lnTo>
                <a:cubicBezTo>
                  <a:pt x="0" y="137060"/>
                  <a:pt x="137060" y="0"/>
                  <a:pt x="3061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F202C12-32B0-BAB4-F2E6-A5B632EFB1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79264" y="1676894"/>
            <a:ext cx="1608058" cy="1646014"/>
          </a:xfrm>
          <a:custGeom>
            <a:avLst/>
            <a:gdLst>
              <a:gd name="connsiteX0" fmla="*/ 306131 w 2144077"/>
              <a:gd name="connsiteY0" fmla="*/ 0 h 2194685"/>
              <a:gd name="connsiteX1" fmla="*/ 1837946 w 2144077"/>
              <a:gd name="connsiteY1" fmla="*/ 0 h 2194685"/>
              <a:gd name="connsiteX2" fmla="*/ 2144077 w 2144077"/>
              <a:gd name="connsiteY2" fmla="*/ 306131 h 2194685"/>
              <a:gd name="connsiteX3" fmla="*/ 2144077 w 2144077"/>
              <a:gd name="connsiteY3" fmla="*/ 1888554 h 2194685"/>
              <a:gd name="connsiteX4" fmla="*/ 1837946 w 2144077"/>
              <a:gd name="connsiteY4" fmla="*/ 2194685 h 2194685"/>
              <a:gd name="connsiteX5" fmla="*/ 306131 w 2144077"/>
              <a:gd name="connsiteY5" fmla="*/ 2194685 h 2194685"/>
              <a:gd name="connsiteX6" fmla="*/ 0 w 2144077"/>
              <a:gd name="connsiteY6" fmla="*/ 1888554 h 2194685"/>
              <a:gd name="connsiteX7" fmla="*/ 0 w 2144077"/>
              <a:gd name="connsiteY7" fmla="*/ 306131 h 2194685"/>
              <a:gd name="connsiteX8" fmla="*/ 306131 w 2144077"/>
              <a:gd name="connsiteY8" fmla="*/ 0 h 219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4077" h="2194685">
                <a:moveTo>
                  <a:pt x="306131" y="0"/>
                </a:moveTo>
                <a:lnTo>
                  <a:pt x="1837946" y="0"/>
                </a:lnTo>
                <a:cubicBezTo>
                  <a:pt x="2007017" y="0"/>
                  <a:pt x="2144077" y="137060"/>
                  <a:pt x="2144077" y="306131"/>
                </a:cubicBezTo>
                <a:lnTo>
                  <a:pt x="2144077" y="1888554"/>
                </a:lnTo>
                <a:cubicBezTo>
                  <a:pt x="2144077" y="2057625"/>
                  <a:pt x="2007017" y="2194685"/>
                  <a:pt x="1837946" y="2194685"/>
                </a:cubicBezTo>
                <a:lnTo>
                  <a:pt x="306131" y="2194685"/>
                </a:lnTo>
                <a:cubicBezTo>
                  <a:pt x="137060" y="2194685"/>
                  <a:pt x="0" y="2057625"/>
                  <a:pt x="0" y="1888554"/>
                </a:cubicBezTo>
                <a:lnTo>
                  <a:pt x="0" y="306131"/>
                </a:lnTo>
                <a:cubicBezTo>
                  <a:pt x="0" y="137060"/>
                  <a:pt x="137060" y="0"/>
                  <a:pt x="3061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08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E0C45B-B9A6-3EC7-B90F-7CBFC523EE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1358" y="950495"/>
            <a:ext cx="3313301" cy="3477127"/>
          </a:xfrm>
          <a:custGeom>
            <a:avLst/>
            <a:gdLst>
              <a:gd name="connsiteX0" fmla="*/ 736304 w 4417734"/>
              <a:gd name="connsiteY0" fmla="*/ 0 h 4636169"/>
              <a:gd name="connsiteX1" fmla="*/ 3681430 w 4417734"/>
              <a:gd name="connsiteY1" fmla="*/ 0 h 4636169"/>
              <a:gd name="connsiteX2" fmla="*/ 4417734 w 4417734"/>
              <a:gd name="connsiteY2" fmla="*/ 736304 h 4636169"/>
              <a:gd name="connsiteX3" fmla="*/ 4417734 w 4417734"/>
              <a:gd name="connsiteY3" fmla="*/ 3899865 h 4636169"/>
              <a:gd name="connsiteX4" fmla="*/ 3681430 w 4417734"/>
              <a:gd name="connsiteY4" fmla="*/ 4636169 h 4636169"/>
              <a:gd name="connsiteX5" fmla="*/ 736304 w 4417734"/>
              <a:gd name="connsiteY5" fmla="*/ 4636169 h 4636169"/>
              <a:gd name="connsiteX6" fmla="*/ 0 w 4417734"/>
              <a:gd name="connsiteY6" fmla="*/ 3899865 h 4636169"/>
              <a:gd name="connsiteX7" fmla="*/ 0 w 4417734"/>
              <a:gd name="connsiteY7" fmla="*/ 736304 h 4636169"/>
              <a:gd name="connsiteX8" fmla="*/ 736304 w 4417734"/>
              <a:gd name="connsiteY8" fmla="*/ 0 h 46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17734" h="4636169">
                <a:moveTo>
                  <a:pt x="736304" y="0"/>
                </a:moveTo>
                <a:lnTo>
                  <a:pt x="3681430" y="0"/>
                </a:lnTo>
                <a:cubicBezTo>
                  <a:pt x="4088079" y="0"/>
                  <a:pt x="4417734" y="329655"/>
                  <a:pt x="4417734" y="736304"/>
                </a:cubicBezTo>
                <a:lnTo>
                  <a:pt x="4417734" y="3899865"/>
                </a:lnTo>
                <a:cubicBezTo>
                  <a:pt x="4417734" y="4306514"/>
                  <a:pt x="4088079" y="4636169"/>
                  <a:pt x="3681430" y="4636169"/>
                </a:cubicBezTo>
                <a:lnTo>
                  <a:pt x="736304" y="4636169"/>
                </a:lnTo>
                <a:cubicBezTo>
                  <a:pt x="329655" y="4636169"/>
                  <a:pt x="0" y="4306514"/>
                  <a:pt x="0" y="3899865"/>
                </a:cubicBezTo>
                <a:lnTo>
                  <a:pt x="0" y="736304"/>
                </a:lnTo>
                <a:cubicBezTo>
                  <a:pt x="0" y="329655"/>
                  <a:pt x="329655" y="0"/>
                  <a:pt x="7363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8C9A-A1E1-3693-0EAE-12B66E42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29BB7-72B1-2DAD-4FBA-E119B5B6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934C-5C52-5345-9FE2-D184200F2DC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914C8-4E5B-A8E9-0EE3-67BF1A29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C18C7-512C-57B6-E3DD-8C7CE4D0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30A5-55B1-E345-BCAB-B10F9F99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951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02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B41BAC4-6FC8-16DE-479A-3ACF813F92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2493" y="1094761"/>
            <a:ext cx="1798397" cy="3316879"/>
          </a:xfrm>
          <a:custGeom>
            <a:avLst/>
            <a:gdLst>
              <a:gd name="connsiteX0" fmla="*/ 399652 w 2397862"/>
              <a:gd name="connsiteY0" fmla="*/ 0 h 4422505"/>
              <a:gd name="connsiteX1" fmla="*/ 1998210 w 2397862"/>
              <a:gd name="connsiteY1" fmla="*/ 0 h 4422505"/>
              <a:gd name="connsiteX2" fmla="*/ 2397862 w 2397862"/>
              <a:gd name="connsiteY2" fmla="*/ 399652 h 4422505"/>
              <a:gd name="connsiteX3" fmla="*/ 2397862 w 2397862"/>
              <a:gd name="connsiteY3" fmla="*/ 4022853 h 4422505"/>
              <a:gd name="connsiteX4" fmla="*/ 1998210 w 2397862"/>
              <a:gd name="connsiteY4" fmla="*/ 4422505 h 4422505"/>
              <a:gd name="connsiteX5" fmla="*/ 399652 w 2397862"/>
              <a:gd name="connsiteY5" fmla="*/ 4422505 h 4422505"/>
              <a:gd name="connsiteX6" fmla="*/ 0 w 2397862"/>
              <a:gd name="connsiteY6" fmla="*/ 4022853 h 4422505"/>
              <a:gd name="connsiteX7" fmla="*/ 0 w 2397862"/>
              <a:gd name="connsiteY7" fmla="*/ 399652 h 4422505"/>
              <a:gd name="connsiteX8" fmla="*/ 399652 w 2397862"/>
              <a:gd name="connsiteY8" fmla="*/ 0 h 44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7862" h="4422505">
                <a:moveTo>
                  <a:pt x="399652" y="0"/>
                </a:moveTo>
                <a:lnTo>
                  <a:pt x="1998210" y="0"/>
                </a:lnTo>
                <a:cubicBezTo>
                  <a:pt x="2218932" y="0"/>
                  <a:pt x="2397862" y="178930"/>
                  <a:pt x="2397862" y="399652"/>
                </a:cubicBezTo>
                <a:lnTo>
                  <a:pt x="2397862" y="4022853"/>
                </a:lnTo>
                <a:cubicBezTo>
                  <a:pt x="2397862" y="4243575"/>
                  <a:pt x="2218932" y="4422505"/>
                  <a:pt x="1998210" y="4422505"/>
                </a:cubicBezTo>
                <a:lnTo>
                  <a:pt x="399652" y="4422505"/>
                </a:lnTo>
                <a:cubicBezTo>
                  <a:pt x="178930" y="4422505"/>
                  <a:pt x="0" y="4243575"/>
                  <a:pt x="0" y="4022853"/>
                </a:cubicBezTo>
                <a:lnTo>
                  <a:pt x="0" y="399652"/>
                </a:lnTo>
                <a:cubicBezTo>
                  <a:pt x="0" y="178930"/>
                  <a:pt x="178930" y="0"/>
                  <a:pt x="3996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126C864-0A9F-407A-BDBE-845BFAFF7B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84508" y="1094761"/>
            <a:ext cx="1798397" cy="3316879"/>
          </a:xfrm>
          <a:custGeom>
            <a:avLst/>
            <a:gdLst>
              <a:gd name="connsiteX0" fmla="*/ 399652 w 2397862"/>
              <a:gd name="connsiteY0" fmla="*/ 0 h 4422505"/>
              <a:gd name="connsiteX1" fmla="*/ 1998210 w 2397862"/>
              <a:gd name="connsiteY1" fmla="*/ 0 h 4422505"/>
              <a:gd name="connsiteX2" fmla="*/ 2397862 w 2397862"/>
              <a:gd name="connsiteY2" fmla="*/ 399652 h 4422505"/>
              <a:gd name="connsiteX3" fmla="*/ 2397862 w 2397862"/>
              <a:gd name="connsiteY3" fmla="*/ 4022853 h 4422505"/>
              <a:gd name="connsiteX4" fmla="*/ 1998210 w 2397862"/>
              <a:gd name="connsiteY4" fmla="*/ 4422505 h 4422505"/>
              <a:gd name="connsiteX5" fmla="*/ 399652 w 2397862"/>
              <a:gd name="connsiteY5" fmla="*/ 4422505 h 4422505"/>
              <a:gd name="connsiteX6" fmla="*/ 0 w 2397862"/>
              <a:gd name="connsiteY6" fmla="*/ 4022853 h 4422505"/>
              <a:gd name="connsiteX7" fmla="*/ 0 w 2397862"/>
              <a:gd name="connsiteY7" fmla="*/ 399652 h 4422505"/>
              <a:gd name="connsiteX8" fmla="*/ 399652 w 2397862"/>
              <a:gd name="connsiteY8" fmla="*/ 0 h 44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7862" h="4422505">
                <a:moveTo>
                  <a:pt x="399652" y="0"/>
                </a:moveTo>
                <a:lnTo>
                  <a:pt x="1998210" y="0"/>
                </a:lnTo>
                <a:cubicBezTo>
                  <a:pt x="2218932" y="0"/>
                  <a:pt x="2397862" y="178930"/>
                  <a:pt x="2397862" y="399652"/>
                </a:cubicBezTo>
                <a:lnTo>
                  <a:pt x="2397862" y="4022853"/>
                </a:lnTo>
                <a:cubicBezTo>
                  <a:pt x="2397862" y="4243575"/>
                  <a:pt x="2218932" y="4422505"/>
                  <a:pt x="1998210" y="4422505"/>
                </a:cubicBezTo>
                <a:lnTo>
                  <a:pt x="399652" y="4422505"/>
                </a:lnTo>
                <a:cubicBezTo>
                  <a:pt x="178930" y="4422505"/>
                  <a:pt x="0" y="4243575"/>
                  <a:pt x="0" y="4022853"/>
                </a:cubicBezTo>
                <a:lnTo>
                  <a:pt x="0" y="399652"/>
                </a:lnTo>
                <a:cubicBezTo>
                  <a:pt x="0" y="178930"/>
                  <a:pt x="178930" y="0"/>
                  <a:pt x="3996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311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28E00AB-ECD0-583B-C3ED-AA1D18437A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05347" y="1043581"/>
            <a:ext cx="1798397" cy="3475954"/>
          </a:xfrm>
          <a:custGeom>
            <a:avLst/>
            <a:gdLst>
              <a:gd name="connsiteX0" fmla="*/ 399652 w 2397862"/>
              <a:gd name="connsiteY0" fmla="*/ 0 h 4634605"/>
              <a:gd name="connsiteX1" fmla="*/ 1998210 w 2397862"/>
              <a:gd name="connsiteY1" fmla="*/ 0 h 4634605"/>
              <a:gd name="connsiteX2" fmla="*/ 2397862 w 2397862"/>
              <a:gd name="connsiteY2" fmla="*/ 399652 h 4634605"/>
              <a:gd name="connsiteX3" fmla="*/ 2397862 w 2397862"/>
              <a:gd name="connsiteY3" fmla="*/ 4234953 h 4634605"/>
              <a:gd name="connsiteX4" fmla="*/ 1998210 w 2397862"/>
              <a:gd name="connsiteY4" fmla="*/ 4634605 h 4634605"/>
              <a:gd name="connsiteX5" fmla="*/ 399652 w 2397862"/>
              <a:gd name="connsiteY5" fmla="*/ 4634605 h 4634605"/>
              <a:gd name="connsiteX6" fmla="*/ 0 w 2397862"/>
              <a:gd name="connsiteY6" fmla="*/ 4234953 h 4634605"/>
              <a:gd name="connsiteX7" fmla="*/ 0 w 2397862"/>
              <a:gd name="connsiteY7" fmla="*/ 399652 h 4634605"/>
              <a:gd name="connsiteX8" fmla="*/ 399652 w 2397862"/>
              <a:gd name="connsiteY8" fmla="*/ 0 h 46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7862" h="4634605">
                <a:moveTo>
                  <a:pt x="399652" y="0"/>
                </a:moveTo>
                <a:lnTo>
                  <a:pt x="1998210" y="0"/>
                </a:lnTo>
                <a:cubicBezTo>
                  <a:pt x="2218932" y="0"/>
                  <a:pt x="2397862" y="178930"/>
                  <a:pt x="2397862" y="399652"/>
                </a:cubicBezTo>
                <a:lnTo>
                  <a:pt x="2397862" y="4234953"/>
                </a:lnTo>
                <a:cubicBezTo>
                  <a:pt x="2397862" y="4455675"/>
                  <a:pt x="2218932" y="4634605"/>
                  <a:pt x="1998210" y="4634605"/>
                </a:cubicBezTo>
                <a:lnTo>
                  <a:pt x="399652" y="4634605"/>
                </a:lnTo>
                <a:cubicBezTo>
                  <a:pt x="178930" y="4634605"/>
                  <a:pt x="0" y="4455675"/>
                  <a:pt x="0" y="4234953"/>
                </a:cubicBezTo>
                <a:lnTo>
                  <a:pt x="0" y="399652"/>
                </a:lnTo>
                <a:cubicBezTo>
                  <a:pt x="0" y="178930"/>
                  <a:pt x="178930" y="0"/>
                  <a:pt x="3996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B79F139-A54A-C240-F48D-F43AA6A2A1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44317" y="1043581"/>
            <a:ext cx="2924612" cy="1528169"/>
          </a:xfrm>
          <a:custGeom>
            <a:avLst/>
            <a:gdLst>
              <a:gd name="connsiteX0" fmla="*/ 339600 w 3899482"/>
              <a:gd name="connsiteY0" fmla="*/ 0 h 2037558"/>
              <a:gd name="connsiteX1" fmla="*/ 3559882 w 3899482"/>
              <a:gd name="connsiteY1" fmla="*/ 0 h 2037558"/>
              <a:gd name="connsiteX2" fmla="*/ 3899482 w 3899482"/>
              <a:gd name="connsiteY2" fmla="*/ 339600 h 2037558"/>
              <a:gd name="connsiteX3" fmla="*/ 3899482 w 3899482"/>
              <a:gd name="connsiteY3" fmla="*/ 1697958 h 2037558"/>
              <a:gd name="connsiteX4" fmla="*/ 3559882 w 3899482"/>
              <a:gd name="connsiteY4" fmla="*/ 2037558 h 2037558"/>
              <a:gd name="connsiteX5" fmla="*/ 339600 w 3899482"/>
              <a:gd name="connsiteY5" fmla="*/ 2037558 h 2037558"/>
              <a:gd name="connsiteX6" fmla="*/ 0 w 3899482"/>
              <a:gd name="connsiteY6" fmla="*/ 1697958 h 2037558"/>
              <a:gd name="connsiteX7" fmla="*/ 0 w 3899482"/>
              <a:gd name="connsiteY7" fmla="*/ 339600 h 2037558"/>
              <a:gd name="connsiteX8" fmla="*/ 339600 w 3899482"/>
              <a:gd name="connsiteY8" fmla="*/ 0 h 203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9482" h="2037558">
                <a:moveTo>
                  <a:pt x="339600" y="0"/>
                </a:moveTo>
                <a:lnTo>
                  <a:pt x="3559882" y="0"/>
                </a:lnTo>
                <a:cubicBezTo>
                  <a:pt x="3747438" y="0"/>
                  <a:pt x="3899482" y="152044"/>
                  <a:pt x="3899482" y="339600"/>
                </a:cubicBezTo>
                <a:lnTo>
                  <a:pt x="3899482" y="1697958"/>
                </a:lnTo>
                <a:cubicBezTo>
                  <a:pt x="3899482" y="1885514"/>
                  <a:pt x="3747438" y="2037558"/>
                  <a:pt x="3559882" y="2037558"/>
                </a:cubicBezTo>
                <a:lnTo>
                  <a:pt x="339600" y="2037558"/>
                </a:lnTo>
                <a:cubicBezTo>
                  <a:pt x="152044" y="2037558"/>
                  <a:pt x="0" y="1885514"/>
                  <a:pt x="0" y="1697958"/>
                </a:cubicBezTo>
                <a:lnTo>
                  <a:pt x="0" y="339600"/>
                </a:lnTo>
                <a:cubicBezTo>
                  <a:pt x="0" y="152044"/>
                  <a:pt x="152044" y="0"/>
                  <a:pt x="3396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465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F82245E-F369-3127-D9A2-A2AF77F030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6961" y="2358905"/>
            <a:ext cx="7776704" cy="2202726"/>
          </a:xfrm>
          <a:custGeom>
            <a:avLst/>
            <a:gdLst>
              <a:gd name="connsiteX0" fmla="*/ 489504 w 10368938"/>
              <a:gd name="connsiteY0" fmla="*/ 0 h 2936968"/>
              <a:gd name="connsiteX1" fmla="*/ 9879434 w 10368938"/>
              <a:gd name="connsiteY1" fmla="*/ 0 h 2936968"/>
              <a:gd name="connsiteX2" fmla="*/ 10368938 w 10368938"/>
              <a:gd name="connsiteY2" fmla="*/ 489504 h 2936968"/>
              <a:gd name="connsiteX3" fmla="*/ 10368938 w 10368938"/>
              <a:gd name="connsiteY3" fmla="*/ 2447464 h 2936968"/>
              <a:gd name="connsiteX4" fmla="*/ 9879434 w 10368938"/>
              <a:gd name="connsiteY4" fmla="*/ 2936968 h 2936968"/>
              <a:gd name="connsiteX5" fmla="*/ 489504 w 10368938"/>
              <a:gd name="connsiteY5" fmla="*/ 2936968 h 2936968"/>
              <a:gd name="connsiteX6" fmla="*/ 0 w 10368938"/>
              <a:gd name="connsiteY6" fmla="*/ 2447464 h 2936968"/>
              <a:gd name="connsiteX7" fmla="*/ 0 w 10368938"/>
              <a:gd name="connsiteY7" fmla="*/ 489504 h 2936968"/>
              <a:gd name="connsiteX8" fmla="*/ 489504 w 10368938"/>
              <a:gd name="connsiteY8" fmla="*/ 0 h 29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68938" h="2936968">
                <a:moveTo>
                  <a:pt x="489504" y="0"/>
                </a:moveTo>
                <a:lnTo>
                  <a:pt x="9879434" y="0"/>
                </a:lnTo>
                <a:cubicBezTo>
                  <a:pt x="10149780" y="0"/>
                  <a:pt x="10368938" y="219158"/>
                  <a:pt x="10368938" y="489504"/>
                </a:cubicBezTo>
                <a:lnTo>
                  <a:pt x="10368938" y="2447464"/>
                </a:lnTo>
                <a:cubicBezTo>
                  <a:pt x="10368938" y="2717810"/>
                  <a:pt x="10149780" y="2936968"/>
                  <a:pt x="9879434" y="2936968"/>
                </a:cubicBezTo>
                <a:lnTo>
                  <a:pt x="489504" y="2936968"/>
                </a:lnTo>
                <a:cubicBezTo>
                  <a:pt x="219158" y="2936968"/>
                  <a:pt x="0" y="2717810"/>
                  <a:pt x="0" y="2447464"/>
                </a:cubicBezTo>
                <a:lnTo>
                  <a:pt x="0" y="489504"/>
                </a:lnTo>
                <a:cubicBezTo>
                  <a:pt x="0" y="219158"/>
                  <a:pt x="219158" y="0"/>
                  <a:pt x="4895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1698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FBC6F-E575-9AFB-DF69-3FA3257F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44491-0BDD-11DA-76DD-8507BA5C2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6DA5C-0891-FB7D-9456-2E27E6662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8934C-5C52-5345-9FE2-D184200F2DC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C0A06-893F-C387-776F-7B13B5027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D6EC3-CAF9-A626-2C86-C60C4A366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230A5-55B1-E345-BCAB-B10F9F99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  <p:sldLayoutId id="2147483752" r:id="rId24"/>
    <p:sldLayoutId id="2147483753" r:id="rId25"/>
    <p:sldLayoutId id="2147483754" r:id="rId26"/>
    <p:sldLayoutId id="2147483755" r:id="rId27"/>
    <p:sldLayoutId id="2147483756" r:id="rId28"/>
    <p:sldLayoutId id="2147483757" r:id="rId29"/>
    <p:sldLayoutId id="2147483758" r:id="rId30"/>
    <p:sldLayoutId id="2147483759" r:id="rId31"/>
    <p:sldLayoutId id="2147483760" r:id="rId32"/>
    <p:sldLayoutId id="2147483761" r:id="rId33"/>
    <p:sldLayoutId id="2147483762" r:id="rId34"/>
    <p:sldLayoutId id="2147483763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8" r:id="rId45"/>
    <p:sldLayoutId id="2147483709" r:id="rId46"/>
    <p:sldLayoutId id="2147483710" r:id="rId47"/>
    <p:sldLayoutId id="2147483711" r:id="rId48"/>
    <p:sldLayoutId id="2147483712" r:id="rId49"/>
    <p:sldLayoutId id="2147483713" r:id="rId50"/>
    <p:sldLayoutId id="2147483714" r:id="rId51"/>
    <p:sldLayoutId id="2147483715" r:id="rId52"/>
    <p:sldLayoutId id="2147483716" r:id="rId53"/>
    <p:sldLayoutId id="2147483717" r:id="rId54"/>
    <p:sldLayoutId id="2147483718" r:id="rId55"/>
    <p:sldLayoutId id="2147483719" r:id="rId56"/>
    <p:sldLayoutId id="2147483720" r:id="rId57"/>
    <p:sldLayoutId id="2147483721" r:id="rId58"/>
    <p:sldLayoutId id="2147483722" r:id="rId59"/>
    <p:sldLayoutId id="2147483723" r:id="rId60"/>
    <p:sldLayoutId id="2147483724" r:id="rId61"/>
    <p:sldLayoutId id="2147483725" r:id="rId62"/>
    <p:sldLayoutId id="2147483726" r:id="rId63"/>
    <p:sldLayoutId id="2147483727" r:id="rId64"/>
    <p:sldLayoutId id="2147483656" r:id="rId65"/>
    <p:sldLayoutId id="2147483686" r:id="rId6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>
          <p15:clr>
            <a:srgbClr val="F26B43"/>
          </p15:clr>
        </p15:guide>
        <p15:guide id="2" pos="483">
          <p15:clr>
            <a:srgbClr val="F26B43"/>
          </p15:clr>
        </p15:guide>
        <p15:guide id="3" pos="3840">
          <p15:clr>
            <a:srgbClr val="F26B43"/>
          </p15:clr>
        </p15:guide>
        <p15:guide id="4" pos="7197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orient="horz" pos="2160">
          <p15:clr>
            <a:srgbClr val="F26B43"/>
          </p15:clr>
        </p15:guide>
        <p15:guide id="8" orient="horz" pos="293" userDrawn="1">
          <p15:clr>
            <a:srgbClr val="F26B43"/>
          </p15:clr>
        </p15:guide>
        <p15:guide id="9" pos="362" userDrawn="1">
          <p15:clr>
            <a:srgbClr val="F26B43"/>
          </p15:clr>
        </p15:guide>
        <p15:guide id="10" pos="2880" userDrawn="1">
          <p15:clr>
            <a:srgbClr val="F26B43"/>
          </p15:clr>
        </p15:guide>
        <p15:guide id="11" pos="5398" userDrawn="1">
          <p15:clr>
            <a:srgbClr val="F26B43"/>
          </p15:clr>
        </p15:guide>
        <p15:guide id="12" orient="horz" pos="2947" userDrawn="1">
          <p15:clr>
            <a:srgbClr val="F26B43"/>
          </p15:clr>
        </p15:guide>
        <p15:guide id="13" orient="horz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jp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FAA800-031C-83D2-AC1E-7559EBF5B51B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C420882-81CD-ED87-05C1-45920BE0B6A2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EC76F21-65D9-FC71-F8FB-B7B425732A26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2" name="Graphic 103">
                <a:extLst>
                  <a:ext uri="{FF2B5EF4-FFF2-40B4-BE49-F238E27FC236}">
                    <a16:creationId xmlns:a16="http://schemas.microsoft.com/office/drawing/2014/main" id="{47C1CC25-3C0B-8AF0-9908-A5EE6E99E33E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Graphic 88">
                <a:extLst>
                  <a:ext uri="{FF2B5EF4-FFF2-40B4-BE49-F238E27FC236}">
                    <a16:creationId xmlns:a16="http://schemas.microsoft.com/office/drawing/2014/main" id="{349F47B2-2E88-4D01-4DF0-7912D5D65756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4" name="Graphic 46">
                <a:extLst>
                  <a:ext uri="{FF2B5EF4-FFF2-40B4-BE49-F238E27FC236}">
                    <a16:creationId xmlns:a16="http://schemas.microsoft.com/office/drawing/2014/main" id="{EAD064F6-20AF-9F61-EE30-DD581FD05BF8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7450396-7CC2-8A65-1BB9-674699FBCDF4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B03869-4142-DCD8-68D7-A1C4E6E002F7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8" name="Graphic 33">
              <a:extLst>
                <a:ext uri="{FF2B5EF4-FFF2-40B4-BE49-F238E27FC236}">
                  <a16:creationId xmlns:a16="http://schemas.microsoft.com/office/drawing/2014/main" id="{2D7DF907-AAFE-2AC9-199B-76E6250ED87E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958FEB-7EDF-D54A-5791-E54E4F299888}"/>
                </a:ext>
              </a:extLst>
            </p:cNvPr>
            <p:cNvSpPr txBox="1"/>
            <p:nvPr/>
          </p:nvSpPr>
          <p:spPr>
            <a:xfrm>
              <a:off x="10108062" y="386334"/>
              <a:ext cx="1074743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933551-FB9D-0E86-88B5-1934223CAB1A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1" name="Graphic 686">
              <a:extLst>
                <a:ext uri="{FF2B5EF4-FFF2-40B4-BE49-F238E27FC236}">
                  <a16:creationId xmlns:a16="http://schemas.microsoft.com/office/drawing/2014/main" id="{32F54010-198C-7D24-8B2A-7C3C9F6E99D7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022BE6-E74B-E21F-BD86-73EB204F1B83}"/>
              </a:ext>
            </a:extLst>
          </p:cNvPr>
          <p:cNvSpPr txBox="1"/>
          <p:nvPr/>
        </p:nvSpPr>
        <p:spPr>
          <a:xfrm>
            <a:off x="900288" y="1146023"/>
            <a:ext cx="456846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4950" dirty="0">
                <a:solidFill>
                  <a:schemeClr val="accent1"/>
                </a:solidFill>
              </a:rPr>
              <a:t>MICRO</a:t>
            </a:r>
            <a:r>
              <a:rPr lang="en-ID" sz="4950" dirty="0"/>
              <a:t>SCOPE</a:t>
            </a:r>
            <a:endParaRPr lang="id-ID" sz="49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9CC17D-7E71-1B2C-1E66-066FAE6E75C9}"/>
              </a:ext>
            </a:extLst>
          </p:cNvPr>
          <p:cNvSpPr txBox="1"/>
          <p:nvPr/>
        </p:nvSpPr>
        <p:spPr>
          <a:xfrm>
            <a:off x="5614990" y="1514911"/>
            <a:ext cx="30835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1350" spc="225" dirty="0"/>
              <a:t>MEDICAL PRESENTATIONS</a:t>
            </a:r>
            <a:endParaRPr lang="id-ID" sz="1350" spc="225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46D001E-0493-EDA2-4239-4F9AB9A561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6" t="46979" r="2071" b="2622"/>
          <a:stretch>
            <a:fillRect/>
          </a:stretch>
        </p:blipFill>
        <p:spPr>
          <a:xfrm>
            <a:off x="822963" y="2118026"/>
            <a:ext cx="8321038" cy="2433332"/>
          </a:xfrm>
          <a:custGeom>
            <a:avLst/>
            <a:gdLst>
              <a:gd name="connsiteX0" fmla="*/ 371943 w 11094717"/>
              <a:gd name="connsiteY0" fmla="*/ 0 h 3244443"/>
              <a:gd name="connsiteX1" fmla="*/ 11094717 w 11094717"/>
              <a:gd name="connsiteY1" fmla="*/ 0 h 3244443"/>
              <a:gd name="connsiteX2" fmla="*/ 11094717 w 11094717"/>
              <a:gd name="connsiteY2" fmla="*/ 3244443 h 3244443"/>
              <a:gd name="connsiteX3" fmla="*/ 371943 w 11094717"/>
              <a:gd name="connsiteY3" fmla="*/ 3244443 h 3244443"/>
              <a:gd name="connsiteX4" fmla="*/ 0 w 11094717"/>
              <a:gd name="connsiteY4" fmla="*/ 2872500 h 3244443"/>
              <a:gd name="connsiteX5" fmla="*/ 0 w 11094717"/>
              <a:gd name="connsiteY5" fmla="*/ 371943 h 3244443"/>
              <a:gd name="connsiteX6" fmla="*/ 371943 w 11094717"/>
              <a:gd name="connsiteY6" fmla="*/ 0 h 3244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94717" h="3244443">
                <a:moveTo>
                  <a:pt x="371943" y="0"/>
                </a:moveTo>
                <a:lnTo>
                  <a:pt x="11094717" y="0"/>
                </a:lnTo>
                <a:lnTo>
                  <a:pt x="11094717" y="3244443"/>
                </a:lnTo>
                <a:lnTo>
                  <a:pt x="371943" y="3244443"/>
                </a:lnTo>
                <a:cubicBezTo>
                  <a:pt x="166525" y="3244443"/>
                  <a:pt x="0" y="3077918"/>
                  <a:pt x="0" y="2872500"/>
                </a:cubicBezTo>
                <a:lnTo>
                  <a:pt x="0" y="371943"/>
                </a:lnTo>
                <a:cubicBezTo>
                  <a:pt x="0" y="166525"/>
                  <a:pt x="166525" y="0"/>
                  <a:pt x="37194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677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051135F-7FA8-B38E-D767-9A7C50052D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80" t="7028" r="47240" b="2943"/>
          <a:stretch>
            <a:fillRect/>
          </a:stretch>
        </p:blipFill>
        <p:spPr>
          <a:xfrm>
            <a:off x="871571" y="1259007"/>
            <a:ext cx="3611334" cy="3884494"/>
          </a:xfrm>
          <a:custGeom>
            <a:avLst/>
            <a:gdLst>
              <a:gd name="connsiteX0" fmla="*/ 802535 w 4815112"/>
              <a:gd name="connsiteY0" fmla="*/ 0 h 5179325"/>
              <a:gd name="connsiteX1" fmla="*/ 4012577 w 4815112"/>
              <a:gd name="connsiteY1" fmla="*/ 0 h 5179325"/>
              <a:gd name="connsiteX2" fmla="*/ 4815112 w 4815112"/>
              <a:gd name="connsiteY2" fmla="*/ 802535 h 5179325"/>
              <a:gd name="connsiteX3" fmla="*/ 4815112 w 4815112"/>
              <a:gd name="connsiteY3" fmla="*/ 5179325 h 5179325"/>
              <a:gd name="connsiteX4" fmla="*/ 0 w 4815112"/>
              <a:gd name="connsiteY4" fmla="*/ 5179325 h 5179325"/>
              <a:gd name="connsiteX5" fmla="*/ 0 w 4815112"/>
              <a:gd name="connsiteY5" fmla="*/ 802535 h 5179325"/>
              <a:gd name="connsiteX6" fmla="*/ 802535 w 4815112"/>
              <a:gd name="connsiteY6" fmla="*/ 0 h 517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5112" h="5179325">
                <a:moveTo>
                  <a:pt x="802535" y="0"/>
                </a:moveTo>
                <a:lnTo>
                  <a:pt x="4012577" y="0"/>
                </a:lnTo>
                <a:cubicBezTo>
                  <a:pt x="4455805" y="0"/>
                  <a:pt x="4815112" y="359307"/>
                  <a:pt x="4815112" y="802535"/>
                </a:cubicBezTo>
                <a:lnTo>
                  <a:pt x="4815112" y="5179325"/>
                </a:lnTo>
                <a:lnTo>
                  <a:pt x="0" y="5179325"/>
                </a:lnTo>
                <a:lnTo>
                  <a:pt x="0" y="802535"/>
                </a:lnTo>
                <a:cubicBezTo>
                  <a:pt x="0" y="359307"/>
                  <a:pt x="359307" y="0"/>
                  <a:pt x="802535" y="0"/>
                </a:cubicBezTo>
                <a:close/>
              </a:path>
            </a:pathLst>
          </a:cu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B6B2BAF-BE2E-F343-5F5D-354A34CDE0F5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4025944A-94D9-544B-5A48-9A8854C47E5B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3BE1D4-CAC2-DAE5-860F-0A641DF1DEFE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9B6AB2BC-BCFB-48D3-8150-220C718E72DE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4E693A7B-BE3F-F5C1-EF5B-A0790956C1BF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F0024B71-2792-B3D5-FB5B-B057074208F2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74DE223-401B-0A00-C518-4BE7CFBCB6FD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17EA7F-EA14-9DAC-4CF8-B0C221DA71F7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26246CFA-C0B8-2180-311A-91684A3077FC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42B8EF-B7E5-4239-0AD0-A2AFB0276DDA}"/>
                </a:ext>
              </a:extLst>
            </p:cNvPr>
            <p:cNvSpPr txBox="1"/>
            <p:nvPr/>
          </p:nvSpPr>
          <p:spPr>
            <a:xfrm>
              <a:off x="10108062" y="386334"/>
              <a:ext cx="1047356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AAC9EC-05F5-BF14-A784-9FE45979AC24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C7B9CE6C-6603-B5BF-9CE8-790A8B0DB10A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A1F8BF9-33BF-2378-F343-788C7D152757}"/>
              </a:ext>
            </a:extLst>
          </p:cNvPr>
          <p:cNvSpPr txBox="1"/>
          <p:nvPr/>
        </p:nvSpPr>
        <p:spPr>
          <a:xfrm>
            <a:off x="4869028" y="1295419"/>
            <a:ext cx="3855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/>
              <a:t>Lab Paradigm The </a:t>
            </a:r>
            <a:r>
              <a:rPr lang="en-ID" sz="2700" dirty="0">
                <a:solidFill>
                  <a:schemeClr val="accent1"/>
                </a:solidFill>
              </a:rPr>
              <a:t>Future Of Research</a:t>
            </a:r>
            <a:endParaRPr lang="id-ID" sz="27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ECFE27-88C9-6391-454E-D725C646904E}"/>
              </a:ext>
            </a:extLst>
          </p:cNvPr>
          <p:cNvSpPr txBox="1"/>
          <p:nvPr/>
        </p:nvSpPr>
        <p:spPr>
          <a:xfrm>
            <a:off x="4869028" y="2316814"/>
            <a:ext cx="3414905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r>
              <a:rPr lang="id-ID" sz="900" dirty="0"/>
              <a:t> </a:t>
            </a:r>
            <a:r>
              <a:rPr lang="id-ID" sz="900" dirty="0" err="1"/>
              <a:t>dolore</a:t>
            </a:r>
            <a:r>
              <a:rPr lang="id-ID" sz="900" dirty="0"/>
              <a:t> </a:t>
            </a:r>
            <a:r>
              <a:rPr lang="id-ID" sz="900" dirty="0" err="1"/>
              <a:t>magna</a:t>
            </a:r>
            <a:r>
              <a:rPr lang="id-ID" sz="900" dirty="0"/>
              <a:t> </a:t>
            </a:r>
            <a:r>
              <a:rPr lang="id-ID" sz="900" dirty="0" err="1"/>
              <a:t>aliqua</a:t>
            </a:r>
            <a:r>
              <a:rPr lang="id-ID" sz="900" dirty="0"/>
              <a:t>. Ut </a:t>
            </a:r>
            <a:r>
              <a:rPr lang="id-ID" sz="900" dirty="0" err="1"/>
              <a:t>enim</a:t>
            </a:r>
            <a:r>
              <a:rPr lang="id-ID" sz="900" dirty="0"/>
              <a:t> </a:t>
            </a:r>
            <a:r>
              <a:rPr lang="id-ID" sz="900" dirty="0" err="1"/>
              <a:t>ad</a:t>
            </a:r>
            <a:r>
              <a:rPr lang="id-ID" sz="900" dirty="0"/>
              <a:t> minim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AC18C01-D82D-7F31-7420-7C72C2780491}"/>
              </a:ext>
            </a:extLst>
          </p:cNvPr>
          <p:cNvSpPr/>
          <p:nvPr/>
        </p:nvSpPr>
        <p:spPr>
          <a:xfrm rot="5400000">
            <a:off x="3004192" y="2920698"/>
            <a:ext cx="1475957" cy="1814645"/>
          </a:xfrm>
          <a:prstGeom prst="roundRect">
            <a:avLst>
              <a:gd name="adj" fmla="val 108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C1964F-EA9F-69B2-85B5-C895DC878512}"/>
              </a:ext>
            </a:extLst>
          </p:cNvPr>
          <p:cNvSpPr txBox="1"/>
          <p:nvPr/>
        </p:nvSpPr>
        <p:spPr>
          <a:xfrm>
            <a:off x="2933646" y="3907429"/>
            <a:ext cx="1617049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 </a:t>
            </a:r>
            <a:r>
              <a:rPr lang="id-ID" sz="900" dirty="0" err="1">
                <a:solidFill>
                  <a:schemeClr val="bg1"/>
                </a:solidFill>
              </a:rPr>
              <a:t>amet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consectetur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adipisicing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0E727F-C601-CA0F-C791-8FF0901EE3A2}"/>
              </a:ext>
            </a:extLst>
          </p:cNvPr>
          <p:cNvSpPr txBox="1"/>
          <p:nvPr/>
        </p:nvSpPr>
        <p:spPr>
          <a:xfrm>
            <a:off x="3198727" y="3629544"/>
            <a:ext cx="1086887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1050" b="1" dirty="0">
                <a:solidFill>
                  <a:schemeClr val="bg1"/>
                </a:solidFill>
              </a:rPr>
              <a:t>Services 01</a:t>
            </a:r>
          </a:p>
        </p:txBody>
      </p:sp>
      <p:sp>
        <p:nvSpPr>
          <p:cNvPr id="26" name="Graphic 85">
            <a:extLst>
              <a:ext uri="{FF2B5EF4-FFF2-40B4-BE49-F238E27FC236}">
                <a16:creationId xmlns:a16="http://schemas.microsoft.com/office/drawing/2014/main" id="{A5694A02-BCA2-DB23-55C2-404AA39CDC0F}"/>
              </a:ext>
            </a:extLst>
          </p:cNvPr>
          <p:cNvSpPr/>
          <p:nvPr/>
        </p:nvSpPr>
        <p:spPr>
          <a:xfrm>
            <a:off x="3619428" y="3367860"/>
            <a:ext cx="245486" cy="245486"/>
          </a:xfrm>
          <a:custGeom>
            <a:avLst/>
            <a:gdLst>
              <a:gd name="connsiteX0" fmla="*/ 567477 w 567477"/>
              <a:gd name="connsiteY0" fmla="*/ 283739 h 567477"/>
              <a:gd name="connsiteX1" fmla="*/ 283739 w 567477"/>
              <a:gd name="connsiteY1" fmla="*/ 567477 h 567477"/>
              <a:gd name="connsiteX2" fmla="*/ 0 w 567477"/>
              <a:gd name="connsiteY2" fmla="*/ 283739 h 567477"/>
              <a:gd name="connsiteX3" fmla="*/ 283739 w 567477"/>
              <a:gd name="connsiteY3" fmla="*/ 0 h 567477"/>
              <a:gd name="connsiteX4" fmla="*/ 567477 w 567477"/>
              <a:gd name="connsiteY4" fmla="*/ 283739 h 567477"/>
              <a:gd name="connsiteX5" fmla="*/ 250919 w 567477"/>
              <a:gd name="connsiteY5" fmla="*/ 433976 h 567477"/>
              <a:gd name="connsiteX6" fmla="*/ 461435 w 567477"/>
              <a:gd name="connsiteY6" fmla="*/ 223460 h 567477"/>
              <a:gd name="connsiteX7" fmla="*/ 461435 w 567477"/>
              <a:gd name="connsiteY7" fmla="*/ 197572 h 567477"/>
              <a:gd name="connsiteX8" fmla="*/ 435547 w 567477"/>
              <a:gd name="connsiteY8" fmla="*/ 171685 h 567477"/>
              <a:gd name="connsiteX9" fmla="*/ 409658 w 567477"/>
              <a:gd name="connsiteY9" fmla="*/ 171685 h 567477"/>
              <a:gd name="connsiteX10" fmla="*/ 237974 w 567477"/>
              <a:gd name="connsiteY10" fmla="*/ 343367 h 567477"/>
              <a:gd name="connsiteX11" fmla="*/ 157819 w 567477"/>
              <a:gd name="connsiteY11" fmla="*/ 263212 h 567477"/>
              <a:gd name="connsiteX12" fmla="*/ 131930 w 567477"/>
              <a:gd name="connsiteY12" fmla="*/ 263212 h 567477"/>
              <a:gd name="connsiteX13" fmla="*/ 106043 w 567477"/>
              <a:gd name="connsiteY13" fmla="*/ 289100 h 567477"/>
              <a:gd name="connsiteX14" fmla="*/ 106043 w 567477"/>
              <a:gd name="connsiteY14" fmla="*/ 314988 h 567477"/>
              <a:gd name="connsiteX15" fmla="*/ 225030 w 567477"/>
              <a:gd name="connsiteY15" fmla="*/ 433975 h 567477"/>
              <a:gd name="connsiteX16" fmla="*/ 250919 w 567477"/>
              <a:gd name="connsiteY16" fmla="*/ 433976 h 5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7477" h="567477">
                <a:moveTo>
                  <a:pt x="567477" y="283739"/>
                </a:moveTo>
                <a:cubicBezTo>
                  <a:pt x="567477" y="440444"/>
                  <a:pt x="440444" y="567477"/>
                  <a:pt x="283739" y="567477"/>
                </a:cubicBezTo>
                <a:cubicBezTo>
                  <a:pt x="127034" y="567477"/>
                  <a:pt x="0" y="440444"/>
                  <a:pt x="0" y="283739"/>
                </a:cubicBezTo>
                <a:cubicBezTo>
                  <a:pt x="0" y="127034"/>
                  <a:pt x="127034" y="0"/>
                  <a:pt x="283739" y="0"/>
                </a:cubicBezTo>
                <a:cubicBezTo>
                  <a:pt x="440444" y="0"/>
                  <a:pt x="567477" y="127034"/>
                  <a:pt x="567477" y="283739"/>
                </a:cubicBezTo>
                <a:close/>
                <a:moveTo>
                  <a:pt x="250919" y="433976"/>
                </a:moveTo>
                <a:lnTo>
                  <a:pt x="461435" y="223460"/>
                </a:lnTo>
                <a:cubicBezTo>
                  <a:pt x="468583" y="216312"/>
                  <a:pt x="468583" y="204721"/>
                  <a:pt x="461435" y="197572"/>
                </a:cubicBezTo>
                <a:lnTo>
                  <a:pt x="435547" y="171685"/>
                </a:lnTo>
                <a:cubicBezTo>
                  <a:pt x="428398" y="164535"/>
                  <a:pt x="416808" y="164535"/>
                  <a:pt x="409658" y="171685"/>
                </a:cubicBezTo>
                <a:lnTo>
                  <a:pt x="237974" y="343367"/>
                </a:lnTo>
                <a:lnTo>
                  <a:pt x="157819" y="263212"/>
                </a:lnTo>
                <a:cubicBezTo>
                  <a:pt x="150671" y="256064"/>
                  <a:pt x="139080" y="256064"/>
                  <a:pt x="131930" y="263212"/>
                </a:cubicBezTo>
                <a:lnTo>
                  <a:pt x="106043" y="289100"/>
                </a:lnTo>
                <a:cubicBezTo>
                  <a:pt x="98894" y="296248"/>
                  <a:pt x="98894" y="307839"/>
                  <a:pt x="106043" y="314988"/>
                </a:cubicBezTo>
                <a:lnTo>
                  <a:pt x="225030" y="433975"/>
                </a:lnTo>
                <a:cubicBezTo>
                  <a:pt x="232179" y="441124"/>
                  <a:pt x="243769" y="441124"/>
                  <a:pt x="250919" y="433976"/>
                </a:cubicBezTo>
                <a:close/>
              </a:path>
            </a:pathLst>
          </a:custGeom>
          <a:solidFill>
            <a:schemeClr val="accent2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61265B9-23AE-A055-0002-11ECFFE9B09F}"/>
              </a:ext>
            </a:extLst>
          </p:cNvPr>
          <p:cNvSpPr/>
          <p:nvPr/>
        </p:nvSpPr>
        <p:spPr>
          <a:xfrm rot="5400000">
            <a:off x="5065486" y="2920698"/>
            <a:ext cx="1475957" cy="1814645"/>
          </a:xfrm>
          <a:prstGeom prst="roundRect">
            <a:avLst>
              <a:gd name="adj" fmla="val 108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CFBA32-9FF8-BCB9-DB23-48AAE88ABFC6}"/>
              </a:ext>
            </a:extLst>
          </p:cNvPr>
          <p:cNvSpPr txBox="1"/>
          <p:nvPr/>
        </p:nvSpPr>
        <p:spPr>
          <a:xfrm>
            <a:off x="4994940" y="3907429"/>
            <a:ext cx="1617049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 </a:t>
            </a:r>
            <a:r>
              <a:rPr lang="id-ID" sz="900" dirty="0" err="1">
                <a:solidFill>
                  <a:schemeClr val="bg1"/>
                </a:solidFill>
              </a:rPr>
              <a:t>amet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consectetur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adipisicing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986EC7-C129-3F27-8164-81585A6ACA24}"/>
              </a:ext>
            </a:extLst>
          </p:cNvPr>
          <p:cNvSpPr txBox="1"/>
          <p:nvPr/>
        </p:nvSpPr>
        <p:spPr>
          <a:xfrm>
            <a:off x="5260021" y="3629544"/>
            <a:ext cx="1086887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1050" b="1" dirty="0">
                <a:solidFill>
                  <a:schemeClr val="bg1"/>
                </a:solidFill>
              </a:rPr>
              <a:t>Services 02</a:t>
            </a:r>
          </a:p>
        </p:txBody>
      </p:sp>
      <p:sp>
        <p:nvSpPr>
          <p:cNvPr id="30" name="Graphic 85">
            <a:extLst>
              <a:ext uri="{FF2B5EF4-FFF2-40B4-BE49-F238E27FC236}">
                <a16:creationId xmlns:a16="http://schemas.microsoft.com/office/drawing/2014/main" id="{E06A100F-58F7-64CD-BDAE-DC195E3A348B}"/>
              </a:ext>
            </a:extLst>
          </p:cNvPr>
          <p:cNvSpPr/>
          <p:nvPr/>
        </p:nvSpPr>
        <p:spPr>
          <a:xfrm>
            <a:off x="5680722" y="3367860"/>
            <a:ext cx="245486" cy="245486"/>
          </a:xfrm>
          <a:custGeom>
            <a:avLst/>
            <a:gdLst>
              <a:gd name="connsiteX0" fmla="*/ 567477 w 567477"/>
              <a:gd name="connsiteY0" fmla="*/ 283739 h 567477"/>
              <a:gd name="connsiteX1" fmla="*/ 283739 w 567477"/>
              <a:gd name="connsiteY1" fmla="*/ 567477 h 567477"/>
              <a:gd name="connsiteX2" fmla="*/ 0 w 567477"/>
              <a:gd name="connsiteY2" fmla="*/ 283739 h 567477"/>
              <a:gd name="connsiteX3" fmla="*/ 283739 w 567477"/>
              <a:gd name="connsiteY3" fmla="*/ 0 h 567477"/>
              <a:gd name="connsiteX4" fmla="*/ 567477 w 567477"/>
              <a:gd name="connsiteY4" fmla="*/ 283739 h 567477"/>
              <a:gd name="connsiteX5" fmla="*/ 250919 w 567477"/>
              <a:gd name="connsiteY5" fmla="*/ 433976 h 567477"/>
              <a:gd name="connsiteX6" fmla="*/ 461435 w 567477"/>
              <a:gd name="connsiteY6" fmla="*/ 223460 h 567477"/>
              <a:gd name="connsiteX7" fmla="*/ 461435 w 567477"/>
              <a:gd name="connsiteY7" fmla="*/ 197572 h 567477"/>
              <a:gd name="connsiteX8" fmla="*/ 435547 w 567477"/>
              <a:gd name="connsiteY8" fmla="*/ 171685 h 567477"/>
              <a:gd name="connsiteX9" fmla="*/ 409658 w 567477"/>
              <a:gd name="connsiteY9" fmla="*/ 171685 h 567477"/>
              <a:gd name="connsiteX10" fmla="*/ 237974 w 567477"/>
              <a:gd name="connsiteY10" fmla="*/ 343367 h 567477"/>
              <a:gd name="connsiteX11" fmla="*/ 157819 w 567477"/>
              <a:gd name="connsiteY11" fmla="*/ 263212 h 567477"/>
              <a:gd name="connsiteX12" fmla="*/ 131930 w 567477"/>
              <a:gd name="connsiteY12" fmla="*/ 263212 h 567477"/>
              <a:gd name="connsiteX13" fmla="*/ 106043 w 567477"/>
              <a:gd name="connsiteY13" fmla="*/ 289100 h 567477"/>
              <a:gd name="connsiteX14" fmla="*/ 106043 w 567477"/>
              <a:gd name="connsiteY14" fmla="*/ 314988 h 567477"/>
              <a:gd name="connsiteX15" fmla="*/ 225030 w 567477"/>
              <a:gd name="connsiteY15" fmla="*/ 433975 h 567477"/>
              <a:gd name="connsiteX16" fmla="*/ 250919 w 567477"/>
              <a:gd name="connsiteY16" fmla="*/ 433976 h 5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7477" h="567477">
                <a:moveTo>
                  <a:pt x="567477" y="283739"/>
                </a:moveTo>
                <a:cubicBezTo>
                  <a:pt x="567477" y="440444"/>
                  <a:pt x="440444" y="567477"/>
                  <a:pt x="283739" y="567477"/>
                </a:cubicBezTo>
                <a:cubicBezTo>
                  <a:pt x="127034" y="567477"/>
                  <a:pt x="0" y="440444"/>
                  <a:pt x="0" y="283739"/>
                </a:cubicBezTo>
                <a:cubicBezTo>
                  <a:pt x="0" y="127034"/>
                  <a:pt x="127034" y="0"/>
                  <a:pt x="283739" y="0"/>
                </a:cubicBezTo>
                <a:cubicBezTo>
                  <a:pt x="440444" y="0"/>
                  <a:pt x="567477" y="127034"/>
                  <a:pt x="567477" y="283739"/>
                </a:cubicBezTo>
                <a:close/>
                <a:moveTo>
                  <a:pt x="250919" y="433976"/>
                </a:moveTo>
                <a:lnTo>
                  <a:pt x="461435" y="223460"/>
                </a:lnTo>
                <a:cubicBezTo>
                  <a:pt x="468583" y="216312"/>
                  <a:pt x="468583" y="204721"/>
                  <a:pt x="461435" y="197572"/>
                </a:cubicBezTo>
                <a:lnTo>
                  <a:pt x="435547" y="171685"/>
                </a:lnTo>
                <a:cubicBezTo>
                  <a:pt x="428398" y="164535"/>
                  <a:pt x="416808" y="164535"/>
                  <a:pt x="409658" y="171685"/>
                </a:cubicBezTo>
                <a:lnTo>
                  <a:pt x="237974" y="343367"/>
                </a:lnTo>
                <a:lnTo>
                  <a:pt x="157819" y="263212"/>
                </a:lnTo>
                <a:cubicBezTo>
                  <a:pt x="150671" y="256064"/>
                  <a:pt x="139080" y="256064"/>
                  <a:pt x="131930" y="263212"/>
                </a:cubicBezTo>
                <a:lnTo>
                  <a:pt x="106043" y="289100"/>
                </a:lnTo>
                <a:cubicBezTo>
                  <a:pt x="98894" y="296248"/>
                  <a:pt x="98894" y="307839"/>
                  <a:pt x="106043" y="314988"/>
                </a:cubicBezTo>
                <a:lnTo>
                  <a:pt x="225030" y="433975"/>
                </a:lnTo>
                <a:cubicBezTo>
                  <a:pt x="232179" y="441124"/>
                  <a:pt x="243769" y="441124"/>
                  <a:pt x="250919" y="433976"/>
                </a:cubicBezTo>
                <a:close/>
              </a:path>
            </a:pathLst>
          </a:custGeom>
          <a:solidFill>
            <a:schemeClr val="accent2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326E28-232E-7207-7FD3-6A73291240BD}"/>
              </a:ext>
            </a:extLst>
          </p:cNvPr>
          <p:cNvSpPr/>
          <p:nvPr/>
        </p:nvSpPr>
        <p:spPr>
          <a:xfrm rot="5400000">
            <a:off x="7125291" y="2920698"/>
            <a:ext cx="1475957" cy="1814645"/>
          </a:xfrm>
          <a:prstGeom prst="roundRect">
            <a:avLst>
              <a:gd name="adj" fmla="val 10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2F5444-D0E3-BA5F-8DED-F0E811CA39CB}"/>
              </a:ext>
            </a:extLst>
          </p:cNvPr>
          <p:cNvSpPr txBox="1"/>
          <p:nvPr/>
        </p:nvSpPr>
        <p:spPr>
          <a:xfrm>
            <a:off x="7054746" y="3907429"/>
            <a:ext cx="1617049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endParaRPr lang="id-ID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BCB2D9-6213-37EE-2023-29948807AAEC}"/>
              </a:ext>
            </a:extLst>
          </p:cNvPr>
          <p:cNvSpPr txBox="1"/>
          <p:nvPr/>
        </p:nvSpPr>
        <p:spPr>
          <a:xfrm>
            <a:off x="7319826" y="3629544"/>
            <a:ext cx="1086887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1050" b="1" dirty="0">
                <a:solidFill>
                  <a:sysClr val="windowText" lastClr="000000"/>
                </a:solidFill>
              </a:rPr>
              <a:t>Services 03</a:t>
            </a:r>
          </a:p>
        </p:txBody>
      </p:sp>
      <p:sp>
        <p:nvSpPr>
          <p:cNvPr id="34" name="Graphic 85">
            <a:extLst>
              <a:ext uri="{FF2B5EF4-FFF2-40B4-BE49-F238E27FC236}">
                <a16:creationId xmlns:a16="http://schemas.microsoft.com/office/drawing/2014/main" id="{3801EE14-402B-C930-CA8E-6DB6A9969B77}"/>
              </a:ext>
            </a:extLst>
          </p:cNvPr>
          <p:cNvSpPr/>
          <p:nvPr/>
        </p:nvSpPr>
        <p:spPr>
          <a:xfrm>
            <a:off x="7740527" y="3367860"/>
            <a:ext cx="245486" cy="245486"/>
          </a:xfrm>
          <a:custGeom>
            <a:avLst/>
            <a:gdLst>
              <a:gd name="connsiteX0" fmla="*/ 567477 w 567477"/>
              <a:gd name="connsiteY0" fmla="*/ 283739 h 567477"/>
              <a:gd name="connsiteX1" fmla="*/ 283739 w 567477"/>
              <a:gd name="connsiteY1" fmla="*/ 567477 h 567477"/>
              <a:gd name="connsiteX2" fmla="*/ 0 w 567477"/>
              <a:gd name="connsiteY2" fmla="*/ 283739 h 567477"/>
              <a:gd name="connsiteX3" fmla="*/ 283739 w 567477"/>
              <a:gd name="connsiteY3" fmla="*/ 0 h 567477"/>
              <a:gd name="connsiteX4" fmla="*/ 567477 w 567477"/>
              <a:gd name="connsiteY4" fmla="*/ 283739 h 567477"/>
              <a:gd name="connsiteX5" fmla="*/ 250919 w 567477"/>
              <a:gd name="connsiteY5" fmla="*/ 433976 h 567477"/>
              <a:gd name="connsiteX6" fmla="*/ 461435 w 567477"/>
              <a:gd name="connsiteY6" fmla="*/ 223460 h 567477"/>
              <a:gd name="connsiteX7" fmla="*/ 461435 w 567477"/>
              <a:gd name="connsiteY7" fmla="*/ 197572 h 567477"/>
              <a:gd name="connsiteX8" fmla="*/ 435547 w 567477"/>
              <a:gd name="connsiteY8" fmla="*/ 171685 h 567477"/>
              <a:gd name="connsiteX9" fmla="*/ 409658 w 567477"/>
              <a:gd name="connsiteY9" fmla="*/ 171685 h 567477"/>
              <a:gd name="connsiteX10" fmla="*/ 237974 w 567477"/>
              <a:gd name="connsiteY10" fmla="*/ 343367 h 567477"/>
              <a:gd name="connsiteX11" fmla="*/ 157819 w 567477"/>
              <a:gd name="connsiteY11" fmla="*/ 263212 h 567477"/>
              <a:gd name="connsiteX12" fmla="*/ 131930 w 567477"/>
              <a:gd name="connsiteY12" fmla="*/ 263212 h 567477"/>
              <a:gd name="connsiteX13" fmla="*/ 106043 w 567477"/>
              <a:gd name="connsiteY13" fmla="*/ 289100 h 567477"/>
              <a:gd name="connsiteX14" fmla="*/ 106043 w 567477"/>
              <a:gd name="connsiteY14" fmla="*/ 314988 h 567477"/>
              <a:gd name="connsiteX15" fmla="*/ 225030 w 567477"/>
              <a:gd name="connsiteY15" fmla="*/ 433975 h 567477"/>
              <a:gd name="connsiteX16" fmla="*/ 250919 w 567477"/>
              <a:gd name="connsiteY16" fmla="*/ 433976 h 5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7477" h="567477">
                <a:moveTo>
                  <a:pt x="567477" y="283739"/>
                </a:moveTo>
                <a:cubicBezTo>
                  <a:pt x="567477" y="440444"/>
                  <a:pt x="440444" y="567477"/>
                  <a:pt x="283739" y="567477"/>
                </a:cubicBezTo>
                <a:cubicBezTo>
                  <a:pt x="127034" y="567477"/>
                  <a:pt x="0" y="440444"/>
                  <a:pt x="0" y="283739"/>
                </a:cubicBezTo>
                <a:cubicBezTo>
                  <a:pt x="0" y="127034"/>
                  <a:pt x="127034" y="0"/>
                  <a:pt x="283739" y="0"/>
                </a:cubicBezTo>
                <a:cubicBezTo>
                  <a:pt x="440444" y="0"/>
                  <a:pt x="567477" y="127034"/>
                  <a:pt x="567477" y="283739"/>
                </a:cubicBezTo>
                <a:close/>
                <a:moveTo>
                  <a:pt x="250919" y="433976"/>
                </a:moveTo>
                <a:lnTo>
                  <a:pt x="461435" y="223460"/>
                </a:lnTo>
                <a:cubicBezTo>
                  <a:pt x="468583" y="216312"/>
                  <a:pt x="468583" y="204721"/>
                  <a:pt x="461435" y="197572"/>
                </a:cubicBezTo>
                <a:lnTo>
                  <a:pt x="435547" y="171685"/>
                </a:lnTo>
                <a:cubicBezTo>
                  <a:pt x="428398" y="164535"/>
                  <a:pt x="416808" y="164535"/>
                  <a:pt x="409658" y="171685"/>
                </a:cubicBezTo>
                <a:lnTo>
                  <a:pt x="237974" y="343367"/>
                </a:lnTo>
                <a:lnTo>
                  <a:pt x="157819" y="263212"/>
                </a:lnTo>
                <a:cubicBezTo>
                  <a:pt x="150671" y="256064"/>
                  <a:pt x="139080" y="256064"/>
                  <a:pt x="131930" y="263212"/>
                </a:cubicBezTo>
                <a:lnTo>
                  <a:pt x="106043" y="289100"/>
                </a:lnTo>
                <a:cubicBezTo>
                  <a:pt x="98894" y="296248"/>
                  <a:pt x="98894" y="307839"/>
                  <a:pt x="106043" y="314988"/>
                </a:cubicBezTo>
                <a:lnTo>
                  <a:pt x="225030" y="433975"/>
                </a:lnTo>
                <a:cubicBezTo>
                  <a:pt x="232179" y="441124"/>
                  <a:pt x="243769" y="441124"/>
                  <a:pt x="250919" y="433976"/>
                </a:cubicBezTo>
                <a:close/>
              </a:path>
            </a:pathLst>
          </a:custGeom>
          <a:solidFill>
            <a:schemeClr val="accent1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</p:spTree>
    <p:extLst>
      <p:ext uri="{BB962C8B-B14F-4D97-AF65-F5344CB8AC3E}">
        <p14:creationId xmlns:p14="http://schemas.microsoft.com/office/powerpoint/2010/main" val="192213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4CC972-A315-16B9-624B-E063AD912BCF}"/>
              </a:ext>
            </a:extLst>
          </p:cNvPr>
          <p:cNvGrpSpPr/>
          <p:nvPr/>
        </p:nvGrpSpPr>
        <p:grpSpPr>
          <a:xfrm>
            <a:off x="462240" y="289751"/>
            <a:ext cx="8211778" cy="490519"/>
            <a:chOff x="616320" y="386334"/>
            <a:chExt cx="10949037" cy="65402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18DAEB9-6A8D-F84D-4458-5DA50DDD135C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21A4D3-E872-1836-6AFE-A7C55A1D4D51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306AC516-09FD-5E19-17D0-CB92971C9D0A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0C1CCD01-33CC-B37A-EB5E-3EF71F997B5C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4AED6989-23E7-4784-DCC1-4F7C9405D333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FDB347D-B5BE-9D66-AFFF-3A8C8942767C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BE4859-A3E3-5023-75BC-F3BCC0D27E9F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0E943EBA-E698-8782-8ABF-1FFC614FEC80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1C9400-67AA-51EC-8628-D35F68E790E9}"/>
                </a:ext>
              </a:extLst>
            </p:cNvPr>
            <p:cNvSpPr txBox="1"/>
            <p:nvPr/>
          </p:nvSpPr>
          <p:spPr>
            <a:xfrm>
              <a:off x="10108062" y="386334"/>
              <a:ext cx="938148" cy="65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6E8E89-82BC-BBEA-2E03-BBDB3E32FE5E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EE1DA84D-AC72-A018-3F77-5C998CE4D23E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9FC9457-9626-2924-A40C-81A5E4D3C189}"/>
              </a:ext>
            </a:extLst>
          </p:cNvPr>
          <p:cNvSpPr txBox="1"/>
          <p:nvPr/>
        </p:nvSpPr>
        <p:spPr>
          <a:xfrm>
            <a:off x="575072" y="1167699"/>
            <a:ext cx="442751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/>
              <a:t>Laboratory Chronicles </a:t>
            </a:r>
            <a:r>
              <a:rPr lang="en-ID" sz="2700" dirty="0">
                <a:solidFill>
                  <a:schemeClr val="accent1"/>
                </a:solidFill>
              </a:rPr>
              <a:t>Documenting Scientific </a:t>
            </a:r>
            <a:r>
              <a:rPr lang="en-ID" sz="2700" dirty="0"/>
              <a:t>Our Progress</a:t>
            </a:r>
            <a:endParaRPr lang="id-ID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A0AB1-45D3-60FB-6EDC-E114C667BC6F}"/>
              </a:ext>
            </a:extLst>
          </p:cNvPr>
          <p:cNvSpPr txBox="1"/>
          <p:nvPr/>
        </p:nvSpPr>
        <p:spPr>
          <a:xfrm>
            <a:off x="575073" y="3527785"/>
            <a:ext cx="160643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endParaRPr lang="id-ID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BA184C-343F-A030-BF22-7ACB695F841C}"/>
              </a:ext>
            </a:extLst>
          </p:cNvPr>
          <p:cNvSpPr txBox="1"/>
          <p:nvPr/>
        </p:nvSpPr>
        <p:spPr>
          <a:xfrm>
            <a:off x="575073" y="3215785"/>
            <a:ext cx="1138922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/>
              <a:t>First </a:t>
            </a:r>
            <a:r>
              <a:rPr lang="id-ID" sz="1050" b="1" dirty="0" err="1"/>
              <a:t>Progress</a:t>
            </a:r>
            <a:endParaRPr lang="id-ID" sz="105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0DC337-3BAE-A8D7-2AD8-D7E26D006DE8}"/>
              </a:ext>
            </a:extLst>
          </p:cNvPr>
          <p:cNvSpPr txBox="1"/>
          <p:nvPr/>
        </p:nvSpPr>
        <p:spPr>
          <a:xfrm>
            <a:off x="575073" y="2696060"/>
            <a:ext cx="1057132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2100" b="1" dirty="0">
                <a:solidFill>
                  <a:schemeClr val="accent1"/>
                </a:solidFill>
              </a:rPr>
              <a:t>87,0%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7A1B52-BB85-6D77-CFC9-B87266205B85}"/>
              </a:ext>
            </a:extLst>
          </p:cNvPr>
          <p:cNvSpPr txBox="1"/>
          <p:nvPr/>
        </p:nvSpPr>
        <p:spPr>
          <a:xfrm>
            <a:off x="2235443" y="3527785"/>
            <a:ext cx="160643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endParaRPr lang="id-ID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1ECEE-8392-7AA4-D13E-1DE343A28D25}"/>
              </a:ext>
            </a:extLst>
          </p:cNvPr>
          <p:cNvSpPr txBox="1"/>
          <p:nvPr/>
        </p:nvSpPr>
        <p:spPr>
          <a:xfrm>
            <a:off x="2235442" y="3215785"/>
            <a:ext cx="1409315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 err="1"/>
              <a:t>Second</a:t>
            </a:r>
            <a:r>
              <a:rPr lang="id-ID" sz="1050" b="1" dirty="0"/>
              <a:t> </a:t>
            </a:r>
            <a:r>
              <a:rPr lang="id-ID" sz="1050" b="1" dirty="0" err="1"/>
              <a:t>Progress</a:t>
            </a:r>
            <a:endParaRPr lang="id-ID" sz="105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CDB73-C5E4-B190-13CB-405AF69ABC5E}"/>
              </a:ext>
            </a:extLst>
          </p:cNvPr>
          <p:cNvSpPr txBox="1"/>
          <p:nvPr/>
        </p:nvSpPr>
        <p:spPr>
          <a:xfrm>
            <a:off x="2235443" y="2696060"/>
            <a:ext cx="1057132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2100" b="1" dirty="0">
                <a:solidFill>
                  <a:schemeClr val="accent2"/>
                </a:solidFill>
              </a:rPr>
              <a:t>73,1%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5F4FCA-747F-63AF-C51A-AA815F55FC54}"/>
              </a:ext>
            </a:extLst>
          </p:cNvPr>
          <p:cNvSpPr txBox="1"/>
          <p:nvPr/>
        </p:nvSpPr>
        <p:spPr>
          <a:xfrm>
            <a:off x="3918930" y="3527785"/>
            <a:ext cx="160643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endParaRPr lang="id-ID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8E6581-2156-917F-7EE1-83719A82269B}"/>
              </a:ext>
            </a:extLst>
          </p:cNvPr>
          <p:cNvSpPr txBox="1"/>
          <p:nvPr/>
        </p:nvSpPr>
        <p:spPr>
          <a:xfrm>
            <a:off x="3918930" y="3215785"/>
            <a:ext cx="1138922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 err="1"/>
              <a:t>Third</a:t>
            </a:r>
            <a:r>
              <a:rPr lang="id-ID" sz="1050" b="1" dirty="0"/>
              <a:t> </a:t>
            </a:r>
            <a:r>
              <a:rPr lang="id-ID" sz="1050" b="1" dirty="0" err="1"/>
              <a:t>Progress</a:t>
            </a:r>
            <a:endParaRPr lang="id-ID" sz="105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2AFF1-831B-06B9-1BAB-B9CDD80C72E8}"/>
              </a:ext>
            </a:extLst>
          </p:cNvPr>
          <p:cNvSpPr txBox="1"/>
          <p:nvPr/>
        </p:nvSpPr>
        <p:spPr>
          <a:xfrm>
            <a:off x="3918930" y="2696060"/>
            <a:ext cx="1057132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2100" b="1" dirty="0">
                <a:solidFill>
                  <a:schemeClr val="accent2"/>
                </a:solidFill>
              </a:rPr>
              <a:t>29,3%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BEF9483-4AD2-B3D6-F573-C794B3F6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778" t="48849" r="573" b="2808"/>
          <a:stretch>
            <a:fillRect/>
          </a:stretch>
        </p:blipFill>
        <p:spPr>
          <a:xfrm>
            <a:off x="5631226" y="3278611"/>
            <a:ext cx="3130636" cy="1864889"/>
          </a:xfrm>
          <a:custGeom>
            <a:avLst/>
            <a:gdLst>
              <a:gd name="connsiteX0" fmla="*/ 414428 w 4174181"/>
              <a:gd name="connsiteY0" fmla="*/ 0 h 2486518"/>
              <a:gd name="connsiteX1" fmla="*/ 3759753 w 4174181"/>
              <a:gd name="connsiteY1" fmla="*/ 0 h 2486518"/>
              <a:gd name="connsiteX2" fmla="*/ 4174181 w 4174181"/>
              <a:gd name="connsiteY2" fmla="*/ 414428 h 2486518"/>
              <a:gd name="connsiteX3" fmla="*/ 4174181 w 4174181"/>
              <a:gd name="connsiteY3" fmla="*/ 2486518 h 2486518"/>
              <a:gd name="connsiteX4" fmla="*/ 0 w 4174181"/>
              <a:gd name="connsiteY4" fmla="*/ 2486518 h 2486518"/>
              <a:gd name="connsiteX5" fmla="*/ 0 w 4174181"/>
              <a:gd name="connsiteY5" fmla="*/ 414428 h 2486518"/>
              <a:gd name="connsiteX6" fmla="*/ 414428 w 4174181"/>
              <a:gd name="connsiteY6" fmla="*/ 0 h 24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74181" h="2486518">
                <a:moveTo>
                  <a:pt x="414428" y="0"/>
                </a:moveTo>
                <a:lnTo>
                  <a:pt x="3759753" y="0"/>
                </a:lnTo>
                <a:cubicBezTo>
                  <a:pt x="3988635" y="0"/>
                  <a:pt x="4174181" y="185546"/>
                  <a:pt x="4174181" y="414428"/>
                </a:cubicBezTo>
                <a:lnTo>
                  <a:pt x="4174181" y="2486518"/>
                </a:lnTo>
                <a:lnTo>
                  <a:pt x="0" y="2486518"/>
                </a:lnTo>
                <a:lnTo>
                  <a:pt x="0" y="414428"/>
                </a:lnTo>
                <a:cubicBezTo>
                  <a:pt x="0" y="185546"/>
                  <a:pt x="185546" y="0"/>
                  <a:pt x="414428" y="0"/>
                </a:cubicBez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7780493-3E66-97A4-1172-5CB65C03D7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323" t="2676" r="6028" b="19844"/>
          <a:stretch>
            <a:fillRect/>
          </a:stretch>
        </p:blipFill>
        <p:spPr>
          <a:xfrm>
            <a:off x="5631228" y="0"/>
            <a:ext cx="3130636" cy="2988860"/>
          </a:xfrm>
          <a:custGeom>
            <a:avLst/>
            <a:gdLst>
              <a:gd name="connsiteX0" fmla="*/ 0 w 4174181"/>
              <a:gd name="connsiteY0" fmla="*/ 0 h 3985147"/>
              <a:gd name="connsiteX1" fmla="*/ 4174181 w 4174181"/>
              <a:gd name="connsiteY1" fmla="*/ 0 h 3985147"/>
              <a:gd name="connsiteX2" fmla="*/ 4174181 w 4174181"/>
              <a:gd name="connsiteY2" fmla="*/ 3320943 h 3985147"/>
              <a:gd name="connsiteX3" fmla="*/ 3509977 w 4174181"/>
              <a:gd name="connsiteY3" fmla="*/ 3985147 h 3985147"/>
              <a:gd name="connsiteX4" fmla="*/ 664204 w 4174181"/>
              <a:gd name="connsiteY4" fmla="*/ 3985147 h 3985147"/>
              <a:gd name="connsiteX5" fmla="*/ 0 w 4174181"/>
              <a:gd name="connsiteY5" fmla="*/ 3320943 h 398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4181" h="3985147">
                <a:moveTo>
                  <a:pt x="0" y="0"/>
                </a:moveTo>
                <a:lnTo>
                  <a:pt x="4174181" y="0"/>
                </a:lnTo>
                <a:lnTo>
                  <a:pt x="4174181" y="3320943"/>
                </a:lnTo>
                <a:cubicBezTo>
                  <a:pt x="4174181" y="3687773"/>
                  <a:pt x="3876807" y="3985147"/>
                  <a:pt x="3509977" y="3985147"/>
                </a:cubicBezTo>
                <a:lnTo>
                  <a:pt x="664204" y="3985147"/>
                </a:lnTo>
                <a:cubicBezTo>
                  <a:pt x="297374" y="3985147"/>
                  <a:pt x="0" y="3687773"/>
                  <a:pt x="0" y="332094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464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8CF52C-2B61-2564-5094-F8099A79408C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29D426E-E125-D112-1016-06EFD001C082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877447-0833-BD27-48EC-E9CC77DE92D2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C6FF3EBA-BE97-68CD-7432-1513FDA95438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B06E1205-4BE6-3CFD-1A80-CE1EA279E542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284482EB-B3B0-AAD8-C857-204C6C9A991E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75E554E-281E-4EFD-FCFF-00083AD58FAF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E77269-5F14-595D-D13D-468C1BC7576D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8FB8D685-3915-2926-84D9-AD0D6ACD14E5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1F6765-3ABE-F471-AF82-21F2EC52B9E6}"/>
                </a:ext>
              </a:extLst>
            </p:cNvPr>
            <p:cNvSpPr txBox="1"/>
            <p:nvPr/>
          </p:nvSpPr>
          <p:spPr>
            <a:xfrm>
              <a:off x="10108062" y="386334"/>
              <a:ext cx="1047356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2DEC9D-09B4-F34E-AB9A-6D745BDA1F5C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7FAD6234-75F0-C030-13A9-75749EFA085A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B84D9C8-E95C-8137-8A1B-CBA35A768382}"/>
              </a:ext>
            </a:extLst>
          </p:cNvPr>
          <p:cNvSpPr txBox="1"/>
          <p:nvPr/>
        </p:nvSpPr>
        <p:spPr>
          <a:xfrm>
            <a:off x="623444" y="1411134"/>
            <a:ext cx="319679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>
                <a:solidFill>
                  <a:schemeClr val="accent1"/>
                </a:solidFill>
              </a:rPr>
              <a:t>Lab Realms </a:t>
            </a:r>
            <a:r>
              <a:rPr lang="en-ID" sz="2700" dirty="0"/>
              <a:t>Where Curiosity Meets Discovery</a:t>
            </a:r>
            <a:endParaRPr lang="id-ID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A7848-E6ED-D2DD-DDAD-1C66E7CB471F}"/>
              </a:ext>
            </a:extLst>
          </p:cNvPr>
          <p:cNvSpPr txBox="1"/>
          <p:nvPr/>
        </p:nvSpPr>
        <p:spPr>
          <a:xfrm>
            <a:off x="623444" y="2894247"/>
            <a:ext cx="2964295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r>
              <a:rPr lang="id-ID" sz="900" dirty="0"/>
              <a:t> </a:t>
            </a:r>
            <a:r>
              <a:rPr lang="id-ID" sz="900" dirty="0" err="1"/>
              <a:t>dolore</a:t>
            </a:r>
            <a:r>
              <a:rPr lang="id-ID" sz="900" dirty="0"/>
              <a:t> </a:t>
            </a:r>
            <a:r>
              <a:rPr lang="id-ID" sz="900" dirty="0" err="1"/>
              <a:t>magna</a:t>
            </a:r>
            <a:r>
              <a:rPr lang="id-ID" sz="900" dirty="0"/>
              <a:t> </a:t>
            </a:r>
            <a:r>
              <a:rPr lang="id-ID" sz="900" dirty="0" err="1"/>
              <a:t>aliqua</a:t>
            </a:r>
            <a:r>
              <a:rPr lang="id-ID" sz="900" dirty="0"/>
              <a:t>. Ut </a:t>
            </a:r>
            <a:r>
              <a:rPr lang="id-ID" sz="900" dirty="0" err="1"/>
              <a:t>enim</a:t>
            </a:r>
            <a:r>
              <a:rPr lang="id-ID" sz="900" dirty="0"/>
              <a:t> </a:t>
            </a:r>
            <a:r>
              <a:rPr lang="id-ID" sz="900" dirty="0" err="1"/>
              <a:t>ad</a:t>
            </a:r>
            <a:r>
              <a:rPr lang="id-ID" sz="900" dirty="0"/>
              <a:t> minim </a:t>
            </a:r>
            <a:r>
              <a:rPr lang="id-ID" sz="900" dirty="0" err="1"/>
              <a:t>veniam</a:t>
            </a:r>
            <a:r>
              <a:rPr lang="id-ID" sz="900" dirty="0"/>
              <a:t>, </a:t>
            </a:r>
            <a:r>
              <a:rPr lang="id-ID" sz="900" dirty="0" err="1"/>
              <a:t>quis</a:t>
            </a:r>
            <a:r>
              <a:rPr lang="id-ID" sz="900" dirty="0"/>
              <a:t> </a:t>
            </a:r>
            <a:r>
              <a:rPr lang="id-ID" sz="900" dirty="0" err="1"/>
              <a:t>nostrud</a:t>
            </a:r>
            <a:r>
              <a:rPr lang="id-ID" sz="900" dirty="0"/>
              <a:t> </a:t>
            </a:r>
            <a:r>
              <a:rPr lang="id-ID" sz="900" dirty="0" err="1"/>
              <a:t>exercitation</a:t>
            </a:r>
            <a:endParaRPr lang="id-ID" sz="9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6B57BFB-25C9-D988-EF08-3B35CD581FAB}"/>
              </a:ext>
            </a:extLst>
          </p:cNvPr>
          <p:cNvSpPr/>
          <p:nvPr/>
        </p:nvSpPr>
        <p:spPr>
          <a:xfrm>
            <a:off x="681563" y="3769176"/>
            <a:ext cx="747483" cy="24830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9A402B-603C-8B69-3A97-8F44F77DF4E8}"/>
              </a:ext>
            </a:extLst>
          </p:cNvPr>
          <p:cNvSpPr txBox="1"/>
          <p:nvPr/>
        </p:nvSpPr>
        <p:spPr>
          <a:xfrm>
            <a:off x="681563" y="3736800"/>
            <a:ext cx="747483" cy="282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900" b="1" dirty="0">
                <a:solidFill>
                  <a:schemeClr val="bg1"/>
                </a:solidFill>
              </a:rPr>
              <a:t>Detail 01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6497037-810A-7830-77C9-44BE50195350}"/>
              </a:ext>
            </a:extLst>
          </p:cNvPr>
          <p:cNvSpPr/>
          <p:nvPr/>
        </p:nvSpPr>
        <p:spPr>
          <a:xfrm>
            <a:off x="1571356" y="3769176"/>
            <a:ext cx="747483" cy="24830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69E98A-6BC2-FF3B-AA84-B997521E6EC1}"/>
              </a:ext>
            </a:extLst>
          </p:cNvPr>
          <p:cNvSpPr txBox="1"/>
          <p:nvPr/>
        </p:nvSpPr>
        <p:spPr>
          <a:xfrm>
            <a:off x="1571356" y="3736800"/>
            <a:ext cx="747483" cy="282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900" b="1" dirty="0">
                <a:solidFill>
                  <a:schemeClr val="bg1"/>
                </a:solidFill>
              </a:rPr>
              <a:t>Detail 02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645B52B-299F-F414-125E-A88A8374C853}"/>
              </a:ext>
            </a:extLst>
          </p:cNvPr>
          <p:cNvSpPr/>
          <p:nvPr/>
        </p:nvSpPr>
        <p:spPr>
          <a:xfrm>
            <a:off x="2461149" y="3763446"/>
            <a:ext cx="747483" cy="24830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163356-31C6-3F49-3BE2-46659A69869B}"/>
              </a:ext>
            </a:extLst>
          </p:cNvPr>
          <p:cNvSpPr txBox="1"/>
          <p:nvPr/>
        </p:nvSpPr>
        <p:spPr>
          <a:xfrm>
            <a:off x="2461149" y="3731070"/>
            <a:ext cx="747483" cy="282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900" b="1" dirty="0">
                <a:solidFill>
                  <a:schemeClr val="accent1"/>
                </a:solidFill>
              </a:rPr>
              <a:t>Detail 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2366A4-77CA-2EA9-F9CE-CB0C209B7A4F}"/>
              </a:ext>
            </a:extLst>
          </p:cNvPr>
          <p:cNvSpPr txBox="1"/>
          <p:nvPr/>
        </p:nvSpPr>
        <p:spPr>
          <a:xfrm>
            <a:off x="6344199" y="1521781"/>
            <a:ext cx="2289886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eiusmod</a:t>
            </a:r>
            <a:endParaRPr lang="id-ID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A1A9BE-EB93-6D54-5D18-5B464CDB3CE5}"/>
              </a:ext>
            </a:extLst>
          </p:cNvPr>
          <p:cNvSpPr txBox="1"/>
          <p:nvPr/>
        </p:nvSpPr>
        <p:spPr>
          <a:xfrm>
            <a:off x="6344199" y="1206484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 err="1"/>
              <a:t>Reviews</a:t>
            </a:r>
            <a:r>
              <a:rPr lang="id-ID" sz="1050" b="1" dirty="0"/>
              <a:t> 01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748037-8003-1746-9A53-3BD641FE8FAF}"/>
              </a:ext>
            </a:extLst>
          </p:cNvPr>
          <p:cNvGrpSpPr/>
          <p:nvPr/>
        </p:nvGrpSpPr>
        <p:grpSpPr>
          <a:xfrm>
            <a:off x="6423397" y="2162644"/>
            <a:ext cx="1117718" cy="168735"/>
            <a:chOff x="8630784" y="2838594"/>
            <a:chExt cx="1230911" cy="185823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FFFEADB6-6AD5-F971-E208-2CAFFB306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30784" y="2838594"/>
              <a:ext cx="185823" cy="185823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3E5FCD31-EE6F-B5C6-056D-CF20A885A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2056" y="2838594"/>
              <a:ext cx="185823" cy="185823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9B4566EB-23C7-2004-3838-388BDFB3E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3328" y="2838594"/>
              <a:ext cx="185823" cy="185823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2B1463C-0E61-9DDA-CCD7-C909A2D3F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4600" y="2838594"/>
              <a:ext cx="185823" cy="185823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4CE97F14-4015-23BE-0B5B-1C0BF5028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5872" y="2838594"/>
              <a:ext cx="185823" cy="185823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206464-9B23-CC15-C611-B4D1045D86D3}"/>
              </a:ext>
            </a:extLst>
          </p:cNvPr>
          <p:cNvSpPr txBox="1"/>
          <p:nvPr/>
        </p:nvSpPr>
        <p:spPr>
          <a:xfrm>
            <a:off x="6344199" y="3497353"/>
            <a:ext cx="2289886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eiusmod</a:t>
            </a:r>
            <a:endParaRPr lang="id-ID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980751-0B7B-D9E8-B93E-99168C00E35C}"/>
              </a:ext>
            </a:extLst>
          </p:cNvPr>
          <p:cNvSpPr txBox="1"/>
          <p:nvPr/>
        </p:nvSpPr>
        <p:spPr>
          <a:xfrm>
            <a:off x="6344199" y="3182056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 err="1"/>
              <a:t>Reviews</a:t>
            </a:r>
            <a:r>
              <a:rPr lang="id-ID" sz="1050" b="1" dirty="0"/>
              <a:t> 02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33848B-455A-194D-2546-61DFC9BAAE28}"/>
              </a:ext>
            </a:extLst>
          </p:cNvPr>
          <p:cNvGrpSpPr/>
          <p:nvPr/>
        </p:nvGrpSpPr>
        <p:grpSpPr>
          <a:xfrm>
            <a:off x="6423397" y="4138216"/>
            <a:ext cx="1117718" cy="168735"/>
            <a:chOff x="8630784" y="2838594"/>
            <a:chExt cx="1230911" cy="185823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C5F25FB-8228-2CCD-4972-44FDE7ADC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30784" y="2838594"/>
              <a:ext cx="185823" cy="185823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B5346312-0CD0-FCF2-99C7-804EA3B17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2056" y="2838594"/>
              <a:ext cx="185823" cy="185823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0E1C2B68-5DD4-0429-F944-EE531DD71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53328" y="2838594"/>
              <a:ext cx="185823" cy="185823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51A00CA2-B83A-85C4-3390-FB16BFD27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14600" y="2838594"/>
              <a:ext cx="185823" cy="185823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1EF497B5-23F7-E4B3-CED4-EF96FA5BA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5872" y="2838594"/>
              <a:ext cx="185823" cy="185823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FC8F8AF2-B958-8076-7AAE-19573F64CED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2667" t="52845" r="29977" b="4136"/>
          <a:stretch>
            <a:fillRect/>
          </a:stretch>
        </p:blipFill>
        <p:spPr>
          <a:xfrm>
            <a:off x="4069103" y="2875126"/>
            <a:ext cx="1876091" cy="1659497"/>
          </a:xfrm>
          <a:custGeom>
            <a:avLst/>
            <a:gdLst>
              <a:gd name="connsiteX0" fmla="*/ 240383 w 2501455"/>
              <a:gd name="connsiteY0" fmla="*/ 0 h 2212662"/>
              <a:gd name="connsiteX1" fmla="*/ 2261072 w 2501455"/>
              <a:gd name="connsiteY1" fmla="*/ 0 h 2212662"/>
              <a:gd name="connsiteX2" fmla="*/ 2501455 w 2501455"/>
              <a:gd name="connsiteY2" fmla="*/ 240383 h 2212662"/>
              <a:gd name="connsiteX3" fmla="*/ 2501455 w 2501455"/>
              <a:gd name="connsiteY3" fmla="*/ 1972279 h 2212662"/>
              <a:gd name="connsiteX4" fmla="*/ 2261072 w 2501455"/>
              <a:gd name="connsiteY4" fmla="*/ 2212662 h 2212662"/>
              <a:gd name="connsiteX5" fmla="*/ 240383 w 2501455"/>
              <a:gd name="connsiteY5" fmla="*/ 2212662 h 2212662"/>
              <a:gd name="connsiteX6" fmla="*/ 0 w 2501455"/>
              <a:gd name="connsiteY6" fmla="*/ 1972279 h 2212662"/>
              <a:gd name="connsiteX7" fmla="*/ 0 w 2501455"/>
              <a:gd name="connsiteY7" fmla="*/ 240383 h 2212662"/>
              <a:gd name="connsiteX8" fmla="*/ 240383 w 2501455"/>
              <a:gd name="connsiteY8" fmla="*/ 0 h 221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455" h="2212662">
                <a:moveTo>
                  <a:pt x="240383" y="0"/>
                </a:moveTo>
                <a:lnTo>
                  <a:pt x="2261072" y="0"/>
                </a:lnTo>
                <a:cubicBezTo>
                  <a:pt x="2393832" y="0"/>
                  <a:pt x="2501455" y="107623"/>
                  <a:pt x="2501455" y="240383"/>
                </a:cubicBezTo>
                <a:lnTo>
                  <a:pt x="2501455" y="1972279"/>
                </a:lnTo>
                <a:cubicBezTo>
                  <a:pt x="2501455" y="2105039"/>
                  <a:pt x="2393832" y="2212662"/>
                  <a:pt x="2261072" y="2212662"/>
                </a:cubicBezTo>
                <a:lnTo>
                  <a:pt x="240383" y="2212662"/>
                </a:lnTo>
                <a:cubicBezTo>
                  <a:pt x="107623" y="2212662"/>
                  <a:pt x="0" y="2105039"/>
                  <a:pt x="0" y="1972279"/>
                </a:cubicBezTo>
                <a:lnTo>
                  <a:pt x="0" y="240383"/>
                </a:lnTo>
                <a:cubicBezTo>
                  <a:pt x="0" y="107623"/>
                  <a:pt x="107623" y="0"/>
                  <a:pt x="240383" y="0"/>
                </a:cubicBezTo>
                <a:close/>
              </a:path>
            </a:pathLst>
          </a:cu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D12D189-7BD8-09C6-C22A-FF7DB44B3C9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2667" t="7331" r="29977" b="49650"/>
          <a:stretch>
            <a:fillRect/>
          </a:stretch>
        </p:blipFill>
        <p:spPr>
          <a:xfrm>
            <a:off x="4069102" y="925750"/>
            <a:ext cx="1876091" cy="1659497"/>
          </a:xfrm>
          <a:custGeom>
            <a:avLst/>
            <a:gdLst>
              <a:gd name="connsiteX0" fmla="*/ 240384 w 2501454"/>
              <a:gd name="connsiteY0" fmla="*/ 0 h 2212662"/>
              <a:gd name="connsiteX1" fmla="*/ 2261070 w 2501454"/>
              <a:gd name="connsiteY1" fmla="*/ 0 h 2212662"/>
              <a:gd name="connsiteX2" fmla="*/ 2501454 w 2501454"/>
              <a:gd name="connsiteY2" fmla="*/ 240384 h 2212662"/>
              <a:gd name="connsiteX3" fmla="*/ 2501454 w 2501454"/>
              <a:gd name="connsiteY3" fmla="*/ 1972278 h 2212662"/>
              <a:gd name="connsiteX4" fmla="*/ 2261070 w 2501454"/>
              <a:gd name="connsiteY4" fmla="*/ 2212662 h 2212662"/>
              <a:gd name="connsiteX5" fmla="*/ 240384 w 2501454"/>
              <a:gd name="connsiteY5" fmla="*/ 2212662 h 2212662"/>
              <a:gd name="connsiteX6" fmla="*/ 0 w 2501454"/>
              <a:gd name="connsiteY6" fmla="*/ 1972278 h 2212662"/>
              <a:gd name="connsiteX7" fmla="*/ 0 w 2501454"/>
              <a:gd name="connsiteY7" fmla="*/ 240384 h 2212662"/>
              <a:gd name="connsiteX8" fmla="*/ 240384 w 2501454"/>
              <a:gd name="connsiteY8" fmla="*/ 0 h 221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454" h="2212662">
                <a:moveTo>
                  <a:pt x="240384" y="0"/>
                </a:moveTo>
                <a:lnTo>
                  <a:pt x="2261070" y="0"/>
                </a:lnTo>
                <a:cubicBezTo>
                  <a:pt x="2393830" y="0"/>
                  <a:pt x="2501454" y="107624"/>
                  <a:pt x="2501454" y="240384"/>
                </a:cubicBezTo>
                <a:lnTo>
                  <a:pt x="2501454" y="1972278"/>
                </a:lnTo>
                <a:cubicBezTo>
                  <a:pt x="2501454" y="2105038"/>
                  <a:pt x="2393830" y="2212662"/>
                  <a:pt x="2261070" y="2212662"/>
                </a:cubicBezTo>
                <a:lnTo>
                  <a:pt x="240384" y="2212662"/>
                </a:lnTo>
                <a:cubicBezTo>
                  <a:pt x="107624" y="2212662"/>
                  <a:pt x="0" y="2105038"/>
                  <a:pt x="0" y="1972278"/>
                </a:cubicBezTo>
                <a:lnTo>
                  <a:pt x="0" y="240384"/>
                </a:lnTo>
                <a:cubicBezTo>
                  <a:pt x="0" y="107624"/>
                  <a:pt x="107624" y="0"/>
                  <a:pt x="2403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423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F205A6-6817-340B-D422-C00B1671C50D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DB5B8D7E-7F40-7C19-C69F-B76A4982CBEB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3741233-6D08-851F-45B9-DC9E8324EDC3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6BAACEE8-B54D-7B4E-3788-9F0955D84401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465FC498-5229-4EB4-0D97-03B8B8B8A174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67B28863-11FD-C1D1-8436-2FAB8596280E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0258A7A-A6B7-0C65-4F83-C03172084D1C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0BE457-F480-34AF-4C49-3F5108A581D5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7EACF0F8-20B1-0F99-65A5-4B5C8C00872B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44F80B-080E-2754-F576-4D83B3A9DDD2}"/>
                </a:ext>
              </a:extLst>
            </p:cNvPr>
            <p:cNvSpPr txBox="1"/>
            <p:nvPr/>
          </p:nvSpPr>
          <p:spPr>
            <a:xfrm>
              <a:off x="10108062" y="386334"/>
              <a:ext cx="1047356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BDF4A6-F8B8-A3F7-AAFE-C7C76B31A7F6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286BC1A3-C1AE-F742-834C-333EEF84CE19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5A647EC-B93A-E57C-7B72-26699A4DE8AB}"/>
              </a:ext>
            </a:extLst>
          </p:cNvPr>
          <p:cNvSpPr/>
          <p:nvPr/>
        </p:nvSpPr>
        <p:spPr>
          <a:xfrm rot="5400000">
            <a:off x="4627236" y="866813"/>
            <a:ext cx="3602188" cy="3712658"/>
          </a:xfrm>
          <a:prstGeom prst="roundRect">
            <a:avLst>
              <a:gd name="adj" fmla="val 108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C6D062-F5D3-C589-5FC1-94A794DD6DC1}"/>
              </a:ext>
            </a:extLst>
          </p:cNvPr>
          <p:cNvSpPr txBox="1"/>
          <p:nvPr/>
        </p:nvSpPr>
        <p:spPr>
          <a:xfrm>
            <a:off x="5030611" y="1283390"/>
            <a:ext cx="30066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accent1"/>
                </a:solidFill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>
                <a:solidFill>
                  <a:schemeClr val="bg1"/>
                </a:solidFill>
              </a:rPr>
              <a:t>Lab Uncovered </a:t>
            </a:r>
            <a:r>
              <a:rPr lang="en-ID" sz="2700" dirty="0">
                <a:solidFill>
                  <a:schemeClr val="accent2"/>
                </a:solidFill>
              </a:rPr>
              <a:t>Delving Into Our </a:t>
            </a:r>
            <a:r>
              <a:rPr lang="en-ID" sz="2700" dirty="0">
                <a:solidFill>
                  <a:schemeClr val="bg1"/>
                </a:solidFill>
              </a:rPr>
              <a:t>The Unknown</a:t>
            </a:r>
            <a:endParaRPr lang="id-ID" sz="27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AFC992-9264-5594-DBD7-A8636EE5F503}"/>
              </a:ext>
            </a:extLst>
          </p:cNvPr>
          <p:cNvSpPr txBox="1"/>
          <p:nvPr/>
        </p:nvSpPr>
        <p:spPr>
          <a:xfrm>
            <a:off x="5030611" y="3457302"/>
            <a:ext cx="1408850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 </a:t>
            </a:r>
            <a:r>
              <a:rPr lang="id-ID" sz="900" dirty="0" err="1">
                <a:solidFill>
                  <a:schemeClr val="bg1"/>
                </a:solidFill>
              </a:rPr>
              <a:t>amet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consectetur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adipisicing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elit</a:t>
            </a:r>
            <a:r>
              <a:rPr lang="id-ID" sz="900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C9E16A-35B2-5E39-A3B8-DC41A34645CE}"/>
              </a:ext>
            </a:extLst>
          </p:cNvPr>
          <p:cNvSpPr txBox="1"/>
          <p:nvPr/>
        </p:nvSpPr>
        <p:spPr>
          <a:xfrm>
            <a:off x="5030611" y="3145301"/>
            <a:ext cx="1138922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 err="1">
                <a:solidFill>
                  <a:schemeClr val="bg1"/>
                </a:solidFill>
              </a:rPr>
              <a:t>Strategy</a:t>
            </a:r>
            <a:r>
              <a:rPr lang="id-ID" sz="1050" b="1" dirty="0">
                <a:solidFill>
                  <a:schemeClr val="bg1"/>
                </a:solidFill>
              </a:rPr>
              <a:t> 01</a:t>
            </a:r>
          </a:p>
        </p:txBody>
      </p:sp>
      <p:sp>
        <p:nvSpPr>
          <p:cNvPr id="24" name="Graphic 98">
            <a:extLst>
              <a:ext uri="{FF2B5EF4-FFF2-40B4-BE49-F238E27FC236}">
                <a16:creationId xmlns:a16="http://schemas.microsoft.com/office/drawing/2014/main" id="{F79FD365-77D9-B753-7F64-2645C08749E8}"/>
              </a:ext>
            </a:extLst>
          </p:cNvPr>
          <p:cNvSpPr/>
          <p:nvPr/>
        </p:nvSpPr>
        <p:spPr>
          <a:xfrm>
            <a:off x="6690871" y="2871626"/>
            <a:ext cx="241834" cy="241834"/>
          </a:xfrm>
          <a:custGeom>
            <a:avLst/>
            <a:gdLst>
              <a:gd name="connsiteX0" fmla="*/ 530866 w 585783"/>
              <a:gd name="connsiteY0" fmla="*/ 0 h 585783"/>
              <a:gd name="connsiteX1" fmla="*/ 585783 w 585783"/>
              <a:gd name="connsiteY1" fmla="*/ 54917 h 585783"/>
              <a:gd name="connsiteX2" fmla="*/ 585783 w 585783"/>
              <a:gd name="connsiteY2" fmla="*/ 384420 h 585783"/>
              <a:gd name="connsiteX3" fmla="*/ 530866 w 585783"/>
              <a:gd name="connsiteY3" fmla="*/ 439337 h 585783"/>
              <a:gd name="connsiteX4" fmla="*/ 201363 w 585783"/>
              <a:gd name="connsiteY4" fmla="*/ 439337 h 585783"/>
              <a:gd name="connsiteX5" fmla="*/ 146446 w 585783"/>
              <a:gd name="connsiteY5" fmla="*/ 384420 h 585783"/>
              <a:gd name="connsiteX6" fmla="*/ 146446 w 585783"/>
              <a:gd name="connsiteY6" fmla="*/ 54917 h 585783"/>
              <a:gd name="connsiteX7" fmla="*/ 201363 w 585783"/>
              <a:gd name="connsiteY7" fmla="*/ 0 h 585783"/>
              <a:gd name="connsiteX8" fmla="*/ 530866 w 585783"/>
              <a:gd name="connsiteY8" fmla="*/ 0 h 585783"/>
              <a:gd name="connsiteX9" fmla="*/ 201363 w 585783"/>
              <a:gd name="connsiteY9" fmla="*/ 475949 h 585783"/>
              <a:gd name="connsiteX10" fmla="*/ 109834 w 585783"/>
              <a:gd name="connsiteY10" fmla="*/ 384420 h 585783"/>
              <a:gd name="connsiteX11" fmla="*/ 109834 w 585783"/>
              <a:gd name="connsiteY11" fmla="*/ 146446 h 585783"/>
              <a:gd name="connsiteX12" fmla="*/ 54917 w 585783"/>
              <a:gd name="connsiteY12" fmla="*/ 146446 h 585783"/>
              <a:gd name="connsiteX13" fmla="*/ 0 w 585783"/>
              <a:gd name="connsiteY13" fmla="*/ 201363 h 585783"/>
              <a:gd name="connsiteX14" fmla="*/ 0 w 585783"/>
              <a:gd name="connsiteY14" fmla="*/ 530866 h 585783"/>
              <a:gd name="connsiteX15" fmla="*/ 54917 w 585783"/>
              <a:gd name="connsiteY15" fmla="*/ 585783 h 585783"/>
              <a:gd name="connsiteX16" fmla="*/ 384420 w 585783"/>
              <a:gd name="connsiteY16" fmla="*/ 585783 h 585783"/>
              <a:gd name="connsiteX17" fmla="*/ 439337 w 585783"/>
              <a:gd name="connsiteY17" fmla="*/ 530866 h 585783"/>
              <a:gd name="connsiteX18" fmla="*/ 439337 w 585783"/>
              <a:gd name="connsiteY18" fmla="*/ 475949 h 585783"/>
              <a:gd name="connsiteX19" fmla="*/ 201363 w 585783"/>
              <a:gd name="connsiteY19" fmla="*/ 475949 h 58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85783" h="585783">
                <a:moveTo>
                  <a:pt x="530866" y="0"/>
                </a:moveTo>
                <a:cubicBezTo>
                  <a:pt x="561196" y="0"/>
                  <a:pt x="585783" y="24587"/>
                  <a:pt x="585783" y="54917"/>
                </a:cubicBezTo>
                <a:lnTo>
                  <a:pt x="585783" y="384420"/>
                </a:lnTo>
                <a:cubicBezTo>
                  <a:pt x="585783" y="414750"/>
                  <a:pt x="561196" y="439337"/>
                  <a:pt x="530866" y="439337"/>
                </a:cubicBezTo>
                <a:lnTo>
                  <a:pt x="201363" y="439337"/>
                </a:lnTo>
                <a:cubicBezTo>
                  <a:pt x="171033" y="439337"/>
                  <a:pt x="146446" y="414750"/>
                  <a:pt x="146446" y="384420"/>
                </a:cubicBezTo>
                <a:lnTo>
                  <a:pt x="146446" y="54917"/>
                </a:lnTo>
                <a:cubicBezTo>
                  <a:pt x="146446" y="24587"/>
                  <a:pt x="171033" y="0"/>
                  <a:pt x="201363" y="0"/>
                </a:cubicBezTo>
                <a:lnTo>
                  <a:pt x="530866" y="0"/>
                </a:lnTo>
                <a:moveTo>
                  <a:pt x="201363" y="475949"/>
                </a:moveTo>
                <a:cubicBezTo>
                  <a:pt x="150894" y="475949"/>
                  <a:pt x="109834" y="434889"/>
                  <a:pt x="109834" y="384420"/>
                </a:cubicBezTo>
                <a:lnTo>
                  <a:pt x="109834" y="146446"/>
                </a:lnTo>
                <a:lnTo>
                  <a:pt x="54917" y="146446"/>
                </a:lnTo>
                <a:cubicBezTo>
                  <a:pt x="24587" y="146446"/>
                  <a:pt x="0" y="171033"/>
                  <a:pt x="0" y="201363"/>
                </a:cubicBezTo>
                <a:lnTo>
                  <a:pt x="0" y="530866"/>
                </a:lnTo>
                <a:cubicBezTo>
                  <a:pt x="0" y="561196"/>
                  <a:pt x="24587" y="585783"/>
                  <a:pt x="54917" y="585783"/>
                </a:cubicBezTo>
                <a:lnTo>
                  <a:pt x="384420" y="585783"/>
                </a:lnTo>
                <a:cubicBezTo>
                  <a:pt x="414750" y="585783"/>
                  <a:pt x="439337" y="561196"/>
                  <a:pt x="439337" y="530866"/>
                </a:cubicBezTo>
                <a:lnTo>
                  <a:pt x="439337" y="475949"/>
                </a:lnTo>
                <a:lnTo>
                  <a:pt x="201363" y="475949"/>
                </a:lnTo>
                <a:close/>
              </a:path>
            </a:pathLst>
          </a:custGeom>
          <a:solidFill>
            <a:schemeClr val="accent2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sp>
        <p:nvSpPr>
          <p:cNvPr id="25" name="Graphic 103">
            <a:extLst>
              <a:ext uri="{FF2B5EF4-FFF2-40B4-BE49-F238E27FC236}">
                <a16:creationId xmlns:a16="http://schemas.microsoft.com/office/drawing/2014/main" id="{85321B28-F62A-64BB-74D2-3F6EBD2ADA8B}"/>
              </a:ext>
            </a:extLst>
          </p:cNvPr>
          <p:cNvSpPr/>
          <p:nvPr/>
        </p:nvSpPr>
        <p:spPr>
          <a:xfrm>
            <a:off x="5104390" y="2868049"/>
            <a:ext cx="234527" cy="245411"/>
          </a:xfrm>
          <a:custGeom>
            <a:avLst/>
            <a:gdLst>
              <a:gd name="connsiteX0" fmla="*/ 536307 w 542306"/>
              <a:gd name="connsiteY0" fmla="*/ 351929 h 567477"/>
              <a:gd name="connsiteX1" fmla="*/ 487568 w 542306"/>
              <a:gd name="connsiteY1" fmla="*/ 323783 h 567477"/>
              <a:gd name="connsiteX2" fmla="*/ 487568 w 542306"/>
              <a:gd name="connsiteY2" fmla="*/ 243467 h 567477"/>
              <a:gd name="connsiteX3" fmla="*/ 536307 w 542306"/>
              <a:gd name="connsiteY3" fmla="*/ 215322 h 567477"/>
              <a:gd name="connsiteX4" fmla="*/ 542600 w 542306"/>
              <a:gd name="connsiteY4" fmla="*/ 199305 h 567477"/>
              <a:gd name="connsiteX5" fmla="*/ 480017 w 542306"/>
              <a:gd name="connsiteY5" fmla="*/ 91072 h 567477"/>
              <a:gd name="connsiteX6" fmla="*/ 463084 w 542306"/>
              <a:gd name="connsiteY6" fmla="*/ 88441 h 567477"/>
              <a:gd name="connsiteX7" fmla="*/ 414346 w 542306"/>
              <a:gd name="connsiteY7" fmla="*/ 116586 h 567477"/>
              <a:gd name="connsiteX8" fmla="*/ 344784 w 542306"/>
              <a:gd name="connsiteY8" fmla="*/ 76427 h 567477"/>
              <a:gd name="connsiteX9" fmla="*/ 344784 w 542306"/>
              <a:gd name="connsiteY9" fmla="*/ 20252 h 567477"/>
              <a:gd name="connsiteX10" fmla="*/ 334029 w 542306"/>
              <a:gd name="connsiteY10" fmla="*/ 6866 h 567477"/>
              <a:gd name="connsiteX11" fmla="*/ 209093 w 542306"/>
              <a:gd name="connsiteY11" fmla="*/ 6866 h 567477"/>
              <a:gd name="connsiteX12" fmla="*/ 198338 w 542306"/>
              <a:gd name="connsiteY12" fmla="*/ 20252 h 567477"/>
              <a:gd name="connsiteX13" fmla="*/ 198338 w 542306"/>
              <a:gd name="connsiteY13" fmla="*/ 76542 h 567477"/>
              <a:gd name="connsiteX14" fmla="*/ 128776 w 542306"/>
              <a:gd name="connsiteY14" fmla="*/ 116700 h 567477"/>
              <a:gd name="connsiteX15" fmla="*/ 80152 w 542306"/>
              <a:gd name="connsiteY15" fmla="*/ 88555 h 567477"/>
              <a:gd name="connsiteX16" fmla="*/ 63219 w 542306"/>
              <a:gd name="connsiteY16" fmla="*/ 91186 h 567477"/>
              <a:gd name="connsiteX17" fmla="*/ 636 w 542306"/>
              <a:gd name="connsiteY17" fmla="*/ 199419 h 567477"/>
              <a:gd name="connsiteX18" fmla="*/ 6929 w 542306"/>
              <a:gd name="connsiteY18" fmla="*/ 215437 h 567477"/>
              <a:gd name="connsiteX19" fmla="*/ 55668 w 542306"/>
              <a:gd name="connsiteY19" fmla="*/ 243582 h 567477"/>
              <a:gd name="connsiteX20" fmla="*/ 55668 w 542306"/>
              <a:gd name="connsiteY20" fmla="*/ 323898 h 567477"/>
              <a:gd name="connsiteX21" fmla="*/ 6929 w 542306"/>
              <a:gd name="connsiteY21" fmla="*/ 352043 h 567477"/>
              <a:gd name="connsiteX22" fmla="*/ 636 w 542306"/>
              <a:gd name="connsiteY22" fmla="*/ 368060 h 567477"/>
              <a:gd name="connsiteX23" fmla="*/ 63219 w 542306"/>
              <a:gd name="connsiteY23" fmla="*/ 476293 h 567477"/>
              <a:gd name="connsiteX24" fmla="*/ 80152 w 542306"/>
              <a:gd name="connsiteY24" fmla="*/ 478924 h 567477"/>
              <a:gd name="connsiteX25" fmla="*/ 128891 w 542306"/>
              <a:gd name="connsiteY25" fmla="*/ 450779 h 567477"/>
              <a:gd name="connsiteX26" fmla="*/ 198452 w 542306"/>
              <a:gd name="connsiteY26" fmla="*/ 490938 h 567477"/>
              <a:gd name="connsiteX27" fmla="*/ 198452 w 542306"/>
              <a:gd name="connsiteY27" fmla="*/ 547228 h 567477"/>
              <a:gd name="connsiteX28" fmla="*/ 209207 w 542306"/>
              <a:gd name="connsiteY28" fmla="*/ 560614 h 567477"/>
              <a:gd name="connsiteX29" fmla="*/ 334144 w 542306"/>
              <a:gd name="connsiteY29" fmla="*/ 560614 h 567477"/>
              <a:gd name="connsiteX30" fmla="*/ 344898 w 542306"/>
              <a:gd name="connsiteY30" fmla="*/ 547228 h 567477"/>
              <a:gd name="connsiteX31" fmla="*/ 344898 w 542306"/>
              <a:gd name="connsiteY31" fmla="*/ 490938 h 567477"/>
              <a:gd name="connsiteX32" fmla="*/ 414460 w 542306"/>
              <a:gd name="connsiteY32" fmla="*/ 450779 h 567477"/>
              <a:gd name="connsiteX33" fmla="*/ 463199 w 542306"/>
              <a:gd name="connsiteY33" fmla="*/ 478924 h 567477"/>
              <a:gd name="connsiteX34" fmla="*/ 480132 w 542306"/>
              <a:gd name="connsiteY34" fmla="*/ 476293 h 567477"/>
              <a:gd name="connsiteX35" fmla="*/ 542714 w 542306"/>
              <a:gd name="connsiteY35" fmla="*/ 368060 h 567477"/>
              <a:gd name="connsiteX36" fmla="*/ 536307 w 542306"/>
              <a:gd name="connsiteY36" fmla="*/ 351929 h 567477"/>
              <a:gd name="connsiteX37" fmla="*/ 271561 w 542306"/>
              <a:gd name="connsiteY37" fmla="*/ 375154 h 567477"/>
              <a:gd name="connsiteX38" fmla="*/ 180032 w 542306"/>
              <a:gd name="connsiteY38" fmla="*/ 283625 h 567477"/>
              <a:gd name="connsiteX39" fmla="*/ 271561 w 542306"/>
              <a:gd name="connsiteY39" fmla="*/ 192097 h 567477"/>
              <a:gd name="connsiteX40" fmla="*/ 363090 w 542306"/>
              <a:gd name="connsiteY40" fmla="*/ 283625 h 567477"/>
              <a:gd name="connsiteX41" fmla="*/ 271561 w 542306"/>
              <a:gd name="connsiteY41" fmla="*/ 375154 h 5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42306" h="567477">
                <a:moveTo>
                  <a:pt x="536307" y="351929"/>
                </a:moveTo>
                <a:lnTo>
                  <a:pt x="487568" y="323783"/>
                </a:lnTo>
                <a:cubicBezTo>
                  <a:pt x="492488" y="297240"/>
                  <a:pt x="492488" y="270010"/>
                  <a:pt x="487568" y="243467"/>
                </a:cubicBezTo>
                <a:lnTo>
                  <a:pt x="536307" y="215322"/>
                </a:lnTo>
                <a:cubicBezTo>
                  <a:pt x="541913" y="212119"/>
                  <a:pt x="544431" y="205483"/>
                  <a:pt x="542600" y="199305"/>
                </a:cubicBezTo>
                <a:cubicBezTo>
                  <a:pt x="529900" y="158574"/>
                  <a:pt x="508277" y="121734"/>
                  <a:pt x="480017" y="91072"/>
                </a:cubicBezTo>
                <a:cubicBezTo>
                  <a:pt x="475670" y="86381"/>
                  <a:pt x="468576" y="85237"/>
                  <a:pt x="463084" y="88441"/>
                </a:cubicBezTo>
                <a:lnTo>
                  <a:pt x="414346" y="116586"/>
                </a:lnTo>
                <a:cubicBezTo>
                  <a:pt x="393866" y="98966"/>
                  <a:pt x="370297" y="85351"/>
                  <a:pt x="344784" y="76427"/>
                </a:cubicBezTo>
                <a:lnTo>
                  <a:pt x="344784" y="20252"/>
                </a:lnTo>
                <a:cubicBezTo>
                  <a:pt x="344784" y="13845"/>
                  <a:pt x="340322" y="8239"/>
                  <a:pt x="334029" y="6866"/>
                </a:cubicBezTo>
                <a:cubicBezTo>
                  <a:pt x="292040" y="-2516"/>
                  <a:pt x="249022" y="-2058"/>
                  <a:pt x="209093" y="6866"/>
                </a:cubicBezTo>
                <a:cubicBezTo>
                  <a:pt x="202800" y="8239"/>
                  <a:pt x="198338" y="13845"/>
                  <a:pt x="198338" y="20252"/>
                </a:cubicBezTo>
                <a:lnTo>
                  <a:pt x="198338" y="76542"/>
                </a:lnTo>
                <a:cubicBezTo>
                  <a:pt x="172939" y="85580"/>
                  <a:pt x="149370" y="99195"/>
                  <a:pt x="128776" y="116700"/>
                </a:cubicBezTo>
                <a:lnTo>
                  <a:pt x="80152" y="88555"/>
                </a:lnTo>
                <a:cubicBezTo>
                  <a:pt x="74546" y="85351"/>
                  <a:pt x="67567" y="86381"/>
                  <a:pt x="63219" y="91186"/>
                </a:cubicBezTo>
                <a:cubicBezTo>
                  <a:pt x="34959" y="121734"/>
                  <a:pt x="13336" y="158574"/>
                  <a:pt x="636" y="199419"/>
                </a:cubicBezTo>
                <a:cubicBezTo>
                  <a:pt x="-1309" y="205597"/>
                  <a:pt x="1323" y="212233"/>
                  <a:pt x="6929" y="215437"/>
                </a:cubicBezTo>
                <a:lnTo>
                  <a:pt x="55668" y="243582"/>
                </a:lnTo>
                <a:cubicBezTo>
                  <a:pt x="50748" y="270125"/>
                  <a:pt x="50748" y="297355"/>
                  <a:pt x="55668" y="323898"/>
                </a:cubicBezTo>
                <a:lnTo>
                  <a:pt x="6929" y="352043"/>
                </a:lnTo>
                <a:cubicBezTo>
                  <a:pt x="1323" y="355246"/>
                  <a:pt x="-1194" y="361882"/>
                  <a:pt x="636" y="368060"/>
                </a:cubicBezTo>
                <a:cubicBezTo>
                  <a:pt x="13336" y="408791"/>
                  <a:pt x="34959" y="445631"/>
                  <a:pt x="63219" y="476293"/>
                </a:cubicBezTo>
                <a:cubicBezTo>
                  <a:pt x="67567" y="480984"/>
                  <a:pt x="74660" y="482128"/>
                  <a:pt x="80152" y="478924"/>
                </a:cubicBezTo>
                <a:lnTo>
                  <a:pt x="128891" y="450779"/>
                </a:lnTo>
                <a:cubicBezTo>
                  <a:pt x="149370" y="468399"/>
                  <a:pt x="172939" y="482014"/>
                  <a:pt x="198452" y="490938"/>
                </a:cubicBezTo>
                <a:lnTo>
                  <a:pt x="198452" y="547228"/>
                </a:lnTo>
                <a:cubicBezTo>
                  <a:pt x="198452" y="553635"/>
                  <a:pt x="202914" y="559241"/>
                  <a:pt x="209207" y="560614"/>
                </a:cubicBezTo>
                <a:cubicBezTo>
                  <a:pt x="251196" y="569995"/>
                  <a:pt x="294214" y="569538"/>
                  <a:pt x="334144" y="560614"/>
                </a:cubicBezTo>
                <a:cubicBezTo>
                  <a:pt x="340436" y="559241"/>
                  <a:pt x="344898" y="553635"/>
                  <a:pt x="344898" y="547228"/>
                </a:cubicBezTo>
                <a:lnTo>
                  <a:pt x="344898" y="490938"/>
                </a:lnTo>
                <a:cubicBezTo>
                  <a:pt x="370297" y="481899"/>
                  <a:pt x="393866" y="468284"/>
                  <a:pt x="414460" y="450779"/>
                </a:cubicBezTo>
                <a:lnTo>
                  <a:pt x="463199" y="478924"/>
                </a:lnTo>
                <a:cubicBezTo>
                  <a:pt x="468805" y="482128"/>
                  <a:pt x="475784" y="481098"/>
                  <a:pt x="480132" y="476293"/>
                </a:cubicBezTo>
                <a:cubicBezTo>
                  <a:pt x="508391" y="445745"/>
                  <a:pt x="530015" y="408905"/>
                  <a:pt x="542714" y="368060"/>
                </a:cubicBezTo>
                <a:cubicBezTo>
                  <a:pt x="544431" y="361768"/>
                  <a:pt x="541913" y="355132"/>
                  <a:pt x="536307" y="351929"/>
                </a:cubicBezTo>
                <a:close/>
                <a:moveTo>
                  <a:pt x="271561" y="375154"/>
                </a:moveTo>
                <a:cubicBezTo>
                  <a:pt x="221106" y="375154"/>
                  <a:pt x="180032" y="334080"/>
                  <a:pt x="180032" y="283625"/>
                </a:cubicBezTo>
                <a:cubicBezTo>
                  <a:pt x="180032" y="233170"/>
                  <a:pt x="221106" y="192097"/>
                  <a:pt x="271561" y="192097"/>
                </a:cubicBezTo>
                <a:cubicBezTo>
                  <a:pt x="322016" y="192097"/>
                  <a:pt x="363090" y="233170"/>
                  <a:pt x="363090" y="283625"/>
                </a:cubicBezTo>
                <a:cubicBezTo>
                  <a:pt x="363090" y="334080"/>
                  <a:pt x="322016" y="375154"/>
                  <a:pt x="271561" y="375154"/>
                </a:cubicBezTo>
                <a:close/>
              </a:path>
            </a:pathLst>
          </a:custGeom>
          <a:solidFill>
            <a:schemeClr val="accent2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4F2288-ED99-3B29-C1E1-08FCFE40BC7F}"/>
              </a:ext>
            </a:extLst>
          </p:cNvPr>
          <p:cNvSpPr txBox="1"/>
          <p:nvPr/>
        </p:nvSpPr>
        <p:spPr>
          <a:xfrm>
            <a:off x="6628390" y="3457302"/>
            <a:ext cx="1408850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 </a:t>
            </a:r>
            <a:r>
              <a:rPr lang="id-ID" sz="900" dirty="0" err="1">
                <a:solidFill>
                  <a:schemeClr val="bg1"/>
                </a:solidFill>
              </a:rPr>
              <a:t>amet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consectetur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adipisicing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elit</a:t>
            </a:r>
            <a:r>
              <a:rPr lang="id-ID" sz="900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D7EE38-E3C5-6D0F-6D5D-1D5EE98FA725}"/>
              </a:ext>
            </a:extLst>
          </p:cNvPr>
          <p:cNvSpPr txBox="1"/>
          <p:nvPr/>
        </p:nvSpPr>
        <p:spPr>
          <a:xfrm>
            <a:off x="6628390" y="3145301"/>
            <a:ext cx="1138922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 err="1">
                <a:solidFill>
                  <a:schemeClr val="bg1"/>
                </a:solidFill>
              </a:rPr>
              <a:t>Strategy</a:t>
            </a:r>
            <a:r>
              <a:rPr lang="id-ID" sz="1050" b="1" dirty="0">
                <a:solidFill>
                  <a:schemeClr val="bg1"/>
                </a:solidFill>
              </a:rPr>
              <a:t> 01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B7F5D0-3BD3-1A54-5D6C-3ED8E3E7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7" t="6038" r="35612" b="583"/>
          <a:stretch>
            <a:fillRect/>
          </a:stretch>
        </p:blipFill>
        <p:spPr>
          <a:xfrm>
            <a:off x="2" y="922048"/>
            <a:ext cx="4248616" cy="3602189"/>
          </a:xfrm>
          <a:custGeom>
            <a:avLst/>
            <a:gdLst>
              <a:gd name="connsiteX0" fmla="*/ 0 w 5664821"/>
              <a:gd name="connsiteY0" fmla="*/ 0 h 4802919"/>
              <a:gd name="connsiteX1" fmla="*/ 4864319 w 5664821"/>
              <a:gd name="connsiteY1" fmla="*/ 0 h 4802919"/>
              <a:gd name="connsiteX2" fmla="*/ 5664821 w 5664821"/>
              <a:gd name="connsiteY2" fmla="*/ 800503 h 4802919"/>
              <a:gd name="connsiteX3" fmla="*/ 5664821 w 5664821"/>
              <a:gd name="connsiteY3" fmla="*/ 4002417 h 4802919"/>
              <a:gd name="connsiteX4" fmla="*/ 4864319 w 5664821"/>
              <a:gd name="connsiteY4" fmla="*/ 4802919 h 4802919"/>
              <a:gd name="connsiteX5" fmla="*/ 0 w 5664821"/>
              <a:gd name="connsiteY5" fmla="*/ 4802919 h 48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4821" h="4802919">
                <a:moveTo>
                  <a:pt x="0" y="0"/>
                </a:moveTo>
                <a:lnTo>
                  <a:pt x="4864319" y="0"/>
                </a:lnTo>
                <a:cubicBezTo>
                  <a:pt x="5306424" y="0"/>
                  <a:pt x="5664821" y="358397"/>
                  <a:pt x="5664821" y="800503"/>
                </a:cubicBezTo>
                <a:lnTo>
                  <a:pt x="5664821" y="4002417"/>
                </a:lnTo>
                <a:cubicBezTo>
                  <a:pt x="5664821" y="4444522"/>
                  <a:pt x="5306424" y="4802919"/>
                  <a:pt x="4864319" y="4802919"/>
                </a:cubicBezTo>
                <a:lnTo>
                  <a:pt x="0" y="480291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301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F1AD0D-E4C0-4911-B319-14237E4207CC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A0BE1FA-92D5-C9FB-3A66-260DB6A6001B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7A32E0-F6DB-BDB8-2950-FA868026BB01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BAB9E7AD-57F3-AC6C-9C6D-E2CBC4FDEB18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1FB19A21-D55D-D758-2151-BD5DD35F09FA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22BD72E7-E90C-DF98-B251-6C7BF232673A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3A0FA9D-5117-2C26-8B88-06707977C454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0EFA29-AADD-6193-144C-5D77009D8FE4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CB0354E8-2D03-46EC-ACE8-B6E50717D9F1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D6F7DF-CFAB-CDC8-2F0B-CDAE572FCFFF}"/>
                </a:ext>
              </a:extLst>
            </p:cNvPr>
            <p:cNvSpPr txBox="1"/>
            <p:nvPr/>
          </p:nvSpPr>
          <p:spPr>
            <a:xfrm>
              <a:off x="10108062" y="386334"/>
              <a:ext cx="1074743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4E9571-6F6B-0A02-F180-C56CF4E3ED03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882D950A-158F-69B1-8FAE-BA2FBECFC150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13856C5-4A23-5915-AE79-3797460D6C95}"/>
              </a:ext>
            </a:extLst>
          </p:cNvPr>
          <p:cNvSpPr txBox="1"/>
          <p:nvPr/>
        </p:nvSpPr>
        <p:spPr>
          <a:xfrm>
            <a:off x="2685913" y="1036167"/>
            <a:ext cx="365420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accent1"/>
                </a:solidFill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pPr algn="ctr"/>
            <a:r>
              <a:rPr lang="en-ID" sz="2700" dirty="0">
                <a:solidFill>
                  <a:schemeClr val="tx1"/>
                </a:solidFill>
              </a:rPr>
              <a:t>Lab Voyages Navigating The </a:t>
            </a:r>
            <a:r>
              <a:rPr lang="en-ID" sz="2700" dirty="0"/>
              <a:t>Waters Of Science</a:t>
            </a:r>
            <a:endParaRPr lang="id-ID" sz="2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2E7A0B-28D7-D668-AF37-C4839F5634D5}"/>
              </a:ext>
            </a:extLst>
          </p:cNvPr>
          <p:cNvSpPr txBox="1"/>
          <p:nvPr/>
        </p:nvSpPr>
        <p:spPr>
          <a:xfrm>
            <a:off x="2948946" y="3963067"/>
            <a:ext cx="3128138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eiusmod</a:t>
            </a:r>
            <a:r>
              <a:rPr lang="id-ID" sz="900" dirty="0"/>
              <a:t> </a:t>
            </a:r>
            <a:r>
              <a:rPr lang="id-ID" sz="900" dirty="0" err="1"/>
              <a:t>tempor</a:t>
            </a:r>
            <a:r>
              <a:rPr lang="id-ID" sz="900" dirty="0"/>
              <a:t> </a:t>
            </a:r>
            <a:r>
              <a:rPr lang="id-ID" sz="900" dirty="0" err="1"/>
              <a:t>incididunt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endParaRPr lang="id-ID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116C47-0EB4-EAFE-7407-7D8BB8F992B9}"/>
              </a:ext>
            </a:extLst>
          </p:cNvPr>
          <p:cNvSpPr txBox="1"/>
          <p:nvPr/>
        </p:nvSpPr>
        <p:spPr>
          <a:xfrm>
            <a:off x="3580958" y="3671640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1050" b="1" dirty="0"/>
              <a:t>Our </a:t>
            </a:r>
            <a:r>
              <a:rPr lang="id-ID" sz="1050" b="1" dirty="0" err="1"/>
              <a:t>Social</a:t>
            </a:r>
            <a:r>
              <a:rPr lang="id-ID" sz="1050" b="1" dirty="0"/>
              <a:t> Media</a:t>
            </a:r>
          </a:p>
        </p:txBody>
      </p:sp>
      <p:sp>
        <p:nvSpPr>
          <p:cNvPr id="21" name="Graphic 109">
            <a:extLst>
              <a:ext uri="{FF2B5EF4-FFF2-40B4-BE49-F238E27FC236}">
                <a16:creationId xmlns:a16="http://schemas.microsoft.com/office/drawing/2014/main" id="{15D0935B-0511-B91B-40FB-1E97557991D4}"/>
              </a:ext>
            </a:extLst>
          </p:cNvPr>
          <p:cNvSpPr/>
          <p:nvPr/>
        </p:nvSpPr>
        <p:spPr>
          <a:xfrm>
            <a:off x="4346485" y="3288202"/>
            <a:ext cx="333059" cy="291426"/>
          </a:xfrm>
          <a:custGeom>
            <a:avLst/>
            <a:gdLst>
              <a:gd name="connsiteX0" fmla="*/ 292892 w 585783"/>
              <a:gd name="connsiteY0" fmla="*/ 0 h 512560"/>
              <a:gd name="connsiteX1" fmla="*/ 0 w 585783"/>
              <a:gd name="connsiteY1" fmla="*/ 237974 h 512560"/>
              <a:gd name="connsiteX2" fmla="*/ 65214 w 585783"/>
              <a:gd name="connsiteY2" fmla="*/ 387509 h 512560"/>
              <a:gd name="connsiteX3" fmla="*/ 2517 w 585783"/>
              <a:gd name="connsiteY3" fmla="*/ 497115 h 512560"/>
              <a:gd name="connsiteX4" fmla="*/ 801 w 585783"/>
              <a:gd name="connsiteY4" fmla="*/ 507068 h 512560"/>
              <a:gd name="connsiteX5" fmla="*/ 9153 w 585783"/>
              <a:gd name="connsiteY5" fmla="*/ 512560 h 512560"/>
              <a:gd name="connsiteX6" fmla="*/ 170014 w 585783"/>
              <a:gd name="connsiteY6" fmla="*/ 453753 h 512560"/>
              <a:gd name="connsiteX7" fmla="*/ 292892 w 585783"/>
              <a:gd name="connsiteY7" fmla="*/ 475949 h 512560"/>
              <a:gd name="connsiteX8" fmla="*/ 585783 w 585783"/>
              <a:gd name="connsiteY8" fmla="*/ 237974 h 512560"/>
              <a:gd name="connsiteX9" fmla="*/ 292892 w 585783"/>
              <a:gd name="connsiteY9" fmla="*/ 0 h 512560"/>
              <a:gd name="connsiteX10" fmla="*/ 146446 w 585783"/>
              <a:gd name="connsiteY10" fmla="*/ 274586 h 512560"/>
              <a:gd name="connsiteX11" fmla="*/ 109834 w 585783"/>
              <a:gd name="connsiteY11" fmla="*/ 237974 h 512560"/>
              <a:gd name="connsiteX12" fmla="*/ 146446 w 585783"/>
              <a:gd name="connsiteY12" fmla="*/ 201363 h 512560"/>
              <a:gd name="connsiteX13" fmla="*/ 183057 w 585783"/>
              <a:gd name="connsiteY13" fmla="*/ 237974 h 512560"/>
              <a:gd name="connsiteX14" fmla="*/ 146446 w 585783"/>
              <a:gd name="connsiteY14" fmla="*/ 274586 h 512560"/>
              <a:gd name="connsiteX15" fmla="*/ 292892 w 585783"/>
              <a:gd name="connsiteY15" fmla="*/ 274586 h 512560"/>
              <a:gd name="connsiteX16" fmla="*/ 256280 w 585783"/>
              <a:gd name="connsiteY16" fmla="*/ 237974 h 512560"/>
              <a:gd name="connsiteX17" fmla="*/ 292892 w 585783"/>
              <a:gd name="connsiteY17" fmla="*/ 201363 h 512560"/>
              <a:gd name="connsiteX18" fmla="*/ 329503 w 585783"/>
              <a:gd name="connsiteY18" fmla="*/ 237974 h 512560"/>
              <a:gd name="connsiteX19" fmla="*/ 292892 w 585783"/>
              <a:gd name="connsiteY19" fmla="*/ 274586 h 512560"/>
              <a:gd name="connsiteX20" fmla="*/ 439337 w 585783"/>
              <a:gd name="connsiteY20" fmla="*/ 274586 h 512560"/>
              <a:gd name="connsiteX21" fmla="*/ 402726 w 585783"/>
              <a:gd name="connsiteY21" fmla="*/ 237974 h 512560"/>
              <a:gd name="connsiteX22" fmla="*/ 439337 w 585783"/>
              <a:gd name="connsiteY22" fmla="*/ 201363 h 512560"/>
              <a:gd name="connsiteX23" fmla="*/ 475949 w 585783"/>
              <a:gd name="connsiteY23" fmla="*/ 237974 h 512560"/>
              <a:gd name="connsiteX24" fmla="*/ 439337 w 585783"/>
              <a:gd name="connsiteY24" fmla="*/ 274586 h 51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5783" h="512560">
                <a:moveTo>
                  <a:pt x="292892" y="0"/>
                </a:moveTo>
                <a:cubicBezTo>
                  <a:pt x="131115" y="0"/>
                  <a:pt x="0" y="106516"/>
                  <a:pt x="0" y="237974"/>
                </a:cubicBezTo>
                <a:cubicBezTo>
                  <a:pt x="0" y="294722"/>
                  <a:pt x="24484" y="346665"/>
                  <a:pt x="65214" y="387509"/>
                </a:cubicBezTo>
                <a:cubicBezTo>
                  <a:pt x="50913" y="445172"/>
                  <a:pt x="3089" y="496543"/>
                  <a:pt x="2517" y="497115"/>
                </a:cubicBezTo>
                <a:cubicBezTo>
                  <a:pt x="0" y="499746"/>
                  <a:pt x="-686" y="503636"/>
                  <a:pt x="801" y="507068"/>
                </a:cubicBezTo>
                <a:cubicBezTo>
                  <a:pt x="2288" y="510501"/>
                  <a:pt x="5492" y="512560"/>
                  <a:pt x="9153" y="512560"/>
                </a:cubicBezTo>
                <a:cubicBezTo>
                  <a:pt x="85007" y="512560"/>
                  <a:pt x="141869" y="476178"/>
                  <a:pt x="170014" y="453753"/>
                </a:cubicBezTo>
                <a:cubicBezTo>
                  <a:pt x="207427" y="467826"/>
                  <a:pt x="248958" y="475949"/>
                  <a:pt x="292892" y="475949"/>
                </a:cubicBezTo>
                <a:cubicBezTo>
                  <a:pt x="454668" y="475949"/>
                  <a:pt x="585783" y="369432"/>
                  <a:pt x="585783" y="237974"/>
                </a:cubicBezTo>
                <a:cubicBezTo>
                  <a:pt x="585783" y="106516"/>
                  <a:pt x="454668" y="0"/>
                  <a:pt x="292892" y="0"/>
                </a:cubicBezTo>
                <a:close/>
                <a:moveTo>
                  <a:pt x="146446" y="274586"/>
                </a:moveTo>
                <a:cubicBezTo>
                  <a:pt x="126195" y="274586"/>
                  <a:pt x="109834" y="258225"/>
                  <a:pt x="109834" y="237974"/>
                </a:cubicBezTo>
                <a:cubicBezTo>
                  <a:pt x="109834" y="217724"/>
                  <a:pt x="126195" y="201363"/>
                  <a:pt x="146446" y="201363"/>
                </a:cubicBezTo>
                <a:cubicBezTo>
                  <a:pt x="166696" y="201363"/>
                  <a:pt x="183057" y="217724"/>
                  <a:pt x="183057" y="237974"/>
                </a:cubicBezTo>
                <a:cubicBezTo>
                  <a:pt x="183057" y="258225"/>
                  <a:pt x="166696" y="274586"/>
                  <a:pt x="146446" y="274586"/>
                </a:cubicBezTo>
                <a:close/>
                <a:moveTo>
                  <a:pt x="292892" y="274586"/>
                </a:moveTo>
                <a:cubicBezTo>
                  <a:pt x="272641" y="274586"/>
                  <a:pt x="256280" y="258225"/>
                  <a:pt x="256280" y="237974"/>
                </a:cubicBezTo>
                <a:cubicBezTo>
                  <a:pt x="256280" y="217724"/>
                  <a:pt x="272641" y="201363"/>
                  <a:pt x="292892" y="201363"/>
                </a:cubicBezTo>
                <a:cubicBezTo>
                  <a:pt x="313142" y="201363"/>
                  <a:pt x="329503" y="217724"/>
                  <a:pt x="329503" y="237974"/>
                </a:cubicBezTo>
                <a:cubicBezTo>
                  <a:pt x="329503" y="258225"/>
                  <a:pt x="313142" y="274586"/>
                  <a:pt x="292892" y="274586"/>
                </a:cubicBezTo>
                <a:close/>
                <a:moveTo>
                  <a:pt x="439337" y="274586"/>
                </a:moveTo>
                <a:cubicBezTo>
                  <a:pt x="419087" y="274586"/>
                  <a:pt x="402726" y="258225"/>
                  <a:pt x="402726" y="237974"/>
                </a:cubicBezTo>
                <a:cubicBezTo>
                  <a:pt x="402726" y="217724"/>
                  <a:pt x="419087" y="201363"/>
                  <a:pt x="439337" y="201363"/>
                </a:cubicBezTo>
                <a:cubicBezTo>
                  <a:pt x="459588" y="201363"/>
                  <a:pt x="475949" y="217724"/>
                  <a:pt x="475949" y="237974"/>
                </a:cubicBezTo>
                <a:cubicBezTo>
                  <a:pt x="475949" y="258225"/>
                  <a:pt x="459588" y="274586"/>
                  <a:pt x="439337" y="274586"/>
                </a:cubicBezTo>
                <a:close/>
              </a:path>
            </a:pathLst>
          </a:custGeom>
          <a:solidFill>
            <a:schemeClr val="accent1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08D12-E26D-DCAF-FF03-7638755DA94F}"/>
              </a:ext>
            </a:extLst>
          </p:cNvPr>
          <p:cNvSpPr txBox="1"/>
          <p:nvPr/>
        </p:nvSpPr>
        <p:spPr>
          <a:xfrm>
            <a:off x="2948946" y="2538709"/>
            <a:ext cx="3128138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eiusmod</a:t>
            </a:r>
            <a:r>
              <a:rPr lang="id-ID" sz="900" dirty="0"/>
              <a:t> </a:t>
            </a:r>
            <a:r>
              <a:rPr lang="id-ID" sz="900" dirty="0" err="1"/>
              <a:t>tempor</a:t>
            </a:r>
            <a:r>
              <a:rPr lang="id-ID" sz="900" dirty="0"/>
              <a:t> </a:t>
            </a:r>
            <a:r>
              <a:rPr lang="id-ID" sz="900" dirty="0" err="1"/>
              <a:t>incididunt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endParaRPr lang="id-ID" sz="9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AF9ACBF-6463-9765-7342-CB170516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0" t="7619" r="69044" b="2166"/>
          <a:stretch>
            <a:fillRect/>
          </a:stretch>
        </p:blipFill>
        <p:spPr>
          <a:xfrm>
            <a:off x="659467" y="1006895"/>
            <a:ext cx="1876091" cy="3480177"/>
          </a:xfrm>
          <a:custGeom>
            <a:avLst/>
            <a:gdLst>
              <a:gd name="connsiteX0" fmla="*/ 271757 w 2501454"/>
              <a:gd name="connsiteY0" fmla="*/ 0 h 4640236"/>
              <a:gd name="connsiteX1" fmla="*/ 2229696 w 2501454"/>
              <a:gd name="connsiteY1" fmla="*/ 0 h 4640236"/>
              <a:gd name="connsiteX2" fmla="*/ 2501454 w 2501454"/>
              <a:gd name="connsiteY2" fmla="*/ 271759 h 4640236"/>
              <a:gd name="connsiteX3" fmla="*/ 2501454 w 2501454"/>
              <a:gd name="connsiteY3" fmla="*/ 4368478 h 4640236"/>
              <a:gd name="connsiteX4" fmla="*/ 2229696 w 2501454"/>
              <a:gd name="connsiteY4" fmla="*/ 4640236 h 4640236"/>
              <a:gd name="connsiteX5" fmla="*/ 271757 w 2501454"/>
              <a:gd name="connsiteY5" fmla="*/ 4640236 h 4640236"/>
              <a:gd name="connsiteX6" fmla="*/ 0 w 2501454"/>
              <a:gd name="connsiteY6" fmla="*/ 4368478 h 4640236"/>
              <a:gd name="connsiteX7" fmla="*/ 0 w 2501454"/>
              <a:gd name="connsiteY7" fmla="*/ 271759 h 4640236"/>
              <a:gd name="connsiteX8" fmla="*/ 271757 w 2501454"/>
              <a:gd name="connsiteY8" fmla="*/ 0 h 464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454" h="4640236">
                <a:moveTo>
                  <a:pt x="271757" y="0"/>
                </a:moveTo>
                <a:lnTo>
                  <a:pt x="2229696" y="0"/>
                </a:lnTo>
                <a:cubicBezTo>
                  <a:pt x="2379784" y="0"/>
                  <a:pt x="2501454" y="121671"/>
                  <a:pt x="2501454" y="271759"/>
                </a:cubicBezTo>
                <a:lnTo>
                  <a:pt x="2501454" y="4368478"/>
                </a:lnTo>
                <a:cubicBezTo>
                  <a:pt x="2501454" y="4518566"/>
                  <a:pt x="2379784" y="4640236"/>
                  <a:pt x="2229696" y="4640236"/>
                </a:cubicBezTo>
                <a:lnTo>
                  <a:pt x="271757" y="4640236"/>
                </a:lnTo>
                <a:cubicBezTo>
                  <a:pt x="121670" y="4640236"/>
                  <a:pt x="0" y="4518566"/>
                  <a:pt x="0" y="4368478"/>
                </a:cubicBezTo>
                <a:lnTo>
                  <a:pt x="0" y="271759"/>
                </a:lnTo>
                <a:cubicBezTo>
                  <a:pt x="0" y="121671"/>
                  <a:pt x="121670" y="0"/>
                  <a:pt x="271757" y="0"/>
                </a:cubicBez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0D5B9F-A3DD-9F2A-B655-F8421579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05" t="7312" r="3738" b="2473"/>
          <a:stretch>
            <a:fillRect/>
          </a:stretch>
        </p:blipFill>
        <p:spPr>
          <a:xfrm>
            <a:off x="6490473" y="1006895"/>
            <a:ext cx="1876091" cy="3480177"/>
          </a:xfrm>
          <a:custGeom>
            <a:avLst/>
            <a:gdLst>
              <a:gd name="connsiteX0" fmla="*/ 271758 w 2501454"/>
              <a:gd name="connsiteY0" fmla="*/ 0 h 4640236"/>
              <a:gd name="connsiteX1" fmla="*/ 2229696 w 2501454"/>
              <a:gd name="connsiteY1" fmla="*/ 0 h 4640236"/>
              <a:gd name="connsiteX2" fmla="*/ 2501454 w 2501454"/>
              <a:gd name="connsiteY2" fmla="*/ 271759 h 4640236"/>
              <a:gd name="connsiteX3" fmla="*/ 2501454 w 2501454"/>
              <a:gd name="connsiteY3" fmla="*/ 4368478 h 4640236"/>
              <a:gd name="connsiteX4" fmla="*/ 2229696 w 2501454"/>
              <a:gd name="connsiteY4" fmla="*/ 4640236 h 4640236"/>
              <a:gd name="connsiteX5" fmla="*/ 271758 w 2501454"/>
              <a:gd name="connsiteY5" fmla="*/ 4640236 h 4640236"/>
              <a:gd name="connsiteX6" fmla="*/ 0 w 2501454"/>
              <a:gd name="connsiteY6" fmla="*/ 4368478 h 4640236"/>
              <a:gd name="connsiteX7" fmla="*/ 0 w 2501454"/>
              <a:gd name="connsiteY7" fmla="*/ 271759 h 4640236"/>
              <a:gd name="connsiteX8" fmla="*/ 271758 w 2501454"/>
              <a:gd name="connsiteY8" fmla="*/ 0 h 464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1454" h="4640236">
                <a:moveTo>
                  <a:pt x="271758" y="0"/>
                </a:moveTo>
                <a:lnTo>
                  <a:pt x="2229696" y="0"/>
                </a:lnTo>
                <a:cubicBezTo>
                  <a:pt x="2379784" y="0"/>
                  <a:pt x="2501454" y="121671"/>
                  <a:pt x="2501454" y="271759"/>
                </a:cubicBezTo>
                <a:lnTo>
                  <a:pt x="2501454" y="4368478"/>
                </a:lnTo>
                <a:cubicBezTo>
                  <a:pt x="2501454" y="4518566"/>
                  <a:pt x="2379784" y="4640236"/>
                  <a:pt x="2229696" y="4640236"/>
                </a:cubicBezTo>
                <a:lnTo>
                  <a:pt x="271758" y="4640236"/>
                </a:lnTo>
                <a:cubicBezTo>
                  <a:pt x="121670" y="4640236"/>
                  <a:pt x="0" y="4518566"/>
                  <a:pt x="0" y="4368478"/>
                </a:cubicBezTo>
                <a:lnTo>
                  <a:pt x="0" y="271759"/>
                </a:lnTo>
                <a:cubicBezTo>
                  <a:pt x="0" y="121671"/>
                  <a:pt x="121670" y="0"/>
                  <a:pt x="27175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373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aphic 641">
            <a:extLst>
              <a:ext uri="{FF2B5EF4-FFF2-40B4-BE49-F238E27FC236}">
                <a16:creationId xmlns:a16="http://schemas.microsoft.com/office/drawing/2014/main" id="{BF16B57B-9498-8FC5-39DB-6F5C244EF02A}"/>
              </a:ext>
            </a:extLst>
          </p:cNvPr>
          <p:cNvSpPr/>
          <p:nvPr/>
        </p:nvSpPr>
        <p:spPr>
          <a:xfrm>
            <a:off x="4939961" y="2587401"/>
            <a:ext cx="385763" cy="299368"/>
          </a:xfrm>
          <a:custGeom>
            <a:avLst/>
            <a:gdLst>
              <a:gd name="connsiteX0" fmla="*/ 239584 w 514350"/>
              <a:gd name="connsiteY0" fmla="*/ 598 h 399157"/>
              <a:gd name="connsiteX1" fmla="*/ 0 w 514350"/>
              <a:gd name="connsiteY1" fmla="*/ 266256 h 399157"/>
              <a:gd name="connsiteX2" fmla="*/ 0 w 514350"/>
              <a:gd name="connsiteY2" fmla="*/ 385735 h 399157"/>
              <a:gd name="connsiteX3" fmla="*/ 14288 w 514350"/>
              <a:gd name="connsiteY3" fmla="*/ 400022 h 399157"/>
              <a:gd name="connsiteX4" fmla="*/ 42863 w 514350"/>
              <a:gd name="connsiteY4" fmla="*/ 400022 h 399157"/>
              <a:gd name="connsiteX5" fmla="*/ 57150 w 514350"/>
              <a:gd name="connsiteY5" fmla="*/ 385735 h 399157"/>
              <a:gd name="connsiteX6" fmla="*/ 57150 w 514350"/>
              <a:gd name="connsiteY6" fmla="*/ 257147 h 399157"/>
              <a:gd name="connsiteX7" fmla="*/ 283518 w 514350"/>
              <a:gd name="connsiteY7" fmla="*/ 58819 h 399157"/>
              <a:gd name="connsiteX8" fmla="*/ 457200 w 514350"/>
              <a:gd name="connsiteY8" fmla="*/ 264113 h 399157"/>
              <a:gd name="connsiteX9" fmla="*/ 457200 w 514350"/>
              <a:gd name="connsiteY9" fmla="*/ 385735 h 399157"/>
              <a:gd name="connsiteX10" fmla="*/ 471488 w 514350"/>
              <a:gd name="connsiteY10" fmla="*/ 400022 h 399157"/>
              <a:gd name="connsiteX11" fmla="*/ 500063 w 514350"/>
              <a:gd name="connsiteY11" fmla="*/ 400022 h 399157"/>
              <a:gd name="connsiteX12" fmla="*/ 514350 w 514350"/>
              <a:gd name="connsiteY12" fmla="*/ 385735 h 399157"/>
              <a:gd name="connsiteX13" fmla="*/ 514350 w 514350"/>
              <a:gd name="connsiteY13" fmla="*/ 257147 h 399157"/>
              <a:gd name="connsiteX14" fmla="*/ 239584 w 514350"/>
              <a:gd name="connsiteY14" fmla="*/ 598 h 399157"/>
              <a:gd name="connsiteX15" fmla="*/ 234583 w 514350"/>
              <a:gd name="connsiteY15" fmla="*/ 87126 h 399157"/>
              <a:gd name="connsiteX16" fmla="*/ 85725 w 514350"/>
              <a:gd name="connsiteY16" fmla="*/ 263130 h 399157"/>
              <a:gd name="connsiteX17" fmla="*/ 85725 w 514350"/>
              <a:gd name="connsiteY17" fmla="*/ 385735 h 399157"/>
              <a:gd name="connsiteX18" fmla="*/ 100013 w 514350"/>
              <a:gd name="connsiteY18" fmla="*/ 400022 h 399157"/>
              <a:gd name="connsiteX19" fmla="*/ 128588 w 514350"/>
              <a:gd name="connsiteY19" fmla="*/ 400022 h 399157"/>
              <a:gd name="connsiteX20" fmla="*/ 142875 w 514350"/>
              <a:gd name="connsiteY20" fmla="*/ 385735 h 399157"/>
              <a:gd name="connsiteX21" fmla="*/ 142875 w 514350"/>
              <a:gd name="connsiteY21" fmla="*/ 257147 h 399157"/>
              <a:gd name="connsiteX22" fmla="*/ 268605 w 514350"/>
              <a:gd name="connsiteY22" fmla="*/ 143383 h 399157"/>
              <a:gd name="connsiteX23" fmla="*/ 371475 w 514350"/>
              <a:gd name="connsiteY23" fmla="*/ 262237 h 399157"/>
              <a:gd name="connsiteX24" fmla="*/ 371475 w 514350"/>
              <a:gd name="connsiteY24" fmla="*/ 385735 h 399157"/>
              <a:gd name="connsiteX25" fmla="*/ 385763 w 514350"/>
              <a:gd name="connsiteY25" fmla="*/ 400022 h 399157"/>
              <a:gd name="connsiteX26" fmla="*/ 414338 w 514350"/>
              <a:gd name="connsiteY26" fmla="*/ 400022 h 399157"/>
              <a:gd name="connsiteX27" fmla="*/ 428625 w 514350"/>
              <a:gd name="connsiteY27" fmla="*/ 385735 h 399157"/>
              <a:gd name="connsiteX28" fmla="*/ 428625 w 514350"/>
              <a:gd name="connsiteY28" fmla="*/ 257147 h 399157"/>
              <a:gd name="connsiteX29" fmla="*/ 234583 w 514350"/>
              <a:gd name="connsiteY29" fmla="*/ 87126 h 399157"/>
              <a:gd name="connsiteX30" fmla="*/ 240119 w 514350"/>
              <a:gd name="connsiteY30" fmla="*/ 173119 h 399157"/>
              <a:gd name="connsiteX31" fmla="*/ 171450 w 514350"/>
              <a:gd name="connsiteY31" fmla="*/ 260541 h 399157"/>
              <a:gd name="connsiteX32" fmla="*/ 171450 w 514350"/>
              <a:gd name="connsiteY32" fmla="*/ 385735 h 399157"/>
              <a:gd name="connsiteX33" fmla="*/ 185738 w 514350"/>
              <a:gd name="connsiteY33" fmla="*/ 400022 h 399157"/>
              <a:gd name="connsiteX34" fmla="*/ 214313 w 514350"/>
              <a:gd name="connsiteY34" fmla="*/ 400022 h 399157"/>
              <a:gd name="connsiteX35" fmla="*/ 228600 w 514350"/>
              <a:gd name="connsiteY35" fmla="*/ 385735 h 399157"/>
              <a:gd name="connsiteX36" fmla="*/ 228600 w 514350"/>
              <a:gd name="connsiteY36" fmla="*/ 257147 h 399157"/>
              <a:gd name="connsiteX37" fmla="*/ 257175 w 514350"/>
              <a:gd name="connsiteY37" fmla="*/ 228572 h 399157"/>
              <a:gd name="connsiteX38" fmla="*/ 285750 w 514350"/>
              <a:gd name="connsiteY38" fmla="*/ 257147 h 399157"/>
              <a:gd name="connsiteX39" fmla="*/ 285750 w 514350"/>
              <a:gd name="connsiteY39" fmla="*/ 385735 h 399157"/>
              <a:gd name="connsiteX40" fmla="*/ 300038 w 514350"/>
              <a:gd name="connsiteY40" fmla="*/ 400022 h 399157"/>
              <a:gd name="connsiteX41" fmla="*/ 328613 w 514350"/>
              <a:gd name="connsiteY41" fmla="*/ 400022 h 399157"/>
              <a:gd name="connsiteX42" fmla="*/ 342900 w 514350"/>
              <a:gd name="connsiteY42" fmla="*/ 385735 h 399157"/>
              <a:gd name="connsiteX43" fmla="*/ 342900 w 514350"/>
              <a:gd name="connsiteY43" fmla="*/ 257147 h 399157"/>
              <a:gd name="connsiteX44" fmla="*/ 240119 w 514350"/>
              <a:gd name="connsiteY44" fmla="*/ 173119 h 39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14350" h="399157">
                <a:moveTo>
                  <a:pt x="239584" y="598"/>
                </a:moveTo>
                <a:cubicBezTo>
                  <a:pt x="103049" y="9706"/>
                  <a:pt x="0" y="129364"/>
                  <a:pt x="0" y="266256"/>
                </a:cubicBezTo>
                <a:lnTo>
                  <a:pt x="0" y="385735"/>
                </a:lnTo>
                <a:cubicBezTo>
                  <a:pt x="0" y="393593"/>
                  <a:pt x="6429" y="400022"/>
                  <a:pt x="14288" y="400022"/>
                </a:cubicBezTo>
                <a:lnTo>
                  <a:pt x="42863" y="400022"/>
                </a:lnTo>
                <a:cubicBezTo>
                  <a:pt x="50721" y="400022"/>
                  <a:pt x="57150" y="393593"/>
                  <a:pt x="57150" y="385735"/>
                </a:cubicBezTo>
                <a:lnTo>
                  <a:pt x="57150" y="257147"/>
                </a:lnTo>
                <a:cubicBezTo>
                  <a:pt x="57150" y="138204"/>
                  <a:pt x="161538" y="43103"/>
                  <a:pt x="283518" y="58819"/>
                </a:cubicBezTo>
                <a:cubicBezTo>
                  <a:pt x="384334" y="71767"/>
                  <a:pt x="457200" y="162493"/>
                  <a:pt x="457200" y="264113"/>
                </a:cubicBezTo>
                <a:lnTo>
                  <a:pt x="457200" y="385735"/>
                </a:lnTo>
                <a:cubicBezTo>
                  <a:pt x="457200" y="393593"/>
                  <a:pt x="463629" y="400022"/>
                  <a:pt x="471488" y="400022"/>
                </a:cubicBezTo>
                <a:lnTo>
                  <a:pt x="500063" y="400022"/>
                </a:lnTo>
                <a:cubicBezTo>
                  <a:pt x="507921" y="400022"/>
                  <a:pt x="514350" y="393593"/>
                  <a:pt x="514350" y="385735"/>
                </a:cubicBezTo>
                <a:lnTo>
                  <a:pt x="514350" y="257147"/>
                </a:lnTo>
                <a:cubicBezTo>
                  <a:pt x="514350" y="109540"/>
                  <a:pt x="389334" y="-9493"/>
                  <a:pt x="239584" y="598"/>
                </a:cubicBezTo>
                <a:close/>
                <a:moveTo>
                  <a:pt x="234583" y="87126"/>
                </a:moveTo>
                <a:cubicBezTo>
                  <a:pt x="148233" y="98199"/>
                  <a:pt x="85725" y="175977"/>
                  <a:pt x="85725" y="263130"/>
                </a:cubicBezTo>
                <a:lnTo>
                  <a:pt x="85725" y="385735"/>
                </a:lnTo>
                <a:cubicBezTo>
                  <a:pt x="85725" y="393593"/>
                  <a:pt x="92154" y="400022"/>
                  <a:pt x="100013" y="400022"/>
                </a:cubicBezTo>
                <a:lnTo>
                  <a:pt x="128588" y="400022"/>
                </a:lnTo>
                <a:cubicBezTo>
                  <a:pt x="136446" y="400022"/>
                  <a:pt x="142875" y="393593"/>
                  <a:pt x="142875" y="385735"/>
                </a:cubicBezTo>
                <a:lnTo>
                  <a:pt x="142875" y="257147"/>
                </a:lnTo>
                <a:cubicBezTo>
                  <a:pt x="142875" y="190353"/>
                  <a:pt x="200471" y="136775"/>
                  <a:pt x="268605" y="143383"/>
                </a:cubicBezTo>
                <a:cubicBezTo>
                  <a:pt x="327987" y="149188"/>
                  <a:pt x="371475" y="202498"/>
                  <a:pt x="371475" y="262237"/>
                </a:cubicBezTo>
                <a:lnTo>
                  <a:pt x="371475" y="385735"/>
                </a:lnTo>
                <a:cubicBezTo>
                  <a:pt x="371475" y="393593"/>
                  <a:pt x="377904" y="400022"/>
                  <a:pt x="385763" y="400022"/>
                </a:cubicBezTo>
                <a:lnTo>
                  <a:pt x="414338" y="400022"/>
                </a:lnTo>
                <a:cubicBezTo>
                  <a:pt x="422196" y="400022"/>
                  <a:pt x="428625" y="393593"/>
                  <a:pt x="428625" y="385735"/>
                </a:cubicBezTo>
                <a:lnTo>
                  <a:pt x="428625" y="257147"/>
                </a:lnTo>
                <a:cubicBezTo>
                  <a:pt x="428625" y="155170"/>
                  <a:pt x="339150" y="73732"/>
                  <a:pt x="234583" y="87126"/>
                </a:cubicBezTo>
                <a:close/>
                <a:moveTo>
                  <a:pt x="240119" y="173119"/>
                </a:moveTo>
                <a:cubicBezTo>
                  <a:pt x="199400" y="181067"/>
                  <a:pt x="171450" y="219107"/>
                  <a:pt x="171450" y="260541"/>
                </a:cubicBezTo>
                <a:lnTo>
                  <a:pt x="171450" y="385735"/>
                </a:lnTo>
                <a:cubicBezTo>
                  <a:pt x="171450" y="393593"/>
                  <a:pt x="177879" y="400022"/>
                  <a:pt x="185738" y="400022"/>
                </a:cubicBezTo>
                <a:lnTo>
                  <a:pt x="214313" y="400022"/>
                </a:lnTo>
                <a:cubicBezTo>
                  <a:pt x="222171" y="400022"/>
                  <a:pt x="228600" y="393593"/>
                  <a:pt x="228600" y="385735"/>
                </a:cubicBezTo>
                <a:lnTo>
                  <a:pt x="228600" y="257147"/>
                </a:lnTo>
                <a:cubicBezTo>
                  <a:pt x="228600" y="241431"/>
                  <a:pt x="241369" y="228572"/>
                  <a:pt x="257175" y="228572"/>
                </a:cubicBezTo>
                <a:cubicBezTo>
                  <a:pt x="272981" y="228572"/>
                  <a:pt x="285750" y="241431"/>
                  <a:pt x="285750" y="257147"/>
                </a:cubicBezTo>
                <a:lnTo>
                  <a:pt x="285750" y="385735"/>
                </a:lnTo>
                <a:cubicBezTo>
                  <a:pt x="285750" y="393593"/>
                  <a:pt x="292179" y="400022"/>
                  <a:pt x="300038" y="400022"/>
                </a:cubicBezTo>
                <a:lnTo>
                  <a:pt x="328613" y="400022"/>
                </a:lnTo>
                <a:cubicBezTo>
                  <a:pt x="336471" y="400022"/>
                  <a:pt x="342900" y="393593"/>
                  <a:pt x="342900" y="385735"/>
                </a:cubicBezTo>
                <a:lnTo>
                  <a:pt x="342900" y="257147"/>
                </a:lnTo>
                <a:cubicBezTo>
                  <a:pt x="342900" y="204284"/>
                  <a:pt x="294858" y="162493"/>
                  <a:pt x="240119" y="173119"/>
                </a:cubicBezTo>
                <a:close/>
              </a:path>
            </a:pathLst>
          </a:custGeom>
          <a:solidFill>
            <a:schemeClr val="accent1"/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0FA465-3292-BA72-8AD3-D239C96616D5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AEDA5AE5-295C-EFEB-E9B5-E35E73FF7E0C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5693BA-8F5D-C6EE-102E-925F884A7021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CF6C4FDC-FBDE-2CFE-34DF-6A307F1DA685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D4F2CC9D-B21E-769F-AE36-99A610D8BD6B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B880BAE6-DE0F-A6A9-9AD4-13B76E88B6BC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0E7F3BC-B8E6-FAAA-E8E4-0DCA80368488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DEAA0E-B78C-68CB-D95E-F3E2CD1C1AC3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CD7FA9A6-CFD5-67AD-4E7B-50EC2629175C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3B59B8-9826-61EC-283A-34ECB0BB565D}"/>
                </a:ext>
              </a:extLst>
            </p:cNvPr>
            <p:cNvSpPr txBox="1"/>
            <p:nvPr/>
          </p:nvSpPr>
          <p:spPr>
            <a:xfrm>
              <a:off x="10108062" y="386334"/>
              <a:ext cx="1074743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F40344-5456-D664-3FDD-B83F4B4CCCEA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E22C7354-1717-DC95-F23C-A330950F279F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CEF8B5-8979-130A-D7EC-D1BAE5195318}"/>
              </a:ext>
            </a:extLst>
          </p:cNvPr>
          <p:cNvSpPr txBox="1"/>
          <p:nvPr/>
        </p:nvSpPr>
        <p:spPr>
          <a:xfrm>
            <a:off x="867123" y="3073688"/>
            <a:ext cx="36157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accent1"/>
                </a:solidFill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/>
              <a:t>Lab Frontiers </a:t>
            </a:r>
            <a:r>
              <a:rPr lang="en-ID" sz="2700" dirty="0">
                <a:solidFill>
                  <a:schemeClr val="tx1"/>
                </a:solidFill>
              </a:rPr>
              <a:t>Pushing Boundaries In The Our Research</a:t>
            </a:r>
            <a:endParaRPr lang="id-ID" sz="2700" dirty="0">
              <a:solidFill>
                <a:schemeClr val="tx1"/>
              </a:solidFill>
            </a:endParaRPr>
          </a:p>
        </p:txBody>
      </p:sp>
      <p:sp>
        <p:nvSpPr>
          <p:cNvPr id="18" name="Graphic 631">
            <a:extLst>
              <a:ext uri="{FF2B5EF4-FFF2-40B4-BE49-F238E27FC236}">
                <a16:creationId xmlns:a16="http://schemas.microsoft.com/office/drawing/2014/main" id="{E3BE2FB0-05E9-5C03-D06A-8854B0C84F59}"/>
              </a:ext>
            </a:extLst>
          </p:cNvPr>
          <p:cNvSpPr/>
          <p:nvPr/>
        </p:nvSpPr>
        <p:spPr>
          <a:xfrm>
            <a:off x="4940141" y="3816820"/>
            <a:ext cx="342900" cy="342900"/>
          </a:xfrm>
          <a:custGeom>
            <a:avLst/>
            <a:gdLst>
              <a:gd name="connsiteX0" fmla="*/ 400050 w 457200"/>
              <a:gd name="connsiteY0" fmla="*/ 171450 h 457200"/>
              <a:gd name="connsiteX1" fmla="*/ 400050 w 457200"/>
              <a:gd name="connsiteY1" fmla="*/ 68982 h 457200"/>
              <a:gd name="connsiteX2" fmla="*/ 391683 w 457200"/>
              <a:gd name="connsiteY2" fmla="*/ 48774 h 457200"/>
              <a:gd name="connsiteX3" fmla="*/ 351267 w 457200"/>
              <a:gd name="connsiteY3" fmla="*/ 8367 h 457200"/>
              <a:gd name="connsiteX4" fmla="*/ 331059 w 457200"/>
              <a:gd name="connsiteY4" fmla="*/ 0 h 457200"/>
              <a:gd name="connsiteX5" fmla="*/ 85725 w 457200"/>
              <a:gd name="connsiteY5" fmla="*/ 0 h 457200"/>
              <a:gd name="connsiteX6" fmla="*/ 57150 w 457200"/>
              <a:gd name="connsiteY6" fmla="*/ 28575 h 457200"/>
              <a:gd name="connsiteX7" fmla="*/ 57150 w 457200"/>
              <a:gd name="connsiteY7" fmla="*/ 171450 h 457200"/>
              <a:gd name="connsiteX8" fmla="*/ 0 w 457200"/>
              <a:gd name="connsiteY8" fmla="*/ 228600 h 457200"/>
              <a:gd name="connsiteX9" fmla="*/ 0 w 457200"/>
              <a:gd name="connsiteY9" fmla="*/ 328613 h 457200"/>
              <a:gd name="connsiteX10" fmla="*/ 14288 w 457200"/>
              <a:gd name="connsiteY10" fmla="*/ 342900 h 457200"/>
              <a:gd name="connsiteX11" fmla="*/ 57150 w 457200"/>
              <a:gd name="connsiteY11" fmla="*/ 342900 h 457200"/>
              <a:gd name="connsiteX12" fmla="*/ 57150 w 457200"/>
              <a:gd name="connsiteY12" fmla="*/ 428625 h 457200"/>
              <a:gd name="connsiteX13" fmla="*/ 85725 w 457200"/>
              <a:gd name="connsiteY13" fmla="*/ 457200 h 457200"/>
              <a:gd name="connsiteX14" fmla="*/ 371475 w 457200"/>
              <a:gd name="connsiteY14" fmla="*/ 457200 h 457200"/>
              <a:gd name="connsiteX15" fmla="*/ 400050 w 457200"/>
              <a:gd name="connsiteY15" fmla="*/ 428625 h 457200"/>
              <a:gd name="connsiteX16" fmla="*/ 400050 w 457200"/>
              <a:gd name="connsiteY16" fmla="*/ 342900 h 457200"/>
              <a:gd name="connsiteX17" fmla="*/ 442913 w 457200"/>
              <a:gd name="connsiteY17" fmla="*/ 342900 h 457200"/>
              <a:gd name="connsiteX18" fmla="*/ 457200 w 457200"/>
              <a:gd name="connsiteY18" fmla="*/ 328613 h 457200"/>
              <a:gd name="connsiteX19" fmla="*/ 457200 w 457200"/>
              <a:gd name="connsiteY19" fmla="*/ 228600 h 457200"/>
              <a:gd name="connsiteX20" fmla="*/ 400050 w 457200"/>
              <a:gd name="connsiteY20" fmla="*/ 171450 h 457200"/>
              <a:gd name="connsiteX21" fmla="*/ 342900 w 457200"/>
              <a:gd name="connsiteY21" fmla="*/ 400050 h 457200"/>
              <a:gd name="connsiteX22" fmla="*/ 114300 w 457200"/>
              <a:gd name="connsiteY22" fmla="*/ 400050 h 457200"/>
              <a:gd name="connsiteX23" fmla="*/ 114300 w 457200"/>
              <a:gd name="connsiteY23" fmla="*/ 314325 h 457200"/>
              <a:gd name="connsiteX24" fmla="*/ 342900 w 457200"/>
              <a:gd name="connsiteY24" fmla="*/ 314325 h 457200"/>
              <a:gd name="connsiteX25" fmla="*/ 342900 w 457200"/>
              <a:gd name="connsiteY25" fmla="*/ 400050 h 457200"/>
              <a:gd name="connsiteX26" fmla="*/ 342900 w 457200"/>
              <a:gd name="connsiteY26" fmla="*/ 200025 h 457200"/>
              <a:gd name="connsiteX27" fmla="*/ 114300 w 457200"/>
              <a:gd name="connsiteY27" fmla="*/ 200025 h 457200"/>
              <a:gd name="connsiteX28" fmla="*/ 114300 w 457200"/>
              <a:gd name="connsiteY28" fmla="*/ 57150 h 457200"/>
              <a:gd name="connsiteX29" fmla="*/ 285750 w 457200"/>
              <a:gd name="connsiteY29" fmla="*/ 57150 h 457200"/>
              <a:gd name="connsiteX30" fmla="*/ 285750 w 457200"/>
              <a:gd name="connsiteY30" fmla="*/ 100013 h 457200"/>
              <a:gd name="connsiteX31" fmla="*/ 300038 w 457200"/>
              <a:gd name="connsiteY31" fmla="*/ 114300 h 457200"/>
              <a:gd name="connsiteX32" fmla="*/ 342900 w 457200"/>
              <a:gd name="connsiteY32" fmla="*/ 114300 h 457200"/>
              <a:gd name="connsiteX33" fmla="*/ 342900 w 457200"/>
              <a:gd name="connsiteY33" fmla="*/ 200025 h 457200"/>
              <a:gd name="connsiteX34" fmla="*/ 385763 w 457200"/>
              <a:gd name="connsiteY34" fmla="*/ 264319 h 457200"/>
              <a:gd name="connsiteX35" fmla="*/ 364331 w 457200"/>
              <a:gd name="connsiteY35" fmla="*/ 242888 h 457200"/>
              <a:gd name="connsiteX36" fmla="*/ 385763 w 457200"/>
              <a:gd name="connsiteY36" fmla="*/ 221456 h 457200"/>
              <a:gd name="connsiteX37" fmla="*/ 407194 w 457200"/>
              <a:gd name="connsiteY37" fmla="*/ 242888 h 457200"/>
              <a:gd name="connsiteX38" fmla="*/ 385763 w 457200"/>
              <a:gd name="connsiteY38" fmla="*/ 264319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57200" h="457200">
                <a:moveTo>
                  <a:pt x="400050" y="171450"/>
                </a:moveTo>
                <a:lnTo>
                  <a:pt x="400050" y="68982"/>
                </a:lnTo>
                <a:cubicBezTo>
                  <a:pt x="400050" y="61401"/>
                  <a:pt x="397041" y="54141"/>
                  <a:pt x="391683" y="48774"/>
                </a:cubicBezTo>
                <a:lnTo>
                  <a:pt x="351267" y="8367"/>
                </a:lnTo>
                <a:cubicBezTo>
                  <a:pt x="345909" y="3009"/>
                  <a:pt x="338641" y="0"/>
                  <a:pt x="331059" y="0"/>
                </a:cubicBezTo>
                <a:lnTo>
                  <a:pt x="85725" y="0"/>
                </a:lnTo>
                <a:cubicBezTo>
                  <a:pt x="69946" y="0"/>
                  <a:pt x="57150" y="12796"/>
                  <a:pt x="57150" y="28575"/>
                </a:cubicBezTo>
                <a:lnTo>
                  <a:pt x="57150" y="171450"/>
                </a:lnTo>
                <a:cubicBezTo>
                  <a:pt x="25584" y="171450"/>
                  <a:pt x="0" y="197034"/>
                  <a:pt x="0" y="228600"/>
                </a:cubicBezTo>
                <a:lnTo>
                  <a:pt x="0" y="328613"/>
                </a:lnTo>
                <a:cubicBezTo>
                  <a:pt x="0" y="336506"/>
                  <a:pt x="6394" y="342900"/>
                  <a:pt x="14288" y="342900"/>
                </a:cubicBezTo>
                <a:lnTo>
                  <a:pt x="57150" y="342900"/>
                </a:lnTo>
                <a:lnTo>
                  <a:pt x="57150" y="428625"/>
                </a:lnTo>
                <a:cubicBezTo>
                  <a:pt x="57150" y="444404"/>
                  <a:pt x="69946" y="457200"/>
                  <a:pt x="85725" y="457200"/>
                </a:cubicBezTo>
                <a:lnTo>
                  <a:pt x="371475" y="457200"/>
                </a:lnTo>
                <a:cubicBezTo>
                  <a:pt x="387254" y="457200"/>
                  <a:pt x="400050" y="444404"/>
                  <a:pt x="400050" y="428625"/>
                </a:cubicBezTo>
                <a:lnTo>
                  <a:pt x="400050" y="342900"/>
                </a:lnTo>
                <a:lnTo>
                  <a:pt x="442913" y="342900"/>
                </a:lnTo>
                <a:cubicBezTo>
                  <a:pt x="450806" y="342900"/>
                  <a:pt x="457200" y="336506"/>
                  <a:pt x="457200" y="328613"/>
                </a:cubicBezTo>
                <a:lnTo>
                  <a:pt x="457200" y="228600"/>
                </a:lnTo>
                <a:cubicBezTo>
                  <a:pt x="457200" y="197034"/>
                  <a:pt x="431616" y="171450"/>
                  <a:pt x="400050" y="171450"/>
                </a:cubicBezTo>
                <a:close/>
                <a:moveTo>
                  <a:pt x="342900" y="400050"/>
                </a:moveTo>
                <a:lnTo>
                  <a:pt x="114300" y="400050"/>
                </a:lnTo>
                <a:lnTo>
                  <a:pt x="114300" y="314325"/>
                </a:lnTo>
                <a:lnTo>
                  <a:pt x="342900" y="314325"/>
                </a:lnTo>
                <a:lnTo>
                  <a:pt x="342900" y="400050"/>
                </a:lnTo>
                <a:close/>
                <a:moveTo>
                  <a:pt x="342900" y="200025"/>
                </a:moveTo>
                <a:lnTo>
                  <a:pt x="114300" y="200025"/>
                </a:lnTo>
                <a:lnTo>
                  <a:pt x="114300" y="57150"/>
                </a:lnTo>
                <a:lnTo>
                  <a:pt x="285750" y="57150"/>
                </a:lnTo>
                <a:lnTo>
                  <a:pt x="285750" y="100013"/>
                </a:lnTo>
                <a:cubicBezTo>
                  <a:pt x="285750" y="107906"/>
                  <a:pt x="292144" y="114300"/>
                  <a:pt x="300038" y="114300"/>
                </a:cubicBezTo>
                <a:lnTo>
                  <a:pt x="342900" y="114300"/>
                </a:lnTo>
                <a:lnTo>
                  <a:pt x="342900" y="200025"/>
                </a:lnTo>
                <a:close/>
                <a:moveTo>
                  <a:pt x="385763" y="264319"/>
                </a:moveTo>
                <a:cubicBezTo>
                  <a:pt x="373931" y="264319"/>
                  <a:pt x="364331" y="254719"/>
                  <a:pt x="364331" y="242888"/>
                </a:cubicBezTo>
                <a:cubicBezTo>
                  <a:pt x="364331" y="231047"/>
                  <a:pt x="373931" y="221456"/>
                  <a:pt x="385763" y="221456"/>
                </a:cubicBezTo>
                <a:cubicBezTo>
                  <a:pt x="397594" y="221456"/>
                  <a:pt x="407194" y="231047"/>
                  <a:pt x="407194" y="242888"/>
                </a:cubicBezTo>
                <a:cubicBezTo>
                  <a:pt x="407194" y="254719"/>
                  <a:pt x="397594" y="264319"/>
                  <a:pt x="385763" y="264319"/>
                </a:cubicBezTo>
                <a:close/>
              </a:path>
            </a:pathLst>
          </a:custGeom>
          <a:solidFill>
            <a:schemeClr val="accent2"/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sp>
        <p:nvSpPr>
          <p:cNvPr id="20" name="Graphic 656">
            <a:extLst>
              <a:ext uri="{FF2B5EF4-FFF2-40B4-BE49-F238E27FC236}">
                <a16:creationId xmlns:a16="http://schemas.microsoft.com/office/drawing/2014/main" id="{7A5E1125-1C46-7200-3287-80FCA1B967CE}"/>
              </a:ext>
            </a:extLst>
          </p:cNvPr>
          <p:cNvSpPr/>
          <p:nvPr/>
        </p:nvSpPr>
        <p:spPr>
          <a:xfrm>
            <a:off x="4940812" y="1354952"/>
            <a:ext cx="342230" cy="342900"/>
          </a:xfrm>
          <a:custGeom>
            <a:avLst/>
            <a:gdLst>
              <a:gd name="connsiteX0" fmla="*/ 451056 w 456307"/>
              <a:gd name="connsiteY0" fmla="*/ 17050 h 457200"/>
              <a:gd name="connsiteX1" fmla="*/ 440156 w 456307"/>
              <a:gd name="connsiteY1" fmla="*/ 6167 h 457200"/>
              <a:gd name="connsiteX2" fmla="*/ 366481 w 456307"/>
              <a:gd name="connsiteY2" fmla="*/ 0 h 457200"/>
              <a:gd name="connsiteX3" fmla="*/ 177747 w 456307"/>
              <a:gd name="connsiteY3" fmla="*/ 114300 h 457200"/>
              <a:gd name="connsiteX4" fmla="*/ 84687 w 456307"/>
              <a:gd name="connsiteY4" fmla="*/ 114300 h 457200"/>
              <a:gd name="connsiteX5" fmla="*/ 46391 w 456307"/>
              <a:gd name="connsiteY5" fmla="*/ 137949 h 457200"/>
              <a:gd name="connsiteX6" fmla="*/ 2246 w 456307"/>
              <a:gd name="connsiteY6" fmla="*/ 226186 h 457200"/>
              <a:gd name="connsiteX7" fmla="*/ 0 w 456307"/>
              <a:gd name="connsiteY7" fmla="*/ 235744 h 457200"/>
              <a:gd name="connsiteX8" fmla="*/ 21436 w 456307"/>
              <a:gd name="connsiteY8" fmla="*/ 257175 h 457200"/>
              <a:gd name="connsiteX9" fmla="*/ 114136 w 456307"/>
              <a:gd name="connsiteY9" fmla="*/ 257175 h 457200"/>
              <a:gd name="connsiteX10" fmla="*/ 94067 w 456307"/>
              <a:gd name="connsiteY10" fmla="*/ 277239 h 457200"/>
              <a:gd name="connsiteX11" fmla="*/ 94067 w 456307"/>
              <a:gd name="connsiteY11" fmla="*/ 317646 h 457200"/>
              <a:gd name="connsiteX12" fmla="*/ 139523 w 456307"/>
              <a:gd name="connsiteY12" fmla="*/ 363103 h 457200"/>
              <a:gd name="connsiteX13" fmla="*/ 179954 w 456307"/>
              <a:gd name="connsiteY13" fmla="*/ 363103 h 457200"/>
              <a:gd name="connsiteX14" fmla="*/ 200023 w 456307"/>
              <a:gd name="connsiteY14" fmla="*/ 343039 h 457200"/>
              <a:gd name="connsiteX15" fmla="*/ 200023 w 456307"/>
              <a:gd name="connsiteY15" fmla="*/ 435769 h 457200"/>
              <a:gd name="connsiteX16" fmla="*/ 221459 w 456307"/>
              <a:gd name="connsiteY16" fmla="*/ 457200 h 457200"/>
              <a:gd name="connsiteX17" fmla="*/ 231020 w 456307"/>
              <a:gd name="connsiteY17" fmla="*/ 454953 h 457200"/>
              <a:gd name="connsiteX18" fmla="*/ 319182 w 456307"/>
              <a:gd name="connsiteY18" fmla="*/ 410850 h 457200"/>
              <a:gd name="connsiteX19" fmla="*/ 342853 w 456307"/>
              <a:gd name="connsiteY19" fmla="*/ 372577 h 457200"/>
              <a:gd name="connsiteX20" fmla="*/ 342853 w 456307"/>
              <a:gd name="connsiteY20" fmla="*/ 279318 h 457200"/>
              <a:gd name="connsiteX21" fmla="*/ 457183 w 456307"/>
              <a:gd name="connsiteY21" fmla="*/ 90818 h 457200"/>
              <a:gd name="connsiteX22" fmla="*/ 451056 w 456307"/>
              <a:gd name="connsiteY22" fmla="*/ 17050 h 457200"/>
              <a:gd name="connsiteX23" fmla="*/ 342936 w 456307"/>
              <a:gd name="connsiteY23" fmla="*/ 150019 h 457200"/>
              <a:gd name="connsiteX24" fmla="*/ 307226 w 456307"/>
              <a:gd name="connsiteY24" fmla="*/ 114291 h 457200"/>
              <a:gd name="connsiteX25" fmla="*/ 342954 w 456307"/>
              <a:gd name="connsiteY25" fmla="*/ 78581 h 457200"/>
              <a:gd name="connsiteX26" fmla="*/ 378663 w 456307"/>
              <a:gd name="connsiteY26" fmla="*/ 114300 h 457200"/>
              <a:gd name="connsiteX27" fmla="*/ 342936 w 456307"/>
              <a:gd name="connsiteY27" fmla="*/ 150019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6307" h="457200">
                <a:moveTo>
                  <a:pt x="451056" y="17050"/>
                </a:moveTo>
                <a:cubicBezTo>
                  <a:pt x="449995" y="12111"/>
                  <a:pt x="445111" y="7227"/>
                  <a:pt x="440156" y="6167"/>
                </a:cubicBezTo>
                <a:cubicBezTo>
                  <a:pt x="411405" y="0"/>
                  <a:pt x="388894" y="0"/>
                  <a:pt x="366481" y="0"/>
                </a:cubicBezTo>
                <a:cubicBezTo>
                  <a:pt x="274298" y="0"/>
                  <a:pt x="219018" y="49295"/>
                  <a:pt x="177747" y="114300"/>
                </a:cubicBezTo>
                <a:lnTo>
                  <a:pt x="84687" y="114300"/>
                </a:lnTo>
                <a:cubicBezTo>
                  <a:pt x="70089" y="114314"/>
                  <a:pt x="52936" y="124904"/>
                  <a:pt x="46391" y="137949"/>
                </a:cubicBezTo>
                <a:lnTo>
                  <a:pt x="2246" y="226186"/>
                </a:lnTo>
                <a:cubicBezTo>
                  <a:pt x="882" y="229196"/>
                  <a:pt x="119" y="232442"/>
                  <a:pt x="0" y="235744"/>
                </a:cubicBezTo>
                <a:cubicBezTo>
                  <a:pt x="4" y="247580"/>
                  <a:pt x="9600" y="257173"/>
                  <a:pt x="21436" y="257175"/>
                </a:cubicBezTo>
                <a:lnTo>
                  <a:pt x="114136" y="257175"/>
                </a:lnTo>
                <a:lnTo>
                  <a:pt x="94067" y="277239"/>
                </a:lnTo>
                <a:cubicBezTo>
                  <a:pt x="83918" y="287384"/>
                  <a:pt x="82462" y="306045"/>
                  <a:pt x="94067" y="317646"/>
                </a:cubicBezTo>
                <a:lnTo>
                  <a:pt x="139523" y="363103"/>
                </a:lnTo>
                <a:cubicBezTo>
                  <a:pt x="149485" y="373093"/>
                  <a:pt x="168237" y="374851"/>
                  <a:pt x="179954" y="363103"/>
                </a:cubicBezTo>
                <a:lnTo>
                  <a:pt x="200023" y="343039"/>
                </a:lnTo>
                <a:lnTo>
                  <a:pt x="200023" y="435769"/>
                </a:lnTo>
                <a:cubicBezTo>
                  <a:pt x="200027" y="447605"/>
                  <a:pt x="209623" y="457198"/>
                  <a:pt x="221459" y="457200"/>
                </a:cubicBezTo>
                <a:cubicBezTo>
                  <a:pt x="224762" y="457078"/>
                  <a:pt x="228009" y="456315"/>
                  <a:pt x="231020" y="454953"/>
                </a:cubicBezTo>
                <a:lnTo>
                  <a:pt x="319182" y="410850"/>
                </a:lnTo>
                <a:cubicBezTo>
                  <a:pt x="332245" y="404334"/>
                  <a:pt x="342853" y="387186"/>
                  <a:pt x="342853" y="372577"/>
                </a:cubicBezTo>
                <a:lnTo>
                  <a:pt x="342853" y="279318"/>
                </a:lnTo>
                <a:cubicBezTo>
                  <a:pt x="407680" y="237962"/>
                  <a:pt x="457183" y="182515"/>
                  <a:pt x="457183" y="90818"/>
                </a:cubicBezTo>
                <a:cubicBezTo>
                  <a:pt x="457267" y="68312"/>
                  <a:pt x="457267" y="45807"/>
                  <a:pt x="451056" y="17050"/>
                </a:cubicBezTo>
                <a:close/>
                <a:moveTo>
                  <a:pt x="342936" y="150019"/>
                </a:moveTo>
                <a:cubicBezTo>
                  <a:pt x="323209" y="150014"/>
                  <a:pt x="307221" y="134019"/>
                  <a:pt x="307226" y="114291"/>
                </a:cubicBezTo>
                <a:cubicBezTo>
                  <a:pt x="307230" y="94565"/>
                  <a:pt x="323226" y="78577"/>
                  <a:pt x="342954" y="78581"/>
                </a:cubicBezTo>
                <a:cubicBezTo>
                  <a:pt x="362677" y="78586"/>
                  <a:pt x="378663" y="94576"/>
                  <a:pt x="378663" y="114300"/>
                </a:cubicBezTo>
                <a:cubicBezTo>
                  <a:pt x="378652" y="134026"/>
                  <a:pt x="362661" y="150013"/>
                  <a:pt x="342936" y="150019"/>
                </a:cubicBezTo>
                <a:close/>
              </a:path>
            </a:pathLst>
          </a:custGeom>
          <a:solidFill>
            <a:schemeClr val="accent1"/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E1F99D-7875-7E4C-C36D-0074CB31E5AF}"/>
              </a:ext>
            </a:extLst>
          </p:cNvPr>
          <p:cNvSpPr txBox="1"/>
          <p:nvPr/>
        </p:nvSpPr>
        <p:spPr>
          <a:xfrm>
            <a:off x="5480042" y="1292685"/>
            <a:ext cx="3215189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r>
              <a:rPr lang="id-ID" sz="900" dirty="0"/>
              <a:t> </a:t>
            </a:r>
            <a:r>
              <a:rPr lang="id-ID" sz="900" dirty="0" err="1"/>
              <a:t>dolore</a:t>
            </a:r>
            <a:r>
              <a:rPr lang="id-ID" sz="900" dirty="0"/>
              <a:t> </a:t>
            </a:r>
            <a:r>
              <a:rPr lang="id-ID" sz="900" dirty="0" err="1"/>
              <a:t>magna</a:t>
            </a:r>
            <a:r>
              <a:rPr lang="id-ID" sz="900" dirty="0"/>
              <a:t> </a:t>
            </a:r>
            <a:r>
              <a:rPr lang="id-ID" sz="900" dirty="0" err="1"/>
              <a:t>aliqua</a:t>
            </a:r>
            <a:r>
              <a:rPr lang="id-ID" sz="900" dirty="0"/>
              <a:t>. Ut </a:t>
            </a:r>
            <a:r>
              <a:rPr lang="id-ID" sz="900" dirty="0" err="1"/>
              <a:t>enim</a:t>
            </a:r>
            <a:r>
              <a:rPr lang="id-ID" sz="900" dirty="0"/>
              <a:t> </a:t>
            </a:r>
            <a:r>
              <a:rPr lang="id-ID" sz="900" dirty="0" err="1"/>
              <a:t>ad</a:t>
            </a:r>
            <a:r>
              <a:rPr lang="id-ID" sz="900" dirty="0"/>
              <a:t> minim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7A8698-C3C3-6102-0491-4270DD665DCD}"/>
              </a:ext>
            </a:extLst>
          </p:cNvPr>
          <p:cNvSpPr txBox="1"/>
          <p:nvPr/>
        </p:nvSpPr>
        <p:spPr>
          <a:xfrm>
            <a:off x="5480042" y="2503368"/>
            <a:ext cx="3215189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r>
              <a:rPr lang="id-ID" sz="900" dirty="0"/>
              <a:t> </a:t>
            </a:r>
            <a:r>
              <a:rPr lang="id-ID" sz="900" dirty="0" err="1"/>
              <a:t>dolore</a:t>
            </a:r>
            <a:r>
              <a:rPr lang="id-ID" sz="900" dirty="0"/>
              <a:t> </a:t>
            </a:r>
            <a:r>
              <a:rPr lang="id-ID" sz="900" dirty="0" err="1"/>
              <a:t>magna</a:t>
            </a:r>
            <a:r>
              <a:rPr lang="id-ID" sz="900" dirty="0"/>
              <a:t> </a:t>
            </a:r>
            <a:r>
              <a:rPr lang="id-ID" sz="900" dirty="0" err="1"/>
              <a:t>aliqua</a:t>
            </a:r>
            <a:r>
              <a:rPr lang="id-ID" sz="900" dirty="0"/>
              <a:t>. Ut </a:t>
            </a:r>
            <a:r>
              <a:rPr lang="id-ID" sz="900" dirty="0" err="1"/>
              <a:t>enim</a:t>
            </a:r>
            <a:r>
              <a:rPr lang="id-ID" sz="900" dirty="0"/>
              <a:t> </a:t>
            </a:r>
            <a:r>
              <a:rPr lang="id-ID" sz="900" dirty="0" err="1"/>
              <a:t>ad</a:t>
            </a:r>
            <a:r>
              <a:rPr lang="id-ID" sz="900" dirty="0"/>
              <a:t> minim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3D884-8471-D438-3C35-4019488C1AC9}"/>
              </a:ext>
            </a:extLst>
          </p:cNvPr>
          <p:cNvSpPr txBox="1"/>
          <p:nvPr/>
        </p:nvSpPr>
        <p:spPr>
          <a:xfrm>
            <a:off x="5480042" y="3776319"/>
            <a:ext cx="3215189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r>
              <a:rPr lang="id-ID" sz="900" dirty="0"/>
              <a:t> </a:t>
            </a:r>
            <a:r>
              <a:rPr lang="id-ID" sz="900" dirty="0" err="1"/>
              <a:t>dolore</a:t>
            </a:r>
            <a:r>
              <a:rPr lang="id-ID" sz="900" dirty="0"/>
              <a:t> </a:t>
            </a:r>
            <a:r>
              <a:rPr lang="id-ID" sz="900" dirty="0" err="1"/>
              <a:t>magna</a:t>
            </a:r>
            <a:r>
              <a:rPr lang="id-ID" sz="900" dirty="0"/>
              <a:t> </a:t>
            </a:r>
            <a:r>
              <a:rPr lang="id-ID" sz="900" dirty="0" err="1"/>
              <a:t>aliqua</a:t>
            </a:r>
            <a:r>
              <a:rPr lang="id-ID" sz="900" dirty="0"/>
              <a:t>. Ut </a:t>
            </a:r>
            <a:r>
              <a:rPr lang="id-ID" sz="900" dirty="0" err="1"/>
              <a:t>enim</a:t>
            </a:r>
            <a:r>
              <a:rPr lang="id-ID" sz="900" dirty="0"/>
              <a:t> </a:t>
            </a:r>
            <a:r>
              <a:rPr lang="id-ID" sz="900" dirty="0" err="1"/>
              <a:t>ad</a:t>
            </a:r>
            <a:r>
              <a:rPr lang="id-ID" sz="900" dirty="0"/>
              <a:t> minim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7DAE65-F03C-16BD-C36A-34C8D7ED7BB5}"/>
              </a:ext>
            </a:extLst>
          </p:cNvPr>
          <p:cNvCxnSpPr/>
          <p:nvPr/>
        </p:nvCxnSpPr>
        <p:spPr>
          <a:xfrm>
            <a:off x="5132843" y="1920240"/>
            <a:ext cx="0" cy="472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3D51E5-04E5-FA87-97A0-7EA582256707}"/>
              </a:ext>
            </a:extLst>
          </p:cNvPr>
          <p:cNvCxnSpPr/>
          <p:nvPr/>
        </p:nvCxnSpPr>
        <p:spPr>
          <a:xfrm>
            <a:off x="5100934" y="3154680"/>
            <a:ext cx="0" cy="472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865E821-66CB-9537-A779-5423ED0B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8" t="7192" r="42538" b="48829"/>
          <a:stretch>
            <a:fillRect/>
          </a:stretch>
        </p:blipFill>
        <p:spPr>
          <a:xfrm>
            <a:off x="824616" y="1177187"/>
            <a:ext cx="3528723" cy="1696539"/>
          </a:xfrm>
          <a:custGeom>
            <a:avLst/>
            <a:gdLst>
              <a:gd name="connsiteX0" fmla="*/ 377016 w 4704964"/>
              <a:gd name="connsiteY0" fmla="*/ 0 h 2262052"/>
              <a:gd name="connsiteX1" fmla="*/ 4327948 w 4704964"/>
              <a:gd name="connsiteY1" fmla="*/ 0 h 2262052"/>
              <a:gd name="connsiteX2" fmla="*/ 4704964 w 4704964"/>
              <a:gd name="connsiteY2" fmla="*/ 377016 h 2262052"/>
              <a:gd name="connsiteX3" fmla="*/ 4704964 w 4704964"/>
              <a:gd name="connsiteY3" fmla="*/ 1885036 h 2262052"/>
              <a:gd name="connsiteX4" fmla="*/ 4327948 w 4704964"/>
              <a:gd name="connsiteY4" fmla="*/ 2262052 h 2262052"/>
              <a:gd name="connsiteX5" fmla="*/ 377016 w 4704964"/>
              <a:gd name="connsiteY5" fmla="*/ 2262052 h 2262052"/>
              <a:gd name="connsiteX6" fmla="*/ 0 w 4704964"/>
              <a:gd name="connsiteY6" fmla="*/ 1885036 h 2262052"/>
              <a:gd name="connsiteX7" fmla="*/ 0 w 4704964"/>
              <a:gd name="connsiteY7" fmla="*/ 377016 h 2262052"/>
              <a:gd name="connsiteX8" fmla="*/ 377016 w 4704964"/>
              <a:gd name="connsiteY8" fmla="*/ 0 h 22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4964" h="2262052">
                <a:moveTo>
                  <a:pt x="377016" y="0"/>
                </a:moveTo>
                <a:lnTo>
                  <a:pt x="4327948" y="0"/>
                </a:lnTo>
                <a:cubicBezTo>
                  <a:pt x="4536168" y="0"/>
                  <a:pt x="4704964" y="168796"/>
                  <a:pt x="4704964" y="377016"/>
                </a:cubicBezTo>
                <a:lnTo>
                  <a:pt x="4704964" y="1885036"/>
                </a:lnTo>
                <a:cubicBezTo>
                  <a:pt x="4704964" y="2093256"/>
                  <a:pt x="4536168" y="2262052"/>
                  <a:pt x="4327948" y="2262052"/>
                </a:cubicBezTo>
                <a:lnTo>
                  <a:pt x="377016" y="2262052"/>
                </a:lnTo>
                <a:cubicBezTo>
                  <a:pt x="168796" y="2262052"/>
                  <a:pt x="0" y="2093256"/>
                  <a:pt x="0" y="1885036"/>
                </a:cubicBezTo>
                <a:lnTo>
                  <a:pt x="0" y="377016"/>
                </a:lnTo>
                <a:cubicBezTo>
                  <a:pt x="0" y="168796"/>
                  <a:pt x="168796" y="0"/>
                  <a:pt x="37701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2586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31C15F2E-F352-AD41-9A6C-B6001EC6457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5772" b="25772"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A121A1-121B-64B8-B85C-1A22C24D612C}"/>
              </a:ext>
            </a:extLst>
          </p:cNvPr>
          <p:cNvSpPr/>
          <p:nvPr/>
        </p:nvSpPr>
        <p:spPr>
          <a:xfrm>
            <a:off x="-19367" y="0"/>
            <a:ext cx="9144000" cy="2491740"/>
          </a:xfrm>
          <a:prstGeom prst="rect">
            <a:avLst/>
          </a:prstGeom>
          <a:solidFill>
            <a:schemeClr val="accent2">
              <a:alpha val="3573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9E1995-3E72-A579-8179-74BEEA6F2377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3D0913C-4D70-7C40-33B3-24D07220DB63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9943FD-746F-B6BB-8050-8946F178FBD3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37FEF2E1-837F-433D-3DAF-BEC4B53202B2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D1E4F537-FD2C-45C6-CD20-41D5850C4DFB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6DA51813-9697-C31C-A265-51D3C3A4FA3A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8926770-3BD2-0D32-5E5A-10F173755ED1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940F75-A4BB-1EDB-7352-EA31862CC7BA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0B2B73BD-FF07-DBA5-E381-D2445AE15110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5C8A23-31E9-D15F-3472-3D1674D49D07}"/>
                </a:ext>
              </a:extLst>
            </p:cNvPr>
            <p:cNvSpPr txBox="1"/>
            <p:nvPr/>
          </p:nvSpPr>
          <p:spPr>
            <a:xfrm>
              <a:off x="10108062" y="386334"/>
              <a:ext cx="1073179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94A041-7483-A23C-A216-5B31ACA927C5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04A9D1CC-80C5-10AB-183D-F58005C292D9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3BC124B-C19B-1EB2-D8EC-B6EF400E7A7D}"/>
              </a:ext>
            </a:extLst>
          </p:cNvPr>
          <p:cNvSpPr txBox="1"/>
          <p:nvPr/>
        </p:nvSpPr>
        <p:spPr>
          <a:xfrm>
            <a:off x="834466" y="3083131"/>
            <a:ext cx="36157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accent1"/>
                </a:solidFill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>
                <a:solidFill>
                  <a:schemeClr val="tx1"/>
                </a:solidFill>
              </a:rPr>
              <a:t>Eureka In The Lab </a:t>
            </a:r>
            <a:r>
              <a:rPr lang="en-ID" sz="2700" dirty="0"/>
              <a:t>Moments In Of</a:t>
            </a:r>
            <a:r>
              <a:rPr lang="en-ID" sz="2700" dirty="0">
                <a:solidFill>
                  <a:schemeClr val="tx1"/>
                </a:solidFill>
              </a:rPr>
              <a:t> Scientific Triumph</a:t>
            </a:r>
            <a:endParaRPr lang="id-ID" sz="27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11F4B-4576-E71A-066F-9F073E4BA0C5}"/>
              </a:ext>
            </a:extLst>
          </p:cNvPr>
          <p:cNvSpPr txBox="1"/>
          <p:nvPr/>
        </p:nvSpPr>
        <p:spPr>
          <a:xfrm>
            <a:off x="4667223" y="3812489"/>
            <a:ext cx="171300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endParaRPr lang="id-ID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CBF28B-7299-8917-8356-C14841441DF9}"/>
              </a:ext>
            </a:extLst>
          </p:cNvPr>
          <p:cNvSpPr txBox="1"/>
          <p:nvPr/>
        </p:nvSpPr>
        <p:spPr>
          <a:xfrm>
            <a:off x="4667222" y="3521062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/>
              <a:t>Our </a:t>
            </a:r>
            <a:r>
              <a:rPr lang="id-ID" sz="1050" b="1" dirty="0" err="1"/>
              <a:t>Social</a:t>
            </a:r>
            <a:r>
              <a:rPr lang="id-ID" sz="1050" b="1" dirty="0"/>
              <a:t> Media</a:t>
            </a:r>
          </a:p>
        </p:txBody>
      </p:sp>
      <p:sp>
        <p:nvSpPr>
          <p:cNvPr id="20" name="Graphic 588">
            <a:extLst>
              <a:ext uri="{FF2B5EF4-FFF2-40B4-BE49-F238E27FC236}">
                <a16:creationId xmlns:a16="http://schemas.microsoft.com/office/drawing/2014/main" id="{BE9D616D-927A-F7E3-BAC4-D7654D900728}"/>
              </a:ext>
            </a:extLst>
          </p:cNvPr>
          <p:cNvSpPr/>
          <p:nvPr/>
        </p:nvSpPr>
        <p:spPr>
          <a:xfrm>
            <a:off x="6604909" y="3083131"/>
            <a:ext cx="300038" cy="342900"/>
          </a:xfrm>
          <a:custGeom>
            <a:avLst/>
            <a:gdLst>
              <a:gd name="connsiteX0" fmla="*/ 114300 w 400050"/>
              <a:gd name="connsiteY0" fmla="*/ 164306 h 457200"/>
              <a:gd name="connsiteX1" fmla="*/ 164306 w 400050"/>
              <a:gd name="connsiteY1" fmla="*/ 114300 h 457200"/>
              <a:gd name="connsiteX2" fmla="*/ 285750 w 400050"/>
              <a:gd name="connsiteY2" fmla="*/ 114300 h 457200"/>
              <a:gd name="connsiteX3" fmla="*/ 285750 w 400050"/>
              <a:gd name="connsiteY3" fmla="*/ 50006 h 457200"/>
              <a:gd name="connsiteX4" fmla="*/ 264319 w 400050"/>
              <a:gd name="connsiteY4" fmla="*/ 28575 h 457200"/>
              <a:gd name="connsiteX5" fmla="*/ 192337 w 400050"/>
              <a:gd name="connsiteY5" fmla="*/ 28575 h 457200"/>
              <a:gd name="connsiteX6" fmla="*/ 142875 w 400050"/>
              <a:gd name="connsiteY6" fmla="*/ 0 h 457200"/>
              <a:gd name="connsiteX7" fmla="*/ 93413 w 400050"/>
              <a:gd name="connsiteY7" fmla="*/ 28575 h 457200"/>
              <a:gd name="connsiteX8" fmla="*/ 21431 w 400050"/>
              <a:gd name="connsiteY8" fmla="*/ 28575 h 457200"/>
              <a:gd name="connsiteX9" fmla="*/ 0 w 400050"/>
              <a:gd name="connsiteY9" fmla="*/ 50006 h 457200"/>
              <a:gd name="connsiteX10" fmla="*/ 0 w 400050"/>
              <a:gd name="connsiteY10" fmla="*/ 350044 h 457200"/>
              <a:gd name="connsiteX11" fmla="*/ 21431 w 400050"/>
              <a:gd name="connsiteY11" fmla="*/ 371475 h 457200"/>
              <a:gd name="connsiteX12" fmla="*/ 114300 w 400050"/>
              <a:gd name="connsiteY12" fmla="*/ 371475 h 457200"/>
              <a:gd name="connsiteX13" fmla="*/ 114300 w 400050"/>
              <a:gd name="connsiteY13" fmla="*/ 164306 h 457200"/>
              <a:gd name="connsiteX14" fmla="*/ 142875 w 400050"/>
              <a:gd name="connsiteY14" fmla="*/ 35719 h 457200"/>
              <a:gd name="connsiteX15" fmla="*/ 164306 w 400050"/>
              <a:gd name="connsiteY15" fmla="*/ 57150 h 457200"/>
              <a:gd name="connsiteX16" fmla="*/ 142875 w 400050"/>
              <a:gd name="connsiteY16" fmla="*/ 78581 h 457200"/>
              <a:gd name="connsiteX17" fmla="*/ 121444 w 400050"/>
              <a:gd name="connsiteY17" fmla="*/ 57150 h 457200"/>
              <a:gd name="connsiteX18" fmla="*/ 142875 w 400050"/>
              <a:gd name="connsiteY18" fmla="*/ 35719 h 457200"/>
              <a:gd name="connsiteX19" fmla="*/ 307181 w 400050"/>
              <a:gd name="connsiteY19" fmla="*/ 257175 h 457200"/>
              <a:gd name="connsiteX20" fmla="*/ 400050 w 400050"/>
              <a:gd name="connsiteY20" fmla="*/ 257175 h 457200"/>
              <a:gd name="connsiteX21" fmla="*/ 400050 w 400050"/>
              <a:gd name="connsiteY21" fmla="*/ 435769 h 457200"/>
              <a:gd name="connsiteX22" fmla="*/ 378619 w 400050"/>
              <a:gd name="connsiteY22" fmla="*/ 457200 h 457200"/>
              <a:gd name="connsiteX23" fmla="*/ 164306 w 400050"/>
              <a:gd name="connsiteY23" fmla="*/ 457200 h 457200"/>
              <a:gd name="connsiteX24" fmla="*/ 142875 w 400050"/>
              <a:gd name="connsiteY24" fmla="*/ 435769 h 457200"/>
              <a:gd name="connsiteX25" fmla="*/ 142875 w 400050"/>
              <a:gd name="connsiteY25" fmla="*/ 164306 h 457200"/>
              <a:gd name="connsiteX26" fmla="*/ 164306 w 400050"/>
              <a:gd name="connsiteY26" fmla="*/ 142875 h 457200"/>
              <a:gd name="connsiteX27" fmla="*/ 285750 w 400050"/>
              <a:gd name="connsiteY27" fmla="*/ 142875 h 457200"/>
              <a:gd name="connsiteX28" fmla="*/ 285750 w 400050"/>
              <a:gd name="connsiteY28" fmla="*/ 235744 h 457200"/>
              <a:gd name="connsiteX29" fmla="*/ 307181 w 400050"/>
              <a:gd name="connsiteY29" fmla="*/ 257175 h 457200"/>
              <a:gd name="connsiteX30" fmla="*/ 400050 w 400050"/>
              <a:gd name="connsiteY30" fmla="*/ 223190 h 457200"/>
              <a:gd name="connsiteX31" fmla="*/ 400050 w 400050"/>
              <a:gd name="connsiteY31" fmla="*/ 228600 h 457200"/>
              <a:gd name="connsiteX32" fmla="*/ 314325 w 400050"/>
              <a:gd name="connsiteY32" fmla="*/ 228600 h 457200"/>
              <a:gd name="connsiteX33" fmla="*/ 314325 w 400050"/>
              <a:gd name="connsiteY33" fmla="*/ 142875 h 457200"/>
              <a:gd name="connsiteX34" fmla="*/ 319736 w 400050"/>
              <a:gd name="connsiteY34" fmla="*/ 142875 h 457200"/>
              <a:gd name="connsiteX35" fmla="*/ 334889 w 400050"/>
              <a:gd name="connsiteY35" fmla="*/ 149152 h 457200"/>
              <a:gd name="connsiteX36" fmla="*/ 393772 w 400050"/>
              <a:gd name="connsiteY36" fmla="*/ 208035 h 457200"/>
              <a:gd name="connsiteX37" fmla="*/ 400050 w 400050"/>
              <a:gd name="connsiteY37" fmla="*/ 22319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00050" h="457200">
                <a:moveTo>
                  <a:pt x="114300" y="164306"/>
                </a:moveTo>
                <a:cubicBezTo>
                  <a:pt x="114300" y="136732"/>
                  <a:pt x="136733" y="114300"/>
                  <a:pt x="164306" y="114300"/>
                </a:cubicBezTo>
                <a:lnTo>
                  <a:pt x="285750" y="114300"/>
                </a:lnTo>
                <a:lnTo>
                  <a:pt x="285750" y="50006"/>
                </a:lnTo>
                <a:cubicBezTo>
                  <a:pt x="285750" y="38170"/>
                  <a:pt x="276155" y="28575"/>
                  <a:pt x="264319" y="28575"/>
                </a:cubicBezTo>
                <a:lnTo>
                  <a:pt x="192337" y="28575"/>
                </a:lnTo>
                <a:cubicBezTo>
                  <a:pt x="182439" y="11510"/>
                  <a:pt x="163982" y="0"/>
                  <a:pt x="142875" y="0"/>
                </a:cubicBezTo>
                <a:cubicBezTo>
                  <a:pt x="121768" y="0"/>
                  <a:pt x="103311" y="11510"/>
                  <a:pt x="93413" y="28575"/>
                </a:cubicBezTo>
                <a:lnTo>
                  <a:pt x="21431" y="28575"/>
                </a:lnTo>
                <a:cubicBezTo>
                  <a:pt x="9595" y="28575"/>
                  <a:pt x="0" y="38170"/>
                  <a:pt x="0" y="50006"/>
                </a:cubicBezTo>
                <a:lnTo>
                  <a:pt x="0" y="350044"/>
                </a:lnTo>
                <a:cubicBezTo>
                  <a:pt x="0" y="361880"/>
                  <a:pt x="9595" y="371475"/>
                  <a:pt x="21431" y="371475"/>
                </a:cubicBezTo>
                <a:lnTo>
                  <a:pt x="114300" y="371475"/>
                </a:lnTo>
                <a:lnTo>
                  <a:pt x="114300" y="164306"/>
                </a:lnTo>
                <a:close/>
                <a:moveTo>
                  <a:pt x="142875" y="35719"/>
                </a:moveTo>
                <a:cubicBezTo>
                  <a:pt x="154711" y="35719"/>
                  <a:pt x="164306" y="45314"/>
                  <a:pt x="164306" y="57150"/>
                </a:cubicBezTo>
                <a:cubicBezTo>
                  <a:pt x="164306" y="68986"/>
                  <a:pt x="154711" y="78581"/>
                  <a:pt x="142875" y="78581"/>
                </a:cubicBezTo>
                <a:cubicBezTo>
                  <a:pt x="131039" y="78581"/>
                  <a:pt x="121444" y="68986"/>
                  <a:pt x="121444" y="57150"/>
                </a:cubicBezTo>
                <a:cubicBezTo>
                  <a:pt x="121444" y="45314"/>
                  <a:pt x="131039" y="35719"/>
                  <a:pt x="142875" y="35719"/>
                </a:cubicBezTo>
                <a:close/>
                <a:moveTo>
                  <a:pt x="307181" y="257175"/>
                </a:moveTo>
                <a:lnTo>
                  <a:pt x="400050" y="257175"/>
                </a:lnTo>
                <a:lnTo>
                  <a:pt x="400050" y="435769"/>
                </a:lnTo>
                <a:cubicBezTo>
                  <a:pt x="400050" y="447605"/>
                  <a:pt x="390455" y="457200"/>
                  <a:pt x="378619" y="457200"/>
                </a:cubicBezTo>
                <a:lnTo>
                  <a:pt x="164306" y="457200"/>
                </a:lnTo>
                <a:cubicBezTo>
                  <a:pt x="152470" y="457200"/>
                  <a:pt x="142875" y="447605"/>
                  <a:pt x="142875" y="435769"/>
                </a:cubicBezTo>
                <a:lnTo>
                  <a:pt x="142875" y="164306"/>
                </a:lnTo>
                <a:cubicBezTo>
                  <a:pt x="142875" y="152470"/>
                  <a:pt x="152470" y="142875"/>
                  <a:pt x="164306" y="142875"/>
                </a:cubicBezTo>
                <a:lnTo>
                  <a:pt x="285750" y="142875"/>
                </a:lnTo>
                <a:lnTo>
                  <a:pt x="285750" y="235744"/>
                </a:lnTo>
                <a:cubicBezTo>
                  <a:pt x="285750" y="247531"/>
                  <a:pt x="295394" y="257175"/>
                  <a:pt x="307181" y="257175"/>
                </a:cubicBezTo>
                <a:close/>
                <a:moveTo>
                  <a:pt x="400050" y="223190"/>
                </a:moveTo>
                <a:lnTo>
                  <a:pt x="400050" y="228600"/>
                </a:lnTo>
                <a:lnTo>
                  <a:pt x="314325" y="228600"/>
                </a:lnTo>
                <a:lnTo>
                  <a:pt x="314325" y="142875"/>
                </a:lnTo>
                <a:lnTo>
                  <a:pt x="319736" y="142875"/>
                </a:lnTo>
                <a:cubicBezTo>
                  <a:pt x="325419" y="142875"/>
                  <a:pt x="330870" y="145132"/>
                  <a:pt x="334889" y="149152"/>
                </a:cubicBezTo>
                <a:lnTo>
                  <a:pt x="393772" y="208035"/>
                </a:lnTo>
                <a:cubicBezTo>
                  <a:pt x="397792" y="212054"/>
                  <a:pt x="400050" y="217506"/>
                  <a:pt x="400050" y="223190"/>
                </a:cubicBezTo>
                <a:close/>
              </a:path>
            </a:pathLst>
          </a:custGeom>
          <a:solidFill>
            <a:schemeClr val="accent2"/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sp>
        <p:nvSpPr>
          <p:cNvPr id="21" name="Graphic 650">
            <a:extLst>
              <a:ext uri="{FF2B5EF4-FFF2-40B4-BE49-F238E27FC236}">
                <a16:creationId xmlns:a16="http://schemas.microsoft.com/office/drawing/2014/main" id="{486A353A-3E59-8F87-8442-86C4D4D6401B}"/>
              </a:ext>
            </a:extLst>
          </p:cNvPr>
          <p:cNvSpPr/>
          <p:nvPr/>
        </p:nvSpPr>
        <p:spPr>
          <a:xfrm>
            <a:off x="4740797" y="3142214"/>
            <a:ext cx="385093" cy="300038"/>
          </a:xfrm>
          <a:custGeom>
            <a:avLst/>
            <a:gdLst>
              <a:gd name="connsiteX0" fmla="*/ 121720 w 513457"/>
              <a:gd name="connsiteY0" fmla="*/ 140942 h 400050"/>
              <a:gd name="connsiteX1" fmla="*/ 278886 w 513457"/>
              <a:gd name="connsiteY1" fmla="*/ 5225 h 400050"/>
              <a:gd name="connsiteX2" fmla="*/ 314325 w 513457"/>
              <a:gd name="connsiteY2" fmla="*/ 21444 h 400050"/>
              <a:gd name="connsiteX3" fmla="*/ 314325 w 513457"/>
              <a:gd name="connsiteY3" fmla="*/ 95349 h 400050"/>
              <a:gd name="connsiteX4" fmla="*/ 514350 w 513457"/>
              <a:gd name="connsiteY4" fmla="*/ 259252 h 400050"/>
              <a:gd name="connsiteX5" fmla="*/ 439936 w 513457"/>
              <a:gd name="connsiteY5" fmla="*/ 396887 h 400050"/>
              <a:gd name="connsiteX6" fmla="*/ 414864 w 513457"/>
              <a:gd name="connsiteY6" fmla="*/ 380250 h 400050"/>
              <a:gd name="connsiteX7" fmla="*/ 314325 w 513457"/>
              <a:gd name="connsiteY7" fmla="*/ 217716 h 400050"/>
              <a:gd name="connsiteX8" fmla="*/ 314325 w 513457"/>
              <a:gd name="connsiteY8" fmla="*/ 292882 h 400050"/>
              <a:gd name="connsiteX9" fmla="*/ 278886 w 513457"/>
              <a:gd name="connsiteY9" fmla="*/ 309102 h 400050"/>
              <a:gd name="connsiteX10" fmla="*/ 121720 w 513457"/>
              <a:gd name="connsiteY10" fmla="*/ 173382 h 400050"/>
              <a:gd name="connsiteX11" fmla="*/ 121720 w 513457"/>
              <a:gd name="connsiteY11" fmla="*/ 140942 h 400050"/>
              <a:gd name="connsiteX12" fmla="*/ 7420 w 513457"/>
              <a:gd name="connsiteY12" fmla="*/ 173382 h 400050"/>
              <a:gd name="connsiteX13" fmla="*/ 164586 w 513457"/>
              <a:gd name="connsiteY13" fmla="*/ 309101 h 400050"/>
              <a:gd name="connsiteX14" fmla="*/ 200025 w 513457"/>
              <a:gd name="connsiteY14" fmla="*/ 292881 h 400050"/>
              <a:gd name="connsiteX15" fmla="*/ 200025 w 513457"/>
              <a:gd name="connsiteY15" fmla="*/ 278756 h 400050"/>
              <a:gd name="connsiteX16" fmla="*/ 103043 w 513457"/>
              <a:gd name="connsiteY16" fmla="*/ 195009 h 400050"/>
              <a:gd name="connsiteX17" fmla="*/ 85725 w 513457"/>
              <a:gd name="connsiteY17" fmla="*/ 157160 h 400050"/>
              <a:gd name="connsiteX18" fmla="*/ 103042 w 513457"/>
              <a:gd name="connsiteY18" fmla="*/ 119316 h 400050"/>
              <a:gd name="connsiteX19" fmla="*/ 200025 w 513457"/>
              <a:gd name="connsiteY19" fmla="*/ 35568 h 400050"/>
              <a:gd name="connsiteX20" fmla="*/ 200025 w 513457"/>
              <a:gd name="connsiteY20" fmla="*/ 21444 h 400050"/>
              <a:gd name="connsiteX21" fmla="*/ 164586 w 513457"/>
              <a:gd name="connsiteY21" fmla="*/ 5225 h 400050"/>
              <a:gd name="connsiteX22" fmla="*/ 7420 w 513457"/>
              <a:gd name="connsiteY22" fmla="*/ 140942 h 400050"/>
              <a:gd name="connsiteX23" fmla="*/ 7420 w 513457"/>
              <a:gd name="connsiteY23" fmla="*/ 173382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3457" h="400050">
                <a:moveTo>
                  <a:pt x="121720" y="140942"/>
                </a:moveTo>
                <a:lnTo>
                  <a:pt x="278886" y="5225"/>
                </a:lnTo>
                <a:cubicBezTo>
                  <a:pt x="292644" y="-6656"/>
                  <a:pt x="314325" y="2989"/>
                  <a:pt x="314325" y="21444"/>
                </a:cubicBezTo>
                <a:lnTo>
                  <a:pt x="314325" y="95349"/>
                </a:lnTo>
                <a:cubicBezTo>
                  <a:pt x="429680" y="104485"/>
                  <a:pt x="514350" y="141973"/>
                  <a:pt x="514350" y="259252"/>
                </a:cubicBezTo>
                <a:cubicBezTo>
                  <a:pt x="514350" y="314117"/>
                  <a:pt x="479004" y="368470"/>
                  <a:pt x="439936" y="396887"/>
                </a:cubicBezTo>
                <a:cubicBezTo>
                  <a:pt x="427744" y="405755"/>
                  <a:pt x="410369" y="394625"/>
                  <a:pt x="414864" y="380250"/>
                </a:cubicBezTo>
                <a:cubicBezTo>
                  <a:pt x="449254" y="270270"/>
                  <a:pt x="411362" y="228908"/>
                  <a:pt x="314325" y="217716"/>
                </a:cubicBezTo>
                <a:lnTo>
                  <a:pt x="314325" y="292882"/>
                </a:lnTo>
                <a:cubicBezTo>
                  <a:pt x="314325" y="311367"/>
                  <a:pt x="292626" y="320968"/>
                  <a:pt x="278886" y="309102"/>
                </a:cubicBezTo>
                <a:lnTo>
                  <a:pt x="121720" y="173382"/>
                </a:lnTo>
                <a:cubicBezTo>
                  <a:pt x="111834" y="164844"/>
                  <a:pt x="111820" y="149493"/>
                  <a:pt x="121720" y="140942"/>
                </a:cubicBezTo>
                <a:close/>
                <a:moveTo>
                  <a:pt x="7420" y="173382"/>
                </a:moveTo>
                <a:lnTo>
                  <a:pt x="164586" y="309101"/>
                </a:lnTo>
                <a:cubicBezTo>
                  <a:pt x="178326" y="320968"/>
                  <a:pt x="200025" y="311366"/>
                  <a:pt x="200025" y="292881"/>
                </a:cubicBezTo>
                <a:lnTo>
                  <a:pt x="200025" y="278756"/>
                </a:lnTo>
                <a:lnTo>
                  <a:pt x="103043" y="195009"/>
                </a:lnTo>
                <a:cubicBezTo>
                  <a:pt x="92041" y="185511"/>
                  <a:pt x="85719" y="171694"/>
                  <a:pt x="85725" y="157160"/>
                </a:cubicBezTo>
                <a:cubicBezTo>
                  <a:pt x="85719" y="142627"/>
                  <a:pt x="92041" y="128812"/>
                  <a:pt x="103042" y="119316"/>
                </a:cubicBezTo>
                <a:lnTo>
                  <a:pt x="200025" y="35568"/>
                </a:lnTo>
                <a:lnTo>
                  <a:pt x="200025" y="21444"/>
                </a:lnTo>
                <a:cubicBezTo>
                  <a:pt x="200025" y="2989"/>
                  <a:pt x="178344" y="-6656"/>
                  <a:pt x="164586" y="5225"/>
                </a:cubicBezTo>
                <a:lnTo>
                  <a:pt x="7420" y="140942"/>
                </a:lnTo>
                <a:cubicBezTo>
                  <a:pt x="-2480" y="149493"/>
                  <a:pt x="-2466" y="164844"/>
                  <a:pt x="7420" y="173382"/>
                </a:cubicBezTo>
                <a:close/>
              </a:path>
            </a:pathLst>
          </a:custGeom>
          <a:solidFill>
            <a:schemeClr val="accent1"/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11D82F-C72B-1D6F-CA0E-563F285D8F2D}"/>
              </a:ext>
            </a:extLst>
          </p:cNvPr>
          <p:cNvSpPr txBox="1"/>
          <p:nvPr/>
        </p:nvSpPr>
        <p:spPr>
          <a:xfrm>
            <a:off x="6531336" y="3812489"/>
            <a:ext cx="171300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endParaRPr lang="id-ID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7CC268-4C90-6904-FE62-EC8EA076B1F7}"/>
              </a:ext>
            </a:extLst>
          </p:cNvPr>
          <p:cNvSpPr txBox="1"/>
          <p:nvPr/>
        </p:nvSpPr>
        <p:spPr>
          <a:xfrm>
            <a:off x="6531335" y="3521062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/>
              <a:t>Our </a:t>
            </a:r>
            <a:r>
              <a:rPr lang="id-ID" sz="1050" b="1" dirty="0" err="1"/>
              <a:t>Social</a:t>
            </a:r>
            <a:r>
              <a:rPr lang="id-ID" sz="1050" b="1" dirty="0"/>
              <a:t> Media</a:t>
            </a:r>
          </a:p>
        </p:txBody>
      </p:sp>
    </p:spTree>
    <p:extLst>
      <p:ext uri="{BB962C8B-B14F-4D97-AF65-F5344CB8AC3E}">
        <p14:creationId xmlns:p14="http://schemas.microsoft.com/office/powerpoint/2010/main" val="399438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raphic 561">
            <a:extLst>
              <a:ext uri="{FF2B5EF4-FFF2-40B4-BE49-F238E27FC236}">
                <a16:creationId xmlns:a16="http://schemas.microsoft.com/office/drawing/2014/main" id="{E67F6DC3-FED4-E8C2-1B29-CF9600A86B20}"/>
              </a:ext>
            </a:extLst>
          </p:cNvPr>
          <p:cNvSpPr/>
          <p:nvPr/>
        </p:nvSpPr>
        <p:spPr>
          <a:xfrm>
            <a:off x="2732376" y="3131795"/>
            <a:ext cx="342900" cy="257175"/>
          </a:xfrm>
          <a:custGeom>
            <a:avLst/>
            <a:gdLst>
              <a:gd name="connsiteX0" fmla="*/ 400050 w 457200"/>
              <a:gd name="connsiteY0" fmla="*/ 0 h 342900"/>
              <a:gd name="connsiteX1" fmla="*/ 57150 w 457200"/>
              <a:gd name="connsiteY1" fmla="*/ 0 h 342900"/>
              <a:gd name="connsiteX2" fmla="*/ 0 w 457200"/>
              <a:gd name="connsiteY2" fmla="*/ 57150 h 342900"/>
              <a:gd name="connsiteX3" fmla="*/ 0 w 457200"/>
              <a:gd name="connsiteY3" fmla="*/ 285750 h 342900"/>
              <a:gd name="connsiteX4" fmla="*/ 57150 w 457200"/>
              <a:gd name="connsiteY4" fmla="*/ 342900 h 342900"/>
              <a:gd name="connsiteX5" fmla="*/ 400050 w 457200"/>
              <a:gd name="connsiteY5" fmla="*/ 342900 h 342900"/>
              <a:gd name="connsiteX6" fmla="*/ 457200 w 457200"/>
              <a:gd name="connsiteY6" fmla="*/ 285750 h 342900"/>
              <a:gd name="connsiteX7" fmla="*/ 457200 w 457200"/>
              <a:gd name="connsiteY7" fmla="*/ 57150 h 342900"/>
              <a:gd name="connsiteX8" fmla="*/ 400050 w 457200"/>
              <a:gd name="connsiteY8" fmla="*/ 0 h 342900"/>
              <a:gd name="connsiteX9" fmla="*/ 142875 w 457200"/>
              <a:gd name="connsiteY9" fmla="*/ 271463 h 342900"/>
              <a:gd name="connsiteX10" fmla="*/ 71438 w 457200"/>
              <a:gd name="connsiteY10" fmla="*/ 271463 h 342900"/>
              <a:gd name="connsiteX11" fmla="*/ 57150 w 457200"/>
              <a:gd name="connsiteY11" fmla="*/ 257175 h 342900"/>
              <a:gd name="connsiteX12" fmla="*/ 57150 w 457200"/>
              <a:gd name="connsiteY12" fmla="*/ 242888 h 342900"/>
              <a:gd name="connsiteX13" fmla="*/ 71438 w 457200"/>
              <a:gd name="connsiteY13" fmla="*/ 228600 h 342900"/>
              <a:gd name="connsiteX14" fmla="*/ 142875 w 457200"/>
              <a:gd name="connsiteY14" fmla="*/ 228600 h 342900"/>
              <a:gd name="connsiteX15" fmla="*/ 257175 w 457200"/>
              <a:gd name="connsiteY15" fmla="*/ 257175 h 342900"/>
              <a:gd name="connsiteX16" fmla="*/ 242888 w 457200"/>
              <a:gd name="connsiteY16" fmla="*/ 271463 h 342900"/>
              <a:gd name="connsiteX17" fmla="*/ 171450 w 457200"/>
              <a:gd name="connsiteY17" fmla="*/ 271463 h 342900"/>
              <a:gd name="connsiteX18" fmla="*/ 171450 w 457200"/>
              <a:gd name="connsiteY18" fmla="*/ 228600 h 342900"/>
              <a:gd name="connsiteX19" fmla="*/ 242888 w 457200"/>
              <a:gd name="connsiteY19" fmla="*/ 228600 h 342900"/>
              <a:gd name="connsiteX20" fmla="*/ 257175 w 457200"/>
              <a:gd name="connsiteY20" fmla="*/ 242888 h 342900"/>
              <a:gd name="connsiteX21" fmla="*/ 400050 w 457200"/>
              <a:gd name="connsiteY21" fmla="*/ 142875 h 342900"/>
              <a:gd name="connsiteX22" fmla="*/ 371475 w 457200"/>
              <a:gd name="connsiteY22" fmla="*/ 171450 h 342900"/>
              <a:gd name="connsiteX23" fmla="*/ 85725 w 457200"/>
              <a:gd name="connsiteY23" fmla="*/ 171450 h 342900"/>
              <a:gd name="connsiteX24" fmla="*/ 57150 w 457200"/>
              <a:gd name="connsiteY24" fmla="*/ 142875 h 342900"/>
              <a:gd name="connsiteX25" fmla="*/ 57150 w 457200"/>
              <a:gd name="connsiteY25" fmla="*/ 85725 h 342900"/>
              <a:gd name="connsiteX26" fmla="*/ 85725 w 457200"/>
              <a:gd name="connsiteY26" fmla="*/ 57150 h 342900"/>
              <a:gd name="connsiteX27" fmla="*/ 371475 w 457200"/>
              <a:gd name="connsiteY27" fmla="*/ 57150 h 342900"/>
              <a:gd name="connsiteX28" fmla="*/ 400050 w 457200"/>
              <a:gd name="connsiteY28" fmla="*/ 85725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7200" h="342900">
                <a:moveTo>
                  <a:pt x="400050" y="0"/>
                </a:moveTo>
                <a:lnTo>
                  <a:pt x="57150" y="0"/>
                </a:lnTo>
                <a:cubicBezTo>
                  <a:pt x="25587" y="0"/>
                  <a:pt x="0" y="25587"/>
                  <a:pt x="0" y="57150"/>
                </a:cubicBezTo>
                <a:lnTo>
                  <a:pt x="0" y="285750"/>
                </a:lnTo>
                <a:cubicBezTo>
                  <a:pt x="0" y="317313"/>
                  <a:pt x="25587" y="342900"/>
                  <a:pt x="57150" y="342900"/>
                </a:cubicBezTo>
                <a:lnTo>
                  <a:pt x="400050" y="342900"/>
                </a:lnTo>
                <a:cubicBezTo>
                  <a:pt x="431613" y="342900"/>
                  <a:pt x="457200" y="317313"/>
                  <a:pt x="457200" y="285750"/>
                </a:cubicBezTo>
                <a:lnTo>
                  <a:pt x="457200" y="57150"/>
                </a:lnTo>
                <a:cubicBezTo>
                  <a:pt x="457200" y="25587"/>
                  <a:pt x="431613" y="0"/>
                  <a:pt x="400050" y="0"/>
                </a:cubicBezTo>
                <a:close/>
                <a:moveTo>
                  <a:pt x="142875" y="271463"/>
                </a:moveTo>
                <a:lnTo>
                  <a:pt x="71438" y="271463"/>
                </a:lnTo>
                <a:cubicBezTo>
                  <a:pt x="63547" y="271463"/>
                  <a:pt x="57150" y="265066"/>
                  <a:pt x="57150" y="257175"/>
                </a:cubicBezTo>
                <a:lnTo>
                  <a:pt x="57150" y="242888"/>
                </a:lnTo>
                <a:cubicBezTo>
                  <a:pt x="57150" y="234996"/>
                  <a:pt x="63547" y="228600"/>
                  <a:pt x="71438" y="228600"/>
                </a:cubicBezTo>
                <a:lnTo>
                  <a:pt x="142875" y="228600"/>
                </a:lnTo>
                <a:close/>
                <a:moveTo>
                  <a:pt x="257175" y="257175"/>
                </a:moveTo>
                <a:cubicBezTo>
                  <a:pt x="257175" y="265066"/>
                  <a:pt x="250779" y="271463"/>
                  <a:pt x="242888" y="271463"/>
                </a:cubicBezTo>
                <a:lnTo>
                  <a:pt x="171450" y="271463"/>
                </a:lnTo>
                <a:lnTo>
                  <a:pt x="171450" y="228600"/>
                </a:lnTo>
                <a:lnTo>
                  <a:pt x="242888" y="228600"/>
                </a:lnTo>
                <a:cubicBezTo>
                  <a:pt x="250779" y="228600"/>
                  <a:pt x="257175" y="234996"/>
                  <a:pt x="257175" y="242888"/>
                </a:cubicBezTo>
                <a:close/>
                <a:moveTo>
                  <a:pt x="400050" y="142875"/>
                </a:moveTo>
                <a:cubicBezTo>
                  <a:pt x="400050" y="158656"/>
                  <a:pt x="387256" y="171450"/>
                  <a:pt x="371475" y="171450"/>
                </a:cubicBezTo>
                <a:lnTo>
                  <a:pt x="85725" y="171450"/>
                </a:lnTo>
                <a:cubicBezTo>
                  <a:pt x="69943" y="171450"/>
                  <a:pt x="57150" y="158656"/>
                  <a:pt x="57150" y="142875"/>
                </a:cubicBezTo>
                <a:lnTo>
                  <a:pt x="57150" y="85725"/>
                </a:lnTo>
                <a:cubicBezTo>
                  <a:pt x="57150" y="69944"/>
                  <a:pt x="69943" y="57150"/>
                  <a:pt x="85725" y="57150"/>
                </a:cubicBezTo>
                <a:lnTo>
                  <a:pt x="371475" y="57150"/>
                </a:lnTo>
                <a:cubicBezTo>
                  <a:pt x="387256" y="57150"/>
                  <a:pt x="400050" y="69944"/>
                  <a:pt x="400050" y="85725"/>
                </a:cubicBezTo>
                <a:close/>
              </a:path>
            </a:pathLst>
          </a:custGeom>
          <a:solidFill>
            <a:schemeClr val="bg1"/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DF7D2A-E786-DA12-AB4B-525DCDEF4079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854C9F1-9948-25AC-5230-23BA6830B82E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147FEC-279F-7D58-C1EE-9249A31E97D3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14AC2D47-2494-A534-B33C-CEEE5E1079EC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CF7856AF-70CA-9196-4874-5484AA821BD4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B0EFC380-4609-2CC2-889C-FDDC3A8C133C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A019CED-3791-9FE8-121D-6BC14B9FD2E7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3E5E15-30D4-8274-855B-C69DE9753847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2"/>
                  </a:solidFill>
                </a:rPr>
                <a:t>Micro</a:t>
              </a:r>
              <a:r>
                <a:rPr lang="id-ID" sz="900" b="1" dirty="0" err="1">
                  <a:solidFill>
                    <a:schemeClr val="bg1"/>
                  </a:solidFill>
                </a:rPr>
                <a:t>scope</a:t>
              </a:r>
              <a:endParaRPr lang="id-ID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02A569A7-5BD5-4115-156A-0865E2E8BA8E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2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A4DE86-1DB2-007D-5656-BCADF9564355}"/>
                </a:ext>
              </a:extLst>
            </p:cNvPr>
            <p:cNvSpPr txBox="1"/>
            <p:nvPr/>
          </p:nvSpPr>
          <p:spPr>
            <a:xfrm>
              <a:off x="10108062" y="386334"/>
              <a:ext cx="985844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See</a:t>
              </a:r>
              <a:r>
                <a:rPr lang="id-ID" sz="900" b="1" dirty="0">
                  <a:solidFill>
                    <a:schemeClr val="accent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E29154-CF38-9841-55E3-018B121A817C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2E420AAB-DB02-742C-2062-18F627B58B8F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accent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93DA8EA-B165-5C96-5B82-B4B7ED207B49}"/>
              </a:ext>
            </a:extLst>
          </p:cNvPr>
          <p:cNvSpPr/>
          <p:nvPr/>
        </p:nvSpPr>
        <p:spPr>
          <a:xfrm rot="5400000">
            <a:off x="6593164" y="863217"/>
            <a:ext cx="1741529" cy="1968830"/>
          </a:xfrm>
          <a:prstGeom prst="roundRect">
            <a:avLst>
              <a:gd name="adj" fmla="val 10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440690-2261-3C7F-A33F-CE514D648586}"/>
              </a:ext>
            </a:extLst>
          </p:cNvPr>
          <p:cNvSpPr txBox="1"/>
          <p:nvPr/>
        </p:nvSpPr>
        <p:spPr>
          <a:xfrm>
            <a:off x="640729" y="1242532"/>
            <a:ext cx="36157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>
                <a:solidFill>
                  <a:schemeClr val="bg1"/>
                </a:solidFill>
              </a:rPr>
              <a:t>Lab Chronicles Capturing In The </a:t>
            </a:r>
            <a:r>
              <a:rPr lang="en-ID" sz="2700" dirty="0">
                <a:solidFill>
                  <a:schemeClr val="accent2"/>
                </a:solidFill>
              </a:rPr>
              <a:t>Essence Of Inquiry</a:t>
            </a:r>
            <a:endParaRPr lang="id-ID" sz="27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93293E-8DB3-26CC-2CEE-2D969FE0BB25}"/>
              </a:ext>
            </a:extLst>
          </p:cNvPr>
          <p:cNvSpPr txBox="1"/>
          <p:nvPr/>
        </p:nvSpPr>
        <p:spPr>
          <a:xfrm>
            <a:off x="640730" y="3777209"/>
            <a:ext cx="171300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 </a:t>
            </a:r>
            <a:r>
              <a:rPr lang="id-ID" sz="900" dirty="0" err="1">
                <a:solidFill>
                  <a:schemeClr val="bg1"/>
                </a:solidFill>
              </a:rPr>
              <a:t>amet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consectetur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adipisicing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F5B2CB-D7A7-01DD-16F8-9E3687F154F1}"/>
              </a:ext>
            </a:extLst>
          </p:cNvPr>
          <p:cNvSpPr txBox="1"/>
          <p:nvPr/>
        </p:nvSpPr>
        <p:spPr>
          <a:xfrm>
            <a:off x="640730" y="3485782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 err="1">
                <a:solidFill>
                  <a:schemeClr val="bg1"/>
                </a:solidFill>
              </a:rPr>
              <a:t>Section</a:t>
            </a:r>
            <a:r>
              <a:rPr lang="id-ID" sz="1050" b="1" dirty="0">
                <a:solidFill>
                  <a:schemeClr val="bg1"/>
                </a:solidFill>
              </a:rPr>
              <a:t> One</a:t>
            </a:r>
          </a:p>
        </p:txBody>
      </p:sp>
      <p:sp>
        <p:nvSpPr>
          <p:cNvPr id="24" name="Graphic 624">
            <a:extLst>
              <a:ext uri="{FF2B5EF4-FFF2-40B4-BE49-F238E27FC236}">
                <a16:creationId xmlns:a16="http://schemas.microsoft.com/office/drawing/2014/main" id="{C55CD1D3-2CDE-E83B-592A-8C5AC728BBDC}"/>
              </a:ext>
            </a:extLst>
          </p:cNvPr>
          <p:cNvSpPr/>
          <p:nvPr/>
        </p:nvSpPr>
        <p:spPr>
          <a:xfrm>
            <a:off x="7318703" y="1261978"/>
            <a:ext cx="300038" cy="342900"/>
          </a:xfrm>
          <a:custGeom>
            <a:avLst/>
            <a:gdLst>
              <a:gd name="connsiteX0" fmla="*/ 238806 w 400050"/>
              <a:gd name="connsiteY0" fmla="*/ 436271 h 457200"/>
              <a:gd name="connsiteX1" fmla="*/ 200025 w 400050"/>
              <a:gd name="connsiteY1" fmla="*/ 457200 h 457200"/>
              <a:gd name="connsiteX2" fmla="*/ 161245 w 400050"/>
              <a:gd name="connsiteY2" fmla="*/ 436271 h 457200"/>
              <a:gd name="connsiteX3" fmla="*/ 142875 w 400050"/>
              <a:gd name="connsiteY3" fmla="*/ 317674 h 457200"/>
              <a:gd name="connsiteX4" fmla="*/ 200025 w 400050"/>
              <a:gd name="connsiteY4" fmla="*/ 278606 h 457200"/>
              <a:gd name="connsiteX5" fmla="*/ 257175 w 400050"/>
              <a:gd name="connsiteY5" fmla="*/ 317674 h 457200"/>
              <a:gd name="connsiteX6" fmla="*/ 238806 w 400050"/>
              <a:gd name="connsiteY6" fmla="*/ 436271 h 457200"/>
              <a:gd name="connsiteX7" fmla="*/ 140077 w 400050"/>
              <a:gd name="connsiteY7" fmla="*/ 257670 h 457200"/>
              <a:gd name="connsiteX8" fmla="*/ 114374 w 400050"/>
              <a:gd name="connsiteY8" fmla="*/ 192841 h 457200"/>
              <a:gd name="connsiteX9" fmla="*/ 196638 w 400050"/>
              <a:gd name="connsiteY9" fmla="*/ 110794 h 457200"/>
              <a:gd name="connsiteX10" fmla="*/ 285750 w 400050"/>
              <a:gd name="connsiteY10" fmla="*/ 196453 h 457200"/>
              <a:gd name="connsiteX11" fmla="*/ 259974 w 400050"/>
              <a:gd name="connsiteY11" fmla="*/ 257668 h 457200"/>
              <a:gd name="connsiteX12" fmla="*/ 260534 w 400050"/>
              <a:gd name="connsiteY12" fmla="*/ 265872 h 457200"/>
              <a:gd name="connsiteX13" fmla="*/ 279496 w 400050"/>
              <a:gd name="connsiteY13" fmla="*/ 288520 h 457200"/>
              <a:gd name="connsiteX14" fmla="*/ 287933 w 400050"/>
              <a:gd name="connsiteY14" fmla="*/ 290209 h 457200"/>
              <a:gd name="connsiteX15" fmla="*/ 328573 w 400050"/>
              <a:gd name="connsiteY15" fmla="*/ 193263 h 457200"/>
              <a:gd name="connsiteX16" fmla="*/ 203742 w 400050"/>
              <a:gd name="connsiteY16" fmla="*/ 67918 h 457200"/>
              <a:gd name="connsiteX17" fmla="*/ 71438 w 400050"/>
              <a:gd name="connsiteY17" fmla="*/ 196453 h 457200"/>
              <a:gd name="connsiteX18" fmla="*/ 112112 w 400050"/>
              <a:gd name="connsiteY18" fmla="*/ 290205 h 457200"/>
              <a:gd name="connsiteX19" fmla="*/ 120553 w 400050"/>
              <a:gd name="connsiteY19" fmla="*/ 288520 h 457200"/>
              <a:gd name="connsiteX20" fmla="*/ 139516 w 400050"/>
              <a:gd name="connsiteY20" fmla="*/ 265872 h 457200"/>
              <a:gd name="connsiteX21" fmla="*/ 140077 w 400050"/>
              <a:gd name="connsiteY21" fmla="*/ 257670 h 457200"/>
              <a:gd name="connsiteX22" fmla="*/ 200025 w 400050"/>
              <a:gd name="connsiteY22" fmla="*/ 0 h 457200"/>
              <a:gd name="connsiteX23" fmla="*/ 0 w 400050"/>
              <a:gd name="connsiteY23" fmla="*/ 200025 h 457200"/>
              <a:gd name="connsiteX24" fmla="*/ 112281 w 400050"/>
              <a:gd name="connsiteY24" fmla="*/ 379876 h 457200"/>
              <a:gd name="connsiteX25" fmla="*/ 119902 w 400050"/>
              <a:gd name="connsiteY25" fmla="*/ 374241 h 457200"/>
              <a:gd name="connsiteX26" fmla="*/ 115075 w 400050"/>
              <a:gd name="connsiteY26" fmla="*/ 334648 h 457200"/>
              <a:gd name="connsiteX27" fmla="*/ 112684 w 400050"/>
              <a:gd name="connsiteY27" fmla="*/ 330619 h 457200"/>
              <a:gd name="connsiteX28" fmla="*/ 42865 w 400050"/>
              <a:gd name="connsiteY28" fmla="*/ 199043 h 457200"/>
              <a:gd name="connsiteX29" fmla="*/ 199607 w 400050"/>
              <a:gd name="connsiteY29" fmla="*/ 42863 h 457200"/>
              <a:gd name="connsiteX30" fmla="*/ 357188 w 400050"/>
              <a:gd name="connsiteY30" fmla="*/ 200025 h 457200"/>
              <a:gd name="connsiteX31" fmla="*/ 285170 w 400050"/>
              <a:gd name="connsiteY31" fmla="*/ 332066 h 457200"/>
              <a:gd name="connsiteX32" fmla="*/ 280148 w 400050"/>
              <a:gd name="connsiteY32" fmla="*/ 374241 h 457200"/>
              <a:gd name="connsiteX33" fmla="*/ 287769 w 400050"/>
              <a:gd name="connsiteY33" fmla="*/ 379875 h 457200"/>
              <a:gd name="connsiteX34" fmla="*/ 400050 w 400050"/>
              <a:gd name="connsiteY34" fmla="*/ 200025 h 457200"/>
              <a:gd name="connsiteX35" fmla="*/ 200025 w 400050"/>
              <a:gd name="connsiteY35" fmla="*/ 0 h 457200"/>
              <a:gd name="connsiteX36" fmla="*/ 200025 w 400050"/>
              <a:gd name="connsiteY36" fmla="*/ 142875 h 457200"/>
              <a:gd name="connsiteX37" fmla="*/ 142875 w 400050"/>
              <a:gd name="connsiteY37" fmla="*/ 200025 h 457200"/>
              <a:gd name="connsiteX38" fmla="*/ 200025 w 400050"/>
              <a:gd name="connsiteY38" fmla="*/ 257175 h 457200"/>
              <a:gd name="connsiteX39" fmla="*/ 257175 w 400050"/>
              <a:gd name="connsiteY39" fmla="*/ 200025 h 457200"/>
              <a:gd name="connsiteX40" fmla="*/ 200025 w 400050"/>
              <a:gd name="connsiteY40" fmla="*/ 142875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00050" h="457200">
                <a:moveTo>
                  <a:pt x="238806" y="436271"/>
                </a:moveTo>
                <a:cubicBezTo>
                  <a:pt x="234213" y="453247"/>
                  <a:pt x="216865" y="457200"/>
                  <a:pt x="200025" y="457200"/>
                </a:cubicBezTo>
                <a:cubicBezTo>
                  <a:pt x="183186" y="457200"/>
                  <a:pt x="165837" y="453247"/>
                  <a:pt x="161245" y="436271"/>
                </a:cubicBezTo>
                <a:cubicBezTo>
                  <a:pt x="154418" y="410885"/>
                  <a:pt x="142875" y="347274"/>
                  <a:pt x="142875" y="317674"/>
                </a:cubicBezTo>
                <a:cubicBezTo>
                  <a:pt x="142875" y="286280"/>
                  <a:pt x="170684" y="278606"/>
                  <a:pt x="200025" y="278606"/>
                </a:cubicBezTo>
                <a:cubicBezTo>
                  <a:pt x="229366" y="278606"/>
                  <a:pt x="257175" y="286280"/>
                  <a:pt x="257175" y="317674"/>
                </a:cubicBezTo>
                <a:cubicBezTo>
                  <a:pt x="257175" y="347096"/>
                  <a:pt x="245682" y="410702"/>
                  <a:pt x="238806" y="436271"/>
                </a:cubicBezTo>
                <a:close/>
                <a:moveTo>
                  <a:pt x="140077" y="257670"/>
                </a:moveTo>
                <a:cubicBezTo>
                  <a:pt x="123385" y="241321"/>
                  <a:pt x="113326" y="218225"/>
                  <a:pt x="114374" y="192841"/>
                </a:cubicBezTo>
                <a:cubicBezTo>
                  <a:pt x="116208" y="148439"/>
                  <a:pt x="152232" y="112513"/>
                  <a:pt x="196638" y="110794"/>
                </a:cubicBezTo>
                <a:cubicBezTo>
                  <a:pt x="245443" y="108905"/>
                  <a:pt x="285750" y="148060"/>
                  <a:pt x="285750" y="196453"/>
                </a:cubicBezTo>
                <a:cubicBezTo>
                  <a:pt x="285750" y="220409"/>
                  <a:pt x="275870" y="242098"/>
                  <a:pt x="259974" y="257668"/>
                </a:cubicBezTo>
                <a:cubicBezTo>
                  <a:pt x="257585" y="260008"/>
                  <a:pt x="257830" y="263906"/>
                  <a:pt x="260534" y="265872"/>
                </a:cubicBezTo>
                <a:cubicBezTo>
                  <a:pt x="268850" y="271913"/>
                  <a:pt x="275233" y="279572"/>
                  <a:pt x="279496" y="288520"/>
                </a:cubicBezTo>
                <a:cubicBezTo>
                  <a:pt x="281050" y="291783"/>
                  <a:pt x="285297" y="292681"/>
                  <a:pt x="287933" y="290209"/>
                </a:cubicBezTo>
                <a:cubicBezTo>
                  <a:pt x="313674" y="266060"/>
                  <a:pt x="329504" y="231466"/>
                  <a:pt x="328573" y="193263"/>
                </a:cubicBezTo>
                <a:cubicBezTo>
                  <a:pt x="326917" y="125214"/>
                  <a:pt x="271785" y="69848"/>
                  <a:pt x="203742" y="67918"/>
                </a:cubicBezTo>
                <a:cubicBezTo>
                  <a:pt x="131149" y="65859"/>
                  <a:pt x="71438" y="124315"/>
                  <a:pt x="71438" y="196453"/>
                </a:cubicBezTo>
                <a:cubicBezTo>
                  <a:pt x="71438" y="233387"/>
                  <a:pt x="87093" y="266730"/>
                  <a:pt x="112112" y="290205"/>
                </a:cubicBezTo>
                <a:cubicBezTo>
                  <a:pt x="114749" y="292679"/>
                  <a:pt x="118998" y="291786"/>
                  <a:pt x="120553" y="288520"/>
                </a:cubicBezTo>
                <a:cubicBezTo>
                  <a:pt x="124816" y="279572"/>
                  <a:pt x="131200" y="271913"/>
                  <a:pt x="139516" y="265872"/>
                </a:cubicBezTo>
                <a:cubicBezTo>
                  <a:pt x="142220" y="263907"/>
                  <a:pt x="142466" y="260008"/>
                  <a:pt x="140077" y="257670"/>
                </a:cubicBezTo>
                <a:close/>
                <a:moveTo>
                  <a:pt x="200025" y="0"/>
                </a:moveTo>
                <a:cubicBezTo>
                  <a:pt x="89479" y="0"/>
                  <a:pt x="0" y="89462"/>
                  <a:pt x="0" y="200025"/>
                </a:cubicBezTo>
                <a:cubicBezTo>
                  <a:pt x="0" y="280385"/>
                  <a:pt x="46972" y="347943"/>
                  <a:pt x="112281" y="379876"/>
                </a:cubicBezTo>
                <a:cubicBezTo>
                  <a:pt x="116150" y="381767"/>
                  <a:pt x="120556" y="378497"/>
                  <a:pt x="119902" y="374241"/>
                </a:cubicBezTo>
                <a:cubicBezTo>
                  <a:pt x="117775" y="360390"/>
                  <a:pt x="116025" y="346608"/>
                  <a:pt x="115075" y="334648"/>
                </a:cubicBezTo>
                <a:cubicBezTo>
                  <a:pt x="114945" y="333009"/>
                  <a:pt x="114049" y="331535"/>
                  <a:pt x="112684" y="330619"/>
                </a:cubicBezTo>
                <a:cubicBezTo>
                  <a:pt x="70357" y="302217"/>
                  <a:pt x="42529" y="253809"/>
                  <a:pt x="42865" y="199043"/>
                </a:cubicBezTo>
                <a:cubicBezTo>
                  <a:pt x="43394" y="113106"/>
                  <a:pt x="113669" y="43088"/>
                  <a:pt x="199607" y="42863"/>
                </a:cubicBezTo>
                <a:cubicBezTo>
                  <a:pt x="286458" y="42637"/>
                  <a:pt x="357188" y="113226"/>
                  <a:pt x="357188" y="200025"/>
                </a:cubicBezTo>
                <a:cubicBezTo>
                  <a:pt x="357188" y="255328"/>
                  <a:pt x="328471" y="304047"/>
                  <a:pt x="285170" y="332066"/>
                </a:cubicBezTo>
                <a:cubicBezTo>
                  <a:pt x="284278" y="344600"/>
                  <a:pt x="282429" y="359380"/>
                  <a:pt x="280148" y="374241"/>
                </a:cubicBezTo>
                <a:cubicBezTo>
                  <a:pt x="279494" y="378497"/>
                  <a:pt x="283901" y="381767"/>
                  <a:pt x="287769" y="379875"/>
                </a:cubicBezTo>
                <a:cubicBezTo>
                  <a:pt x="352925" y="348014"/>
                  <a:pt x="400050" y="280559"/>
                  <a:pt x="400050" y="200025"/>
                </a:cubicBezTo>
                <a:cubicBezTo>
                  <a:pt x="400050" y="89480"/>
                  <a:pt x="310588" y="0"/>
                  <a:pt x="200025" y="0"/>
                </a:cubicBezTo>
                <a:close/>
                <a:moveTo>
                  <a:pt x="200025" y="142875"/>
                </a:moveTo>
                <a:cubicBezTo>
                  <a:pt x="168462" y="142875"/>
                  <a:pt x="142875" y="168462"/>
                  <a:pt x="142875" y="200025"/>
                </a:cubicBezTo>
                <a:cubicBezTo>
                  <a:pt x="142875" y="231588"/>
                  <a:pt x="168462" y="257175"/>
                  <a:pt x="200025" y="257175"/>
                </a:cubicBezTo>
                <a:cubicBezTo>
                  <a:pt x="231588" y="257175"/>
                  <a:pt x="257175" y="231588"/>
                  <a:pt x="257175" y="200025"/>
                </a:cubicBezTo>
                <a:cubicBezTo>
                  <a:pt x="257175" y="168462"/>
                  <a:pt x="231588" y="142875"/>
                  <a:pt x="200025" y="142875"/>
                </a:cubicBezTo>
                <a:close/>
              </a:path>
            </a:pathLst>
          </a:custGeom>
          <a:solidFill>
            <a:schemeClr val="accent1"/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sp>
        <p:nvSpPr>
          <p:cNvPr id="25" name="Graphic 634">
            <a:extLst>
              <a:ext uri="{FF2B5EF4-FFF2-40B4-BE49-F238E27FC236}">
                <a16:creationId xmlns:a16="http://schemas.microsoft.com/office/drawing/2014/main" id="{A03CCFE6-E55F-64D5-73C6-714562428E5D}"/>
              </a:ext>
            </a:extLst>
          </p:cNvPr>
          <p:cNvSpPr/>
          <p:nvPr/>
        </p:nvSpPr>
        <p:spPr>
          <a:xfrm>
            <a:off x="4778497" y="3091748"/>
            <a:ext cx="369694" cy="327975"/>
          </a:xfrm>
          <a:custGeom>
            <a:avLst/>
            <a:gdLst>
              <a:gd name="connsiteX0" fmla="*/ 463846 w 514350"/>
              <a:gd name="connsiteY0" fmla="*/ 257756 h 456307"/>
              <a:gd name="connsiteX1" fmla="*/ 390570 w 514350"/>
              <a:gd name="connsiteY1" fmla="*/ 285968 h 456307"/>
              <a:gd name="connsiteX2" fmla="*/ 385763 w 514350"/>
              <a:gd name="connsiteY2" fmla="*/ 128588 h 456307"/>
              <a:gd name="connsiteX3" fmla="*/ 210483 w 514350"/>
              <a:gd name="connsiteY3" fmla="*/ 125643 h 456307"/>
              <a:gd name="connsiteX4" fmla="*/ 242888 w 514350"/>
              <a:gd name="connsiteY4" fmla="*/ 48861 h 456307"/>
              <a:gd name="connsiteX5" fmla="*/ 188005 w 514350"/>
              <a:gd name="connsiteY5" fmla="*/ 0 h 456307"/>
              <a:gd name="connsiteX6" fmla="*/ 128742 w 514350"/>
              <a:gd name="connsiteY6" fmla="*/ 50315 h 456307"/>
              <a:gd name="connsiteX7" fmla="*/ 157059 w 514350"/>
              <a:gd name="connsiteY7" fmla="*/ 123315 h 456307"/>
              <a:gd name="connsiteX8" fmla="*/ 0 w 514350"/>
              <a:gd name="connsiteY8" fmla="*/ 148910 h 456307"/>
              <a:gd name="connsiteX9" fmla="*/ 0 w 514350"/>
              <a:gd name="connsiteY9" fmla="*/ 446480 h 456307"/>
              <a:gd name="connsiteX10" fmla="*/ 159515 w 514350"/>
              <a:gd name="connsiteY10" fmla="*/ 420886 h 456307"/>
              <a:gd name="connsiteX11" fmla="*/ 123797 w 514350"/>
              <a:gd name="connsiteY11" fmla="*/ 348135 h 456307"/>
              <a:gd name="connsiteX12" fmla="*/ 180569 w 514350"/>
              <a:gd name="connsiteY12" fmla="*/ 297819 h 456307"/>
              <a:gd name="connsiteX13" fmla="*/ 235744 w 514350"/>
              <a:gd name="connsiteY13" fmla="*/ 346680 h 456307"/>
              <a:gd name="connsiteX14" fmla="*/ 203340 w 514350"/>
              <a:gd name="connsiteY14" fmla="*/ 423462 h 456307"/>
              <a:gd name="connsiteX15" fmla="*/ 365172 w 514350"/>
              <a:gd name="connsiteY15" fmla="*/ 446438 h 456307"/>
              <a:gd name="connsiteX16" fmla="*/ 388235 w 514350"/>
              <a:gd name="connsiteY16" fmla="*/ 339192 h 456307"/>
              <a:gd name="connsiteX17" fmla="*/ 465306 w 514350"/>
              <a:gd name="connsiteY17" fmla="*/ 371474 h 456307"/>
              <a:gd name="connsiteX18" fmla="*/ 514350 w 514350"/>
              <a:gd name="connsiteY18" fmla="*/ 316507 h 456307"/>
              <a:gd name="connsiteX19" fmla="*/ 463846 w 514350"/>
              <a:gd name="connsiteY19" fmla="*/ 257756 h 45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4350" h="456307">
                <a:moveTo>
                  <a:pt x="463846" y="257756"/>
                </a:moveTo>
                <a:cubicBezTo>
                  <a:pt x="426770" y="257756"/>
                  <a:pt x="410714" y="285968"/>
                  <a:pt x="390570" y="285968"/>
                </a:cubicBezTo>
                <a:cubicBezTo>
                  <a:pt x="337014" y="285968"/>
                  <a:pt x="385763" y="128588"/>
                  <a:pt x="385763" y="128588"/>
                </a:cubicBezTo>
                <a:cubicBezTo>
                  <a:pt x="385763" y="128588"/>
                  <a:pt x="210483" y="200025"/>
                  <a:pt x="210483" y="125643"/>
                </a:cubicBezTo>
                <a:cubicBezTo>
                  <a:pt x="210483" y="93651"/>
                  <a:pt x="242888" y="84344"/>
                  <a:pt x="242888" y="48861"/>
                </a:cubicBezTo>
                <a:cubicBezTo>
                  <a:pt x="242888" y="17159"/>
                  <a:pt x="217782" y="0"/>
                  <a:pt x="188005" y="0"/>
                </a:cubicBezTo>
                <a:cubicBezTo>
                  <a:pt x="157060" y="0"/>
                  <a:pt x="128742" y="16869"/>
                  <a:pt x="128742" y="50315"/>
                </a:cubicBezTo>
                <a:cubicBezTo>
                  <a:pt x="128742" y="87252"/>
                  <a:pt x="157059" y="103248"/>
                  <a:pt x="157059" y="123315"/>
                </a:cubicBezTo>
                <a:cubicBezTo>
                  <a:pt x="157060" y="185487"/>
                  <a:pt x="0" y="148910"/>
                  <a:pt x="0" y="148910"/>
                </a:cubicBezTo>
                <a:lnTo>
                  <a:pt x="0" y="446480"/>
                </a:lnTo>
                <a:cubicBezTo>
                  <a:pt x="0" y="446480"/>
                  <a:pt x="159515" y="483134"/>
                  <a:pt x="159515" y="420886"/>
                </a:cubicBezTo>
                <a:cubicBezTo>
                  <a:pt x="159515" y="400818"/>
                  <a:pt x="123797" y="385071"/>
                  <a:pt x="123797" y="348135"/>
                </a:cubicBezTo>
                <a:cubicBezTo>
                  <a:pt x="123797" y="314688"/>
                  <a:pt x="149916" y="297819"/>
                  <a:pt x="180569" y="297819"/>
                </a:cubicBezTo>
                <a:cubicBezTo>
                  <a:pt x="210638" y="297819"/>
                  <a:pt x="235744" y="314979"/>
                  <a:pt x="235744" y="346680"/>
                </a:cubicBezTo>
                <a:cubicBezTo>
                  <a:pt x="235744" y="382162"/>
                  <a:pt x="203340" y="391469"/>
                  <a:pt x="203340" y="423462"/>
                </a:cubicBezTo>
                <a:cubicBezTo>
                  <a:pt x="203340" y="477757"/>
                  <a:pt x="319135" y="446438"/>
                  <a:pt x="365172" y="446438"/>
                </a:cubicBezTo>
                <a:cubicBezTo>
                  <a:pt x="365172" y="446438"/>
                  <a:pt x="334164" y="339192"/>
                  <a:pt x="388235" y="339192"/>
                </a:cubicBezTo>
                <a:cubicBezTo>
                  <a:pt x="420348" y="339192"/>
                  <a:pt x="429689" y="371474"/>
                  <a:pt x="465306" y="371474"/>
                </a:cubicBezTo>
                <a:cubicBezTo>
                  <a:pt x="497126" y="371475"/>
                  <a:pt x="514350" y="346463"/>
                  <a:pt x="514350" y="316507"/>
                </a:cubicBezTo>
                <a:cubicBezTo>
                  <a:pt x="514350" y="285968"/>
                  <a:pt x="497418" y="257756"/>
                  <a:pt x="463846" y="257756"/>
                </a:cubicBezTo>
                <a:close/>
              </a:path>
            </a:pathLst>
          </a:custGeom>
          <a:solidFill>
            <a:schemeClr val="bg1"/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sp>
        <p:nvSpPr>
          <p:cNvPr id="26" name="Graphic 546">
            <a:extLst>
              <a:ext uri="{FF2B5EF4-FFF2-40B4-BE49-F238E27FC236}">
                <a16:creationId xmlns:a16="http://schemas.microsoft.com/office/drawing/2014/main" id="{B79B4B92-790A-1636-595E-C0D22F76D554}"/>
              </a:ext>
            </a:extLst>
          </p:cNvPr>
          <p:cNvSpPr/>
          <p:nvPr/>
        </p:nvSpPr>
        <p:spPr>
          <a:xfrm>
            <a:off x="744279" y="3050907"/>
            <a:ext cx="342900" cy="342230"/>
          </a:xfrm>
          <a:custGeom>
            <a:avLst/>
            <a:gdLst>
              <a:gd name="connsiteX0" fmla="*/ 447860 w 457200"/>
              <a:gd name="connsiteY0" fmla="*/ 54387 h 456307"/>
              <a:gd name="connsiteX1" fmla="*/ 439582 w 457200"/>
              <a:gd name="connsiteY1" fmla="*/ 3363 h 456307"/>
              <a:gd name="connsiteX2" fmla="*/ 406211 w 457200"/>
              <a:gd name="connsiteY2" fmla="*/ 6372 h 456307"/>
              <a:gd name="connsiteX3" fmla="*/ 224216 w 457200"/>
              <a:gd name="connsiteY3" fmla="*/ 142871 h 456307"/>
              <a:gd name="connsiteX4" fmla="*/ 359384 w 457200"/>
              <a:gd name="connsiteY4" fmla="*/ 142871 h 456307"/>
              <a:gd name="connsiteX5" fmla="*/ 447860 w 457200"/>
              <a:gd name="connsiteY5" fmla="*/ 54387 h 456307"/>
              <a:gd name="connsiteX6" fmla="*/ 442913 w 457200"/>
              <a:gd name="connsiteY6" fmla="*/ 171446 h 456307"/>
              <a:gd name="connsiteX7" fmla="*/ 14288 w 457200"/>
              <a:gd name="connsiteY7" fmla="*/ 171446 h 456307"/>
              <a:gd name="connsiteX8" fmla="*/ 0 w 457200"/>
              <a:gd name="connsiteY8" fmla="*/ 185734 h 456307"/>
              <a:gd name="connsiteX9" fmla="*/ 0 w 457200"/>
              <a:gd name="connsiteY9" fmla="*/ 214309 h 456307"/>
              <a:gd name="connsiteX10" fmla="*/ 14288 w 457200"/>
              <a:gd name="connsiteY10" fmla="*/ 228596 h 456307"/>
              <a:gd name="connsiteX11" fmla="*/ 28575 w 457200"/>
              <a:gd name="connsiteY11" fmla="*/ 228596 h 456307"/>
              <a:gd name="connsiteX12" fmla="*/ 136740 w 457200"/>
              <a:gd name="connsiteY12" fmla="*/ 387830 h 456307"/>
              <a:gd name="connsiteX13" fmla="*/ 114461 w 457200"/>
              <a:gd name="connsiteY13" fmla="*/ 440239 h 456307"/>
              <a:gd name="connsiteX14" fmla="*/ 128811 w 457200"/>
              <a:gd name="connsiteY14" fmla="*/ 457187 h 456307"/>
              <a:gd name="connsiteX15" fmla="*/ 328389 w 457200"/>
              <a:gd name="connsiteY15" fmla="*/ 457187 h 456307"/>
              <a:gd name="connsiteX16" fmla="*/ 342739 w 457200"/>
              <a:gd name="connsiteY16" fmla="*/ 440239 h 456307"/>
              <a:gd name="connsiteX17" fmla="*/ 320460 w 457200"/>
              <a:gd name="connsiteY17" fmla="*/ 387830 h 456307"/>
              <a:gd name="connsiteX18" fmla="*/ 428625 w 457200"/>
              <a:gd name="connsiteY18" fmla="*/ 228596 h 456307"/>
              <a:gd name="connsiteX19" fmla="*/ 442913 w 457200"/>
              <a:gd name="connsiteY19" fmla="*/ 228596 h 456307"/>
              <a:gd name="connsiteX20" fmla="*/ 457200 w 457200"/>
              <a:gd name="connsiteY20" fmla="*/ 214309 h 456307"/>
              <a:gd name="connsiteX21" fmla="*/ 457200 w 457200"/>
              <a:gd name="connsiteY21" fmla="*/ 185734 h 456307"/>
              <a:gd name="connsiteX22" fmla="*/ 442913 w 457200"/>
              <a:gd name="connsiteY22" fmla="*/ 171446 h 45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7200" h="456307">
                <a:moveTo>
                  <a:pt x="447860" y="54387"/>
                </a:moveTo>
                <a:cubicBezTo>
                  <a:pt x="463236" y="39010"/>
                  <a:pt x="459031" y="13087"/>
                  <a:pt x="439582" y="3363"/>
                </a:cubicBezTo>
                <a:cubicBezTo>
                  <a:pt x="428786" y="-2033"/>
                  <a:pt x="415868" y="-868"/>
                  <a:pt x="406211" y="6372"/>
                </a:cubicBezTo>
                <a:lnTo>
                  <a:pt x="224216" y="142871"/>
                </a:lnTo>
                <a:lnTo>
                  <a:pt x="359384" y="142871"/>
                </a:lnTo>
                <a:lnTo>
                  <a:pt x="447860" y="54387"/>
                </a:lnTo>
                <a:close/>
                <a:moveTo>
                  <a:pt x="442913" y="171446"/>
                </a:moveTo>
                <a:lnTo>
                  <a:pt x="14288" y="171446"/>
                </a:lnTo>
                <a:cubicBezTo>
                  <a:pt x="6394" y="171446"/>
                  <a:pt x="0" y="177840"/>
                  <a:pt x="0" y="185734"/>
                </a:cubicBezTo>
                <a:lnTo>
                  <a:pt x="0" y="214309"/>
                </a:lnTo>
                <a:cubicBezTo>
                  <a:pt x="0" y="222202"/>
                  <a:pt x="6394" y="228596"/>
                  <a:pt x="14288" y="228596"/>
                </a:cubicBezTo>
                <a:lnTo>
                  <a:pt x="28575" y="228596"/>
                </a:lnTo>
                <a:cubicBezTo>
                  <a:pt x="28575" y="300909"/>
                  <a:pt x="73402" y="362640"/>
                  <a:pt x="136740" y="387830"/>
                </a:cubicBezTo>
                <a:cubicBezTo>
                  <a:pt x="125346" y="402895"/>
                  <a:pt x="117345" y="420692"/>
                  <a:pt x="114461" y="440239"/>
                </a:cubicBezTo>
                <a:cubicBezTo>
                  <a:pt x="113157" y="449097"/>
                  <a:pt x="119854" y="457187"/>
                  <a:pt x="128811" y="457187"/>
                </a:cubicBezTo>
                <a:lnTo>
                  <a:pt x="328389" y="457187"/>
                </a:lnTo>
                <a:cubicBezTo>
                  <a:pt x="337346" y="457187"/>
                  <a:pt x="344043" y="449097"/>
                  <a:pt x="342739" y="440239"/>
                </a:cubicBezTo>
                <a:cubicBezTo>
                  <a:pt x="339864" y="420692"/>
                  <a:pt x="331863" y="402895"/>
                  <a:pt x="320460" y="387830"/>
                </a:cubicBezTo>
                <a:cubicBezTo>
                  <a:pt x="383798" y="362640"/>
                  <a:pt x="428625" y="300909"/>
                  <a:pt x="428625" y="228596"/>
                </a:cubicBezTo>
                <a:lnTo>
                  <a:pt x="442913" y="228596"/>
                </a:lnTo>
                <a:cubicBezTo>
                  <a:pt x="450806" y="228596"/>
                  <a:pt x="457200" y="222202"/>
                  <a:pt x="457200" y="214309"/>
                </a:cubicBezTo>
                <a:lnTo>
                  <a:pt x="457200" y="185734"/>
                </a:lnTo>
                <a:cubicBezTo>
                  <a:pt x="457200" y="177840"/>
                  <a:pt x="450806" y="171446"/>
                  <a:pt x="442913" y="171446"/>
                </a:cubicBezTo>
                <a:close/>
              </a:path>
            </a:pathLst>
          </a:custGeom>
          <a:solidFill>
            <a:schemeClr val="bg1"/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D9946-275D-502A-1887-BBAD96284783}"/>
              </a:ext>
            </a:extLst>
          </p:cNvPr>
          <p:cNvSpPr txBox="1"/>
          <p:nvPr/>
        </p:nvSpPr>
        <p:spPr>
          <a:xfrm>
            <a:off x="2628827" y="3777209"/>
            <a:ext cx="171300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 </a:t>
            </a:r>
            <a:r>
              <a:rPr lang="id-ID" sz="900" dirty="0" err="1">
                <a:solidFill>
                  <a:schemeClr val="bg1"/>
                </a:solidFill>
              </a:rPr>
              <a:t>amet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consectetur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adipisicing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83A1DE-13B4-1721-9B2B-37EB978A6C54}"/>
              </a:ext>
            </a:extLst>
          </p:cNvPr>
          <p:cNvSpPr txBox="1"/>
          <p:nvPr/>
        </p:nvSpPr>
        <p:spPr>
          <a:xfrm>
            <a:off x="2628827" y="3485782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 err="1">
                <a:solidFill>
                  <a:schemeClr val="bg1"/>
                </a:solidFill>
              </a:rPr>
              <a:t>Section</a:t>
            </a:r>
            <a:r>
              <a:rPr lang="id-ID" sz="1050" b="1" dirty="0">
                <a:solidFill>
                  <a:schemeClr val="bg1"/>
                </a:solidFill>
              </a:rPr>
              <a:t> Two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D4AFA8-01CB-9006-3029-8128446B4EE7}"/>
              </a:ext>
            </a:extLst>
          </p:cNvPr>
          <p:cNvSpPr txBox="1"/>
          <p:nvPr/>
        </p:nvSpPr>
        <p:spPr>
          <a:xfrm>
            <a:off x="4680197" y="3777209"/>
            <a:ext cx="171300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 </a:t>
            </a:r>
            <a:r>
              <a:rPr lang="id-ID" sz="900" dirty="0" err="1">
                <a:solidFill>
                  <a:schemeClr val="bg1"/>
                </a:solidFill>
              </a:rPr>
              <a:t>amet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consectetur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adipisicing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EF7B6F-DBBC-0AB6-D2C9-484ACB25D241}"/>
              </a:ext>
            </a:extLst>
          </p:cNvPr>
          <p:cNvSpPr txBox="1"/>
          <p:nvPr/>
        </p:nvSpPr>
        <p:spPr>
          <a:xfrm>
            <a:off x="4680197" y="3485782"/>
            <a:ext cx="1235800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 err="1">
                <a:solidFill>
                  <a:schemeClr val="bg1"/>
                </a:solidFill>
              </a:rPr>
              <a:t>Section</a:t>
            </a:r>
            <a:r>
              <a:rPr lang="id-ID" sz="1050" b="1" dirty="0">
                <a:solidFill>
                  <a:schemeClr val="bg1"/>
                </a:solidFill>
              </a:rPr>
              <a:t> </a:t>
            </a:r>
            <a:r>
              <a:rPr lang="id-ID" sz="1050" b="1" dirty="0" err="1">
                <a:solidFill>
                  <a:schemeClr val="bg1"/>
                </a:solidFill>
              </a:rPr>
              <a:t>Three</a:t>
            </a:r>
            <a:endParaRPr lang="id-ID" sz="105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7E2E2B-E29C-C4CF-54EE-733B800597DB}"/>
              </a:ext>
            </a:extLst>
          </p:cNvPr>
          <p:cNvSpPr txBox="1"/>
          <p:nvPr/>
        </p:nvSpPr>
        <p:spPr>
          <a:xfrm>
            <a:off x="6607428" y="1993574"/>
            <a:ext cx="171300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endParaRPr lang="id-ID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EAED01-D45F-98C8-7192-9132E636456D}"/>
              </a:ext>
            </a:extLst>
          </p:cNvPr>
          <p:cNvSpPr txBox="1"/>
          <p:nvPr/>
        </p:nvSpPr>
        <p:spPr>
          <a:xfrm>
            <a:off x="6846029" y="1702147"/>
            <a:ext cx="1235800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1050" b="1" dirty="0">
                <a:solidFill>
                  <a:schemeClr val="tx1"/>
                </a:solidFill>
              </a:rPr>
              <a:t>New </a:t>
            </a:r>
            <a:r>
              <a:rPr lang="id-ID" sz="1050" b="1" dirty="0" err="1">
                <a:solidFill>
                  <a:schemeClr val="tx1"/>
                </a:solidFill>
              </a:rPr>
              <a:t>Analysis</a:t>
            </a:r>
            <a:endParaRPr lang="id-ID" sz="1050" b="1" dirty="0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4A7BDA8-3514-BA45-C987-DD7B91B6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560" t="8656" r="24731" b="46199"/>
          <a:stretch>
            <a:fillRect/>
          </a:stretch>
        </p:blipFill>
        <p:spPr>
          <a:xfrm>
            <a:off x="4336119" y="976867"/>
            <a:ext cx="1968830" cy="1741529"/>
          </a:xfrm>
          <a:custGeom>
            <a:avLst/>
            <a:gdLst>
              <a:gd name="connsiteX0" fmla="*/ 252266 w 2625106"/>
              <a:gd name="connsiteY0" fmla="*/ 0 h 2322038"/>
              <a:gd name="connsiteX1" fmla="*/ 2372840 w 2625106"/>
              <a:gd name="connsiteY1" fmla="*/ 0 h 2322038"/>
              <a:gd name="connsiteX2" fmla="*/ 2625106 w 2625106"/>
              <a:gd name="connsiteY2" fmla="*/ 252266 h 2322038"/>
              <a:gd name="connsiteX3" fmla="*/ 2625106 w 2625106"/>
              <a:gd name="connsiteY3" fmla="*/ 2069772 h 2322038"/>
              <a:gd name="connsiteX4" fmla="*/ 2372840 w 2625106"/>
              <a:gd name="connsiteY4" fmla="*/ 2322038 h 2322038"/>
              <a:gd name="connsiteX5" fmla="*/ 252266 w 2625106"/>
              <a:gd name="connsiteY5" fmla="*/ 2322038 h 2322038"/>
              <a:gd name="connsiteX6" fmla="*/ 0 w 2625106"/>
              <a:gd name="connsiteY6" fmla="*/ 2069772 h 2322038"/>
              <a:gd name="connsiteX7" fmla="*/ 0 w 2625106"/>
              <a:gd name="connsiteY7" fmla="*/ 252266 h 2322038"/>
              <a:gd name="connsiteX8" fmla="*/ 252266 w 2625106"/>
              <a:gd name="connsiteY8" fmla="*/ 0 h 232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5106" h="2322038">
                <a:moveTo>
                  <a:pt x="252266" y="0"/>
                </a:moveTo>
                <a:lnTo>
                  <a:pt x="2372840" y="0"/>
                </a:lnTo>
                <a:cubicBezTo>
                  <a:pt x="2512163" y="0"/>
                  <a:pt x="2625106" y="112943"/>
                  <a:pt x="2625106" y="252266"/>
                </a:cubicBezTo>
                <a:lnTo>
                  <a:pt x="2625106" y="2069772"/>
                </a:lnTo>
                <a:cubicBezTo>
                  <a:pt x="2625106" y="2209095"/>
                  <a:pt x="2512163" y="2322038"/>
                  <a:pt x="2372840" y="2322038"/>
                </a:cubicBezTo>
                <a:lnTo>
                  <a:pt x="252266" y="2322038"/>
                </a:lnTo>
                <a:cubicBezTo>
                  <a:pt x="112943" y="2322038"/>
                  <a:pt x="0" y="2209095"/>
                  <a:pt x="0" y="2069772"/>
                </a:cubicBezTo>
                <a:lnTo>
                  <a:pt x="0" y="252266"/>
                </a:lnTo>
                <a:cubicBezTo>
                  <a:pt x="0" y="112943"/>
                  <a:pt x="112943" y="0"/>
                  <a:pt x="252266" y="0"/>
                </a:cubicBez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29658B3-7CB2-00A4-57A6-01A13255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748" t="49480" r="7544" b="5375"/>
          <a:stretch>
            <a:fillRect/>
          </a:stretch>
        </p:blipFill>
        <p:spPr>
          <a:xfrm>
            <a:off x="6479513" y="2904868"/>
            <a:ext cx="1968830" cy="1741529"/>
          </a:xfrm>
          <a:custGeom>
            <a:avLst/>
            <a:gdLst>
              <a:gd name="connsiteX0" fmla="*/ 252266 w 2625106"/>
              <a:gd name="connsiteY0" fmla="*/ 0 h 2322038"/>
              <a:gd name="connsiteX1" fmla="*/ 2372840 w 2625106"/>
              <a:gd name="connsiteY1" fmla="*/ 0 h 2322038"/>
              <a:gd name="connsiteX2" fmla="*/ 2625106 w 2625106"/>
              <a:gd name="connsiteY2" fmla="*/ 252266 h 2322038"/>
              <a:gd name="connsiteX3" fmla="*/ 2625106 w 2625106"/>
              <a:gd name="connsiteY3" fmla="*/ 2069772 h 2322038"/>
              <a:gd name="connsiteX4" fmla="*/ 2372840 w 2625106"/>
              <a:gd name="connsiteY4" fmla="*/ 2322038 h 2322038"/>
              <a:gd name="connsiteX5" fmla="*/ 252266 w 2625106"/>
              <a:gd name="connsiteY5" fmla="*/ 2322038 h 2322038"/>
              <a:gd name="connsiteX6" fmla="*/ 0 w 2625106"/>
              <a:gd name="connsiteY6" fmla="*/ 2069772 h 2322038"/>
              <a:gd name="connsiteX7" fmla="*/ 0 w 2625106"/>
              <a:gd name="connsiteY7" fmla="*/ 252266 h 2322038"/>
              <a:gd name="connsiteX8" fmla="*/ 252266 w 2625106"/>
              <a:gd name="connsiteY8" fmla="*/ 0 h 232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5106" h="2322038">
                <a:moveTo>
                  <a:pt x="252266" y="0"/>
                </a:moveTo>
                <a:lnTo>
                  <a:pt x="2372840" y="0"/>
                </a:lnTo>
                <a:cubicBezTo>
                  <a:pt x="2512163" y="0"/>
                  <a:pt x="2625106" y="112943"/>
                  <a:pt x="2625106" y="252266"/>
                </a:cubicBezTo>
                <a:lnTo>
                  <a:pt x="2625106" y="2069772"/>
                </a:lnTo>
                <a:cubicBezTo>
                  <a:pt x="2625106" y="2209095"/>
                  <a:pt x="2512163" y="2322038"/>
                  <a:pt x="2372840" y="2322038"/>
                </a:cubicBezTo>
                <a:lnTo>
                  <a:pt x="252266" y="2322038"/>
                </a:lnTo>
                <a:cubicBezTo>
                  <a:pt x="112943" y="2322038"/>
                  <a:pt x="0" y="2209095"/>
                  <a:pt x="0" y="2069772"/>
                </a:cubicBezTo>
                <a:lnTo>
                  <a:pt x="0" y="252266"/>
                </a:lnTo>
                <a:cubicBezTo>
                  <a:pt x="0" y="112943"/>
                  <a:pt x="112943" y="0"/>
                  <a:pt x="2522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7632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BE4BC6-4B20-9482-F59B-96C1B9C35815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DEC2052-95BA-1390-2D47-649B1937903F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6916E9-47D9-F421-55AC-76736BF0AF82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30448D87-FEFF-E7BB-AF34-4F81E0DEA770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7543BA2D-228D-4D81-EFFA-4C8C747A4A55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43E40589-11F8-31B7-DDCC-688BFC36A2EF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AF85F42-3C24-CB65-2FEF-0176CDA097A8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0EC746-1F44-8036-DE47-F3156905E1BB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C7F4CB47-C9BB-F65A-B47E-0C828C197C0B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71F76D-2CD0-F381-02D3-9FCA47958800}"/>
                </a:ext>
              </a:extLst>
            </p:cNvPr>
            <p:cNvSpPr txBox="1"/>
            <p:nvPr/>
          </p:nvSpPr>
          <p:spPr>
            <a:xfrm>
              <a:off x="10108062" y="386334"/>
              <a:ext cx="1047356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060D842-4307-0EC3-3BBF-EF9C8C23A02B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799E3542-0636-FF49-352F-F9C4F5BC4AAD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A21F5DC-2B1C-4228-4E1A-0DCB01B7BD05}"/>
              </a:ext>
            </a:extLst>
          </p:cNvPr>
          <p:cNvSpPr txBox="1"/>
          <p:nvPr/>
        </p:nvSpPr>
        <p:spPr>
          <a:xfrm>
            <a:off x="1051441" y="1159770"/>
            <a:ext cx="34314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/>
              <a:t>Laboratory Odyssey On A </a:t>
            </a:r>
            <a:r>
              <a:rPr lang="en-ID" sz="2700" dirty="0">
                <a:solidFill>
                  <a:schemeClr val="accent1"/>
                </a:solidFill>
              </a:rPr>
              <a:t>Scientific Journey</a:t>
            </a:r>
            <a:endParaRPr lang="id-ID" sz="2700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DEEDC8-00A3-FA31-9126-43677AA2E880}"/>
              </a:ext>
            </a:extLst>
          </p:cNvPr>
          <p:cNvSpPr txBox="1"/>
          <p:nvPr/>
        </p:nvSpPr>
        <p:spPr>
          <a:xfrm>
            <a:off x="4869754" y="3233783"/>
            <a:ext cx="3414905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r>
              <a:rPr lang="id-ID" sz="900" dirty="0"/>
              <a:t> </a:t>
            </a:r>
            <a:r>
              <a:rPr lang="id-ID" sz="900" dirty="0" err="1"/>
              <a:t>dolore</a:t>
            </a:r>
            <a:r>
              <a:rPr lang="id-ID" sz="900" dirty="0"/>
              <a:t> </a:t>
            </a:r>
            <a:r>
              <a:rPr lang="id-ID" sz="900" dirty="0" err="1"/>
              <a:t>magna</a:t>
            </a:r>
            <a:r>
              <a:rPr lang="id-ID" sz="900" dirty="0"/>
              <a:t> </a:t>
            </a:r>
            <a:r>
              <a:rPr lang="id-ID" sz="900" dirty="0" err="1"/>
              <a:t>aliqua</a:t>
            </a:r>
            <a:r>
              <a:rPr lang="id-ID" sz="900" dirty="0"/>
              <a:t>. Ut </a:t>
            </a:r>
            <a:r>
              <a:rPr lang="id-ID" sz="900" dirty="0" err="1"/>
              <a:t>enim</a:t>
            </a:r>
            <a:r>
              <a:rPr lang="id-ID" sz="900" dirty="0"/>
              <a:t> </a:t>
            </a:r>
            <a:r>
              <a:rPr lang="id-ID" sz="900" dirty="0" err="1"/>
              <a:t>ad</a:t>
            </a:r>
            <a:r>
              <a:rPr lang="id-ID" sz="900" dirty="0"/>
              <a:t> minim </a:t>
            </a:r>
            <a:r>
              <a:rPr lang="id-ID" sz="900" dirty="0" err="1"/>
              <a:t>veniam</a:t>
            </a:r>
            <a:r>
              <a:rPr lang="id-ID" sz="900" dirty="0"/>
              <a:t>, </a:t>
            </a:r>
            <a:r>
              <a:rPr lang="id-ID" sz="900" dirty="0" err="1"/>
              <a:t>quis</a:t>
            </a:r>
            <a:r>
              <a:rPr lang="id-ID" sz="900" dirty="0"/>
              <a:t> </a:t>
            </a:r>
            <a:r>
              <a:rPr lang="id-ID" sz="900" dirty="0" err="1"/>
              <a:t>nostrud</a:t>
            </a:r>
            <a:r>
              <a:rPr lang="id-ID" sz="900" dirty="0"/>
              <a:t> </a:t>
            </a:r>
            <a:r>
              <a:rPr lang="id-ID" sz="900" dirty="0" err="1"/>
              <a:t>exercitation</a:t>
            </a:r>
            <a:r>
              <a:rPr lang="id-ID" sz="900" dirty="0"/>
              <a:t> </a:t>
            </a:r>
            <a:r>
              <a:rPr lang="id-ID" sz="900" dirty="0" err="1"/>
              <a:t>ullamco</a:t>
            </a:r>
            <a:r>
              <a:rPr lang="id-ID" sz="900" dirty="0"/>
              <a:t> </a:t>
            </a:r>
            <a:r>
              <a:rPr lang="id-ID" sz="900" dirty="0" err="1"/>
              <a:t>laboris</a:t>
            </a:r>
            <a:r>
              <a:rPr lang="id-ID" sz="900" dirty="0"/>
              <a:t> </a:t>
            </a:r>
            <a:r>
              <a:rPr lang="id-ID" sz="900" dirty="0" err="1"/>
              <a:t>nisi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aliquip</a:t>
            </a:r>
            <a:endParaRPr lang="id-ID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DC833-2075-20E7-241C-F8D360DE1749}"/>
              </a:ext>
            </a:extLst>
          </p:cNvPr>
          <p:cNvSpPr txBox="1"/>
          <p:nvPr/>
        </p:nvSpPr>
        <p:spPr>
          <a:xfrm>
            <a:off x="5253403" y="3979333"/>
            <a:ext cx="2041016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ID" sz="1050" dirty="0"/>
              <a:t>A Path of Scientific Curiosity</a:t>
            </a:r>
            <a:endParaRPr lang="id-ID" sz="105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626669-9F6E-6101-8FCD-324E1BA4ECCC}"/>
              </a:ext>
            </a:extLst>
          </p:cNvPr>
          <p:cNvSpPr/>
          <p:nvPr/>
        </p:nvSpPr>
        <p:spPr>
          <a:xfrm>
            <a:off x="4935781" y="4060949"/>
            <a:ext cx="181341" cy="1813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04179C7-FAF1-343E-67C9-D0FD498220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5" t="52778" r="43981" b="3243"/>
          <a:stretch>
            <a:fillRect/>
          </a:stretch>
        </p:blipFill>
        <p:spPr>
          <a:xfrm>
            <a:off x="824616" y="2856310"/>
            <a:ext cx="3658289" cy="1696539"/>
          </a:xfrm>
          <a:custGeom>
            <a:avLst/>
            <a:gdLst>
              <a:gd name="connsiteX0" fmla="*/ 377016 w 4877718"/>
              <a:gd name="connsiteY0" fmla="*/ 0 h 2262052"/>
              <a:gd name="connsiteX1" fmla="*/ 4500702 w 4877718"/>
              <a:gd name="connsiteY1" fmla="*/ 0 h 2262052"/>
              <a:gd name="connsiteX2" fmla="*/ 4877718 w 4877718"/>
              <a:gd name="connsiteY2" fmla="*/ 377016 h 2262052"/>
              <a:gd name="connsiteX3" fmla="*/ 4877718 w 4877718"/>
              <a:gd name="connsiteY3" fmla="*/ 1885036 h 2262052"/>
              <a:gd name="connsiteX4" fmla="*/ 4500702 w 4877718"/>
              <a:gd name="connsiteY4" fmla="*/ 2262052 h 2262052"/>
              <a:gd name="connsiteX5" fmla="*/ 377016 w 4877718"/>
              <a:gd name="connsiteY5" fmla="*/ 2262052 h 2262052"/>
              <a:gd name="connsiteX6" fmla="*/ 0 w 4877718"/>
              <a:gd name="connsiteY6" fmla="*/ 1885036 h 2262052"/>
              <a:gd name="connsiteX7" fmla="*/ 0 w 4877718"/>
              <a:gd name="connsiteY7" fmla="*/ 377016 h 2262052"/>
              <a:gd name="connsiteX8" fmla="*/ 377016 w 4877718"/>
              <a:gd name="connsiteY8" fmla="*/ 0 h 22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7718" h="2262052">
                <a:moveTo>
                  <a:pt x="377016" y="0"/>
                </a:moveTo>
                <a:lnTo>
                  <a:pt x="4500702" y="0"/>
                </a:lnTo>
                <a:cubicBezTo>
                  <a:pt x="4708922" y="0"/>
                  <a:pt x="4877718" y="168796"/>
                  <a:pt x="4877718" y="377016"/>
                </a:cubicBezTo>
                <a:lnTo>
                  <a:pt x="4877718" y="1885036"/>
                </a:lnTo>
                <a:cubicBezTo>
                  <a:pt x="4877718" y="2093256"/>
                  <a:pt x="4708922" y="2262052"/>
                  <a:pt x="4500702" y="2262052"/>
                </a:cubicBezTo>
                <a:lnTo>
                  <a:pt x="377016" y="2262052"/>
                </a:lnTo>
                <a:cubicBezTo>
                  <a:pt x="168796" y="2262052"/>
                  <a:pt x="0" y="2093256"/>
                  <a:pt x="0" y="1885036"/>
                </a:cubicBezTo>
                <a:lnTo>
                  <a:pt x="0" y="377016"/>
                </a:lnTo>
                <a:cubicBezTo>
                  <a:pt x="0" y="168796"/>
                  <a:pt x="168796" y="0"/>
                  <a:pt x="377016" y="0"/>
                </a:cubicBez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9AAF37-A569-838D-BCB4-5014BA3669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00" t="12865" r="4346" b="43156"/>
          <a:stretch>
            <a:fillRect/>
          </a:stretch>
        </p:blipFill>
        <p:spPr>
          <a:xfrm>
            <a:off x="4790661" y="1159770"/>
            <a:ext cx="3528723" cy="1696539"/>
          </a:xfrm>
          <a:custGeom>
            <a:avLst/>
            <a:gdLst>
              <a:gd name="connsiteX0" fmla="*/ 377016 w 4704964"/>
              <a:gd name="connsiteY0" fmla="*/ 0 h 2262052"/>
              <a:gd name="connsiteX1" fmla="*/ 4327948 w 4704964"/>
              <a:gd name="connsiteY1" fmla="*/ 0 h 2262052"/>
              <a:gd name="connsiteX2" fmla="*/ 4704964 w 4704964"/>
              <a:gd name="connsiteY2" fmla="*/ 377016 h 2262052"/>
              <a:gd name="connsiteX3" fmla="*/ 4704964 w 4704964"/>
              <a:gd name="connsiteY3" fmla="*/ 1885036 h 2262052"/>
              <a:gd name="connsiteX4" fmla="*/ 4327948 w 4704964"/>
              <a:gd name="connsiteY4" fmla="*/ 2262052 h 2262052"/>
              <a:gd name="connsiteX5" fmla="*/ 377016 w 4704964"/>
              <a:gd name="connsiteY5" fmla="*/ 2262052 h 2262052"/>
              <a:gd name="connsiteX6" fmla="*/ 0 w 4704964"/>
              <a:gd name="connsiteY6" fmla="*/ 1885036 h 2262052"/>
              <a:gd name="connsiteX7" fmla="*/ 0 w 4704964"/>
              <a:gd name="connsiteY7" fmla="*/ 377016 h 2262052"/>
              <a:gd name="connsiteX8" fmla="*/ 377016 w 4704964"/>
              <a:gd name="connsiteY8" fmla="*/ 0 h 22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4964" h="2262052">
                <a:moveTo>
                  <a:pt x="377016" y="0"/>
                </a:moveTo>
                <a:lnTo>
                  <a:pt x="4327948" y="0"/>
                </a:lnTo>
                <a:cubicBezTo>
                  <a:pt x="4536168" y="0"/>
                  <a:pt x="4704964" y="168796"/>
                  <a:pt x="4704964" y="377016"/>
                </a:cubicBezTo>
                <a:lnTo>
                  <a:pt x="4704964" y="1885036"/>
                </a:lnTo>
                <a:cubicBezTo>
                  <a:pt x="4704964" y="2093256"/>
                  <a:pt x="4536168" y="2262052"/>
                  <a:pt x="4327948" y="2262052"/>
                </a:cubicBezTo>
                <a:lnTo>
                  <a:pt x="377016" y="2262052"/>
                </a:lnTo>
                <a:cubicBezTo>
                  <a:pt x="168796" y="2262052"/>
                  <a:pt x="0" y="2093256"/>
                  <a:pt x="0" y="1885036"/>
                </a:cubicBezTo>
                <a:lnTo>
                  <a:pt x="0" y="377016"/>
                </a:lnTo>
                <a:cubicBezTo>
                  <a:pt x="0" y="168796"/>
                  <a:pt x="168796" y="0"/>
                  <a:pt x="37701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5739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9FFD7A-7EB8-2B9B-8ADA-4A2784260AF3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101159E-2A4F-12CA-7E34-D4DE489B41A0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1510285-668C-AEA9-2506-610781B8286F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54ACFA21-1B32-1B7D-B780-052AF15030B6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08F275F7-C557-4921-7117-F843039C829E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6C41EE35-BB39-2E84-91A8-CC08623F8FF0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4987B39-2AB5-F7AA-8399-1EE84D925049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797F72-B4B8-78D3-1D28-D3DAA3AB3542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4DF4AAC1-772E-92C0-F2FD-53F191A240BB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9BA6A9-5D52-3F79-52EE-03B03F2BA8FB}"/>
                </a:ext>
              </a:extLst>
            </p:cNvPr>
            <p:cNvSpPr txBox="1"/>
            <p:nvPr/>
          </p:nvSpPr>
          <p:spPr>
            <a:xfrm>
              <a:off x="10108062" y="386334"/>
              <a:ext cx="1039584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EC1CC5-277A-B4D6-AEA1-472F2F9FD47C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6664E4C6-F1ED-4DEE-6B74-219A63924755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AA2BAD6-575C-5AFC-4026-8BAB42FF3FFE}"/>
              </a:ext>
            </a:extLst>
          </p:cNvPr>
          <p:cNvSpPr/>
          <p:nvPr/>
        </p:nvSpPr>
        <p:spPr>
          <a:xfrm rot="5400000">
            <a:off x="6554640" y="2542279"/>
            <a:ext cx="1741529" cy="1968830"/>
          </a:xfrm>
          <a:prstGeom prst="roundRect">
            <a:avLst>
              <a:gd name="adj" fmla="val 108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" name="Graphic 624">
            <a:extLst>
              <a:ext uri="{FF2B5EF4-FFF2-40B4-BE49-F238E27FC236}">
                <a16:creationId xmlns:a16="http://schemas.microsoft.com/office/drawing/2014/main" id="{3C3B75AE-CE0B-527D-6E19-9B9D7E45941A}"/>
              </a:ext>
            </a:extLst>
          </p:cNvPr>
          <p:cNvSpPr/>
          <p:nvPr/>
        </p:nvSpPr>
        <p:spPr>
          <a:xfrm>
            <a:off x="7280179" y="2941040"/>
            <a:ext cx="300038" cy="342900"/>
          </a:xfrm>
          <a:custGeom>
            <a:avLst/>
            <a:gdLst>
              <a:gd name="connsiteX0" fmla="*/ 238806 w 400050"/>
              <a:gd name="connsiteY0" fmla="*/ 436271 h 457200"/>
              <a:gd name="connsiteX1" fmla="*/ 200025 w 400050"/>
              <a:gd name="connsiteY1" fmla="*/ 457200 h 457200"/>
              <a:gd name="connsiteX2" fmla="*/ 161245 w 400050"/>
              <a:gd name="connsiteY2" fmla="*/ 436271 h 457200"/>
              <a:gd name="connsiteX3" fmla="*/ 142875 w 400050"/>
              <a:gd name="connsiteY3" fmla="*/ 317674 h 457200"/>
              <a:gd name="connsiteX4" fmla="*/ 200025 w 400050"/>
              <a:gd name="connsiteY4" fmla="*/ 278606 h 457200"/>
              <a:gd name="connsiteX5" fmla="*/ 257175 w 400050"/>
              <a:gd name="connsiteY5" fmla="*/ 317674 h 457200"/>
              <a:gd name="connsiteX6" fmla="*/ 238806 w 400050"/>
              <a:gd name="connsiteY6" fmla="*/ 436271 h 457200"/>
              <a:gd name="connsiteX7" fmla="*/ 140077 w 400050"/>
              <a:gd name="connsiteY7" fmla="*/ 257670 h 457200"/>
              <a:gd name="connsiteX8" fmla="*/ 114374 w 400050"/>
              <a:gd name="connsiteY8" fmla="*/ 192841 h 457200"/>
              <a:gd name="connsiteX9" fmla="*/ 196638 w 400050"/>
              <a:gd name="connsiteY9" fmla="*/ 110794 h 457200"/>
              <a:gd name="connsiteX10" fmla="*/ 285750 w 400050"/>
              <a:gd name="connsiteY10" fmla="*/ 196453 h 457200"/>
              <a:gd name="connsiteX11" fmla="*/ 259974 w 400050"/>
              <a:gd name="connsiteY11" fmla="*/ 257668 h 457200"/>
              <a:gd name="connsiteX12" fmla="*/ 260534 w 400050"/>
              <a:gd name="connsiteY12" fmla="*/ 265872 h 457200"/>
              <a:gd name="connsiteX13" fmla="*/ 279496 w 400050"/>
              <a:gd name="connsiteY13" fmla="*/ 288520 h 457200"/>
              <a:gd name="connsiteX14" fmla="*/ 287933 w 400050"/>
              <a:gd name="connsiteY14" fmla="*/ 290209 h 457200"/>
              <a:gd name="connsiteX15" fmla="*/ 328573 w 400050"/>
              <a:gd name="connsiteY15" fmla="*/ 193263 h 457200"/>
              <a:gd name="connsiteX16" fmla="*/ 203742 w 400050"/>
              <a:gd name="connsiteY16" fmla="*/ 67918 h 457200"/>
              <a:gd name="connsiteX17" fmla="*/ 71438 w 400050"/>
              <a:gd name="connsiteY17" fmla="*/ 196453 h 457200"/>
              <a:gd name="connsiteX18" fmla="*/ 112112 w 400050"/>
              <a:gd name="connsiteY18" fmla="*/ 290205 h 457200"/>
              <a:gd name="connsiteX19" fmla="*/ 120553 w 400050"/>
              <a:gd name="connsiteY19" fmla="*/ 288520 h 457200"/>
              <a:gd name="connsiteX20" fmla="*/ 139516 w 400050"/>
              <a:gd name="connsiteY20" fmla="*/ 265872 h 457200"/>
              <a:gd name="connsiteX21" fmla="*/ 140077 w 400050"/>
              <a:gd name="connsiteY21" fmla="*/ 257670 h 457200"/>
              <a:gd name="connsiteX22" fmla="*/ 200025 w 400050"/>
              <a:gd name="connsiteY22" fmla="*/ 0 h 457200"/>
              <a:gd name="connsiteX23" fmla="*/ 0 w 400050"/>
              <a:gd name="connsiteY23" fmla="*/ 200025 h 457200"/>
              <a:gd name="connsiteX24" fmla="*/ 112281 w 400050"/>
              <a:gd name="connsiteY24" fmla="*/ 379876 h 457200"/>
              <a:gd name="connsiteX25" fmla="*/ 119902 w 400050"/>
              <a:gd name="connsiteY25" fmla="*/ 374241 h 457200"/>
              <a:gd name="connsiteX26" fmla="*/ 115075 w 400050"/>
              <a:gd name="connsiteY26" fmla="*/ 334648 h 457200"/>
              <a:gd name="connsiteX27" fmla="*/ 112684 w 400050"/>
              <a:gd name="connsiteY27" fmla="*/ 330619 h 457200"/>
              <a:gd name="connsiteX28" fmla="*/ 42865 w 400050"/>
              <a:gd name="connsiteY28" fmla="*/ 199043 h 457200"/>
              <a:gd name="connsiteX29" fmla="*/ 199607 w 400050"/>
              <a:gd name="connsiteY29" fmla="*/ 42863 h 457200"/>
              <a:gd name="connsiteX30" fmla="*/ 357188 w 400050"/>
              <a:gd name="connsiteY30" fmla="*/ 200025 h 457200"/>
              <a:gd name="connsiteX31" fmla="*/ 285170 w 400050"/>
              <a:gd name="connsiteY31" fmla="*/ 332066 h 457200"/>
              <a:gd name="connsiteX32" fmla="*/ 280148 w 400050"/>
              <a:gd name="connsiteY32" fmla="*/ 374241 h 457200"/>
              <a:gd name="connsiteX33" fmla="*/ 287769 w 400050"/>
              <a:gd name="connsiteY33" fmla="*/ 379875 h 457200"/>
              <a:gd name="connsiteX34" fmla="*/ 400050 w 400050"/>
              <a:gd name="connsiteY34" fmla="*/ 200025 h 457200"/>
              <a:gd name="connsiteX35" fmla="*/ 200025 w 400050"/>
              <a:gd name="connsiteY35" fmla="*/ 0 h 457200"/>
              <a:gd name="connsiteX36" fmla="*/ 200025 w 400050"/>
              <a:gd name="connsiteY36" fmla="*/ 142875 h 457200"/>
              <a:gd name="connsiteX37" fmla="*/ 142875 w 400050"/>
              <a:gd name="connsiteY37" fmla="*/ 200025 h 457200"/>
              <a:gd name="connsiteX38" fmla="*/ 200025 w 400050"/>
              <a:gd name="connsiteY38" fmla="*/ 257175 h 457200"/>
              <a:gd name="connsiteX39" fmla="*/ 257175 w 400050"/>
              <a:gd name="connsiteY39" fmla="*/ 200025 h 457200"/>
              <a:gd name="connsiteX40" fmla="*/ 200025 w 400050"/>
              <a:gd name="connsiteY40" fmla="*/ 142875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00050" h="457200">
                <a:moveTo>
                  <a:pt x="238806" y="436271"/>
                </a:moveTo>
                <a:cubicBezTo>
                  <a:pt x="234213" y="453247"/>
                  <a:pt x="216865" y="457200"/>
                  <a:pt x="200025" y="457200"/>
                </a:cubicBezTo>
                <a:cubicBezTo>
                  <a:pt x="183186" y="457200"/>
                  <a:pt x="165837" y="453247"/>
                  <a:pt x="161245" y="436271"/>
                </a:cubicBezTo>
                <a:cubicBezTo>
                  <a:pt x="154418" y="410885"/>
                  <a:pt x="142875" y="347274"/>
                  <a:pt x="142875" y="317674"/>
                </a:cubicBezTo>
                <a:cubicBezTo>
                  <a:pt x="142875" y="286280"/>
                  <a:pt x="170684" y="278606"/>
                  <a:pt x="200025" y="278606"/>
                </a:cubicBezTo>
                <a:cubicBezTo>
                  <a:pt x="229366" y="278606"/>
                  <a:pt x="257175" y="286280"/>
                  <a:pt x="257175" y="317674"/>
                </a:cubicBezTo>
                <a:cubicBezTo>
                  <a:pt x="257175" y="347096"/>
                  <a:pt x="245682" y="410702"/>
                  <a:pt x="238806" y="436271"/>
                </a:cubicBezTo>
                <a:close/>
                <a:moveTo>
                  <a:pt x="140077" y="257670"/>
                </a:moveTo>
                <a:cubicBezTo>
                  <a:pt x="123385" y="241321"/>
                  <a:pt x="113326" y="218225"/>
                  <a:pt x="114374" y="192841"/>
                </a:cubicBezTo>
                <a:cubicBezTo>
                  <a:pt x="116208" y="148439"/>
                  <a:pt x="152232" y="112513"/>
                  <a:pt x="196638" y="110794"/>
                </a:cubicBezTo>
                <a:cubicBezTo>
                  <a:pt x="245443" y="108905"/>
                  <a:pt x="285750" y="148060"/>
                  <a:pt x="285750" y="196453"/>
                </a:cubicBezTo>
                <a:cubicBezTo>
                  <a:pt x="285750" y="220409"/>
                  <a:pt x="275870" y="242098"/>
                  <a:pt x="259974" y="257668"/>
                </a:cubicBezTo>
                <a:cubicBezTo>
                  <a:pt x="257585" y="260008"/>
                  <a:pt x="257830" y="263906"/>
                  <a:pt x="260534" y="265872"/>
                </a:cubicBezTo>
                <a:cubicBezTo>
                  <a:pt x="268850" y="271913"/>
                  <a:pt x="275233" y="279572"/>
                  <a:pt x="279496" y="288520"/>
                </a:cubicBezTo>
                <a:cubicBezTo>
                  <a:pt x="281050" y="291783"/>
                  <a:pt x="285297" y="292681"/>
                  <a:pt x="287933" y="290209"/>
                </a:cubicBezTo>
                <a:cubicBezTo>
                  <a:pt x="313674" y="266060"/>
                  <a:pt x="329504" y="231466"/>
                  <a:pt x="328573" y="193263"/>
                </a:cubicBezTo>
                <a:cubicBezTo>
                  <a:pt x="326917" y="125214"/>
                  <a:pt x="271785" y="69848"/>
                  <a:pt x="203742" y="67918"/>
                </a:cubicBezTo>
                <a:cubicBezTo>
                  <a:pt x="131149" y="65859"/>
                  <a:pt x="71438" y="124315"/>
                  <a:pt x="71438" y="196453"/>
                </a:cubicBezTo>
                <a:cubicBezTo>
                  <a:pt x="71438" y="233387"/>
                  <a:pt x="87093" y="266730"/>
                  <a:pt x="112112" y="290205"/>
                </a:cubicBezTo>
                <a:cubicBezTo>
                  <a:pt x="114749" y="292679"/>
                  <a:pt x="118998" y="291786"/>
                  <a:pt x="120553" y="288520"/>
                </a:cubicBezTo>
                <a:cubicBezTo>
                  <a:pt x="124816" y="279572"/>
                  <a:pt x="131200" y="271913"/>
                  <a:pt x="139516" y="265872"/>
                </a:cubicBezTo>
                <a:cubicBezTo>
                  <a:pt x="142220" y="263907"/>
                  <a:pt x="142466" y="260008"/>
                  <a:pt x="140077" y="257670"/>
                </a:cubicBezTo>
                <a:close/>
                <a:moveTo>
                  <a:pt x="200025" y="0"/>
                </a:moveTo>
                <a:cubicBezTo>
                  <a:pt x="89479" y="0"/>
                  <a:pt x="0" y="89462"/>
                  <a:pt x="0" y="200025"/>
                </a:cubicBezTo>
                <a:cubicBezTo>
                  <a:pt x="0" y="280385"/>
                  <a:pt x="46972" y="347943"/>
                  <a:pt x="112281" y="379876"/>
                </a:cubicBezTo>
                <a:cubicBezTo>
                  <a:pt x="116150" y="381767"/>
                  <a:pt x="120556" y="378497"/>
                  <a:pt x="119902" y="374241"/>
                </a:cubicBezTo>
                <a:cubicBezTo>
                  <a:pt x="117775" y="360390"/>
                  <a:pt x="116025" y="346608"/>
                  <a:pt x="115075" y="334648"/>
                </a:cubicBezTo>
                <a:cubicBezTo>
                  <a:pt x="114945" y="333009"/>
                  <a:pt x="114049" y="331535"/>
                  <a:pt x="112684" y="330619"/>
                </a:cubicBezTo>
                <a:cubicBezTo>
                  <a:pt x="70357" y="302217"/>
                  <a:pt x="42529" y="253809"/>
                  <a:pt x="42865" y="199043"/>
                </a:cubicBezTo>
                <a:cubicBezTo>
                  <a:pt x="43394" y="113106"/>
                  <a:pt x="113669" y="43088"/>
                  <a:pt x="199607" y="42863"/>
                </a:cubicBezTo>
                <a:cubicBezTo>
                  <a:pt x="286458" y="42637"/>
                  <a:pt x="357188" y="113226"/>
                  <a:pt x="357188" y="200025"/>
                </a:cubicBezTo>
                <a:cubicBezTo>
                  <a:pt x="357188" y="255328"/>
                  <a:pt x="328471" y="304047"/>
                  <a:pt x="285170" y="332066"/>
                </a:cubicBezTo>
                <a:cubicBezTo>
                  <a:pt x="284278" y="344600"/>
                  <a:pt x="282429" y="359380"/>
                  <a:pt x="280148" y="374241"/>
                </a:cubicBezTo>
                <a:cubicBezTo>
                  <a:pt x="279494" y="378497"/>
                  <a:pt x="283901" y="381767"/>
                  <a:pt x="287769" y="379875"/>
                </a:cubicBezTo>
                <a:cubicBezTo>
                  <a:pt x="352925" y="348014"/>
                  <a:pt x="400050" y="280559"/>
                  <a:pt x="400050" y="200025"/>
                </a:cubicBezTo>
                <a:cubicBezTo>
                  <a:pt x="400050" y="89480"/>
                  <a:pt x="310588" y="0"/>
                  <a:pt x="200025" y="0"/>
                </a:cubicBezTo>
                <a:close/>
                <a:moveTo>
                  <a:pt x="200025" y="142875"/>
                </a:moveTo>
                <a:cubicBezTo>
                  <a:pt x="168462" y="142875"/>
                  <a:pt x="142875" y="168462"/>
                  <a:pt x="142875" y="200025"/>
                </a:cubicBezTo>
                <a:cubicBezTo>
                  <a:pt x="142875" y="231588"/>
                  <a:pt x="168462" y="257175"/>
                  <a:pt x="200025" y="257175"/>
                </a:cubicBezTo>
                <a:cubicBezTo>
                  <a:pt x="231588" y="257175"/>
                  <a:pt x="257175" y="231588"/>
                  <a:pt x="257175" y="200025"/>
                </a:cubicBezTo>
                <a:cubicBezTo>
                  <a:pt x="257175" y="168462"/>
                  <a:pt x="231588" y="142875"/>
                  <a:pt x="200025" y="142875"/>
                </a:cubicBezTo>
                <a:close/>
              </a:path>
            </a:pathLst>
          </a:custGeom>
          <a:solidFill>
            <a:schemeClr val="accent2"/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E4BAFF-86AF-DC2F-3007-C0E1A6D3920D}"/>
              </a:ext>
            </a:extLst>
          </p:cNvPr>
          <p:cNvSpPr txBox="1"/>
          <p:nvPr/>
        </p:nvSpPr>
        <p:spPr>
          <a:xfrm>
            <a:off x="6568904" y="3672636"/>
            <a:ext cx="171300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 </a:t>
            </a:r>
            <a:r>
              <a:rPr lang="id-ID" sz="900" dirty="0" err="1">
                <a:solidFill>
                  <a:schemeClr val="bg1"/>
                </a:solidFill>
              </a:rPr>
              <a:t>amet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consectetur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adipisicing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4A48F5-5645-8B5A-7C54-D89CD6616027}"/>
              </a:ext>
            </a:extLst>
          </p:cNvPr>
          <p:cNvSpPr txBox="1"/>
          <p:nvPr/>
        </p:nvSpPr>
        <p:spPr>
          <a:xfrm>
            <a:off x="6807505" y="3381209"/>
            <a:ext cx="1235800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1050" b="1" dirty="0" err="1">
                <a:solidFill>
                  <a:schemeClr val="bg1"/>
                </a:solidFill>
              </a:rPr>
              <a:t>Market</a:t>
            </a:r>
            <a:r>
              <a:rPr lang="id-ID" sz="1050" b="1" dirty="0">
                <a:solidFill>
                  <a:schemeClr val="bg1"/>
                </a:solidFill>
              </a:rPr>
              <a:t> </a:t>
            </a:r>
            <a:r>
              <a:rPr lang="id-ID" sz="1050" b="1" dirty="0" err="1">
                <a:solidFill>
                  <a:schemeClr val="bg1"/>
                </a:solidFill>
              </a:rPr>
              <a:t>Place</a:t>
            </a:r>
            <a:endParaRPr lang="id-ID" sz="105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F144D-6611-AD5C-AF95-AF95FD53B3F7}"/>
              </a:ext>
            </a:extLst>
          </p:cNvPr>
          <p:cNvSpPr txBox="1"/>
          <p:nvPr/>
        </p:nvSpPr>
        <p:spPr>
          <a:xfrm>
            <a:off x="4929271" y="1015333"/>
            <a:ext cx="34314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/>
              <a:t>Laboratory Odyssey On A </a:t>
            </a:r>
            <a:r>
              <a:rPr lang="en-ID" sz="2700" dirty="0">
                <a:solidFill>
                  <a:schemeClr val="accent1"/>
                </a:solidFill>
              </a:rPr>
              <a:t>Scientific Journey</a:t>
            </a:r>
            <a:endParaRPr lang="id-ID" sz="270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67C764-2115-E630-8180-C81257E6508B}"/>
              </a:ext>
            </a:extLst>
          </p:cNvPr>
          <p:cNvSpPr txBox="1"/>
          <p:nvPr/>
        </p:nvSpPr>
        <p:spPr>
          <a:xfrm>
            <a:off x="1157095" y="1482041"/>
            <a:ext cx="3414905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r>
              <a:rPr lang="id-ID" sz="900" dirty="0"/>
              <a:t> </a:t>
            </a:r>
            <a:r>
              <a:rPr lang="id-ID" sz="900" dirty="0" err="1"/>
              <a:t>dolore</a:t>
            </a:r>
            <a:r>
              <a:rPr lang="id-ID" sz="900" dirty="0"/>
              <a:t> </a:t>
            </a:r>
            <a:r>
              <a:rPr lang="id-ID" sz="900" dirty="0" err="1"/>
              <a:t>magna</a:t>
            </a:r>
            <a:r>
              <a:rPr lang="id-ID" sz="900" dirty="0"/>
              <a:t> </a:t>
            </a:r>
            <a:r>
              <a:rPr lang="id-ID" sz="900" dirty="0" err="1"/>
              <a:t>aliqua</a:t>
            </a:r>
            <a:r>
              <a:rPr lang="id-ID" sz="900" dirty="0"/>
              <a:t>. Ut </a:t>
            </a:r>
            <a:r>
              <a:rPr lang="id-ID" sz="900" dirty="0" err="1"/>
              <a:t>enim</a:t>
            </a:r>
            <a:r>
              <a:rPr lang="id-ID" sz="900" dirty="0"/>
              <a:t> </a:t>
            </a:r>
            <a:r>
              <a:rPr lang="id-ID" sz="900" dirty="0" err="1"/>
              <a:t>ad</a:t>
            </a:r>
            <a:r>
              <a:rPr lang="id-ID" sz="900" dirty="0"/>
              <a:t> minim </a:t>
            </a:r>
            <a:r>
              <a:rPr lang="id-ID" sz="900" dirty="0" err="1"/>
              <a:t>veniam</a:t>
            </a:r>
            <a:r>
              <a:rPr lang="id-ID" sz="900" dirty="0"/>
              <a:t>, </a:t>
            </a:r>
            <a:r>
              <a:rPr lang="id-ID" sz="900" dirty="0" err="1"/>
              <a:t>quis</a:t>
            </a:r>
            <a:r>
              <a:rPr lang="id-ID" sz="900" dirty="0"/>
              <a:t> </a:t>
            </a:r>
            <a:r>
              <a:rPr lang="id-ID" sz="900" dirty="0" err="1"/>
              <a:t>nostrud</a:t>
            </a:r>
            <a:r>
              <a:rPr lang="id-ID" sz="900" dirty="0"/>
              <a:t> </a:t>
            </a:r>
            <a:r>
              <a:rPr lang="id-ID" sz="900" dirty="0" err="1"/>
              <a:t>exercitation</a:t>
            </a:r>
            <a:r>
              <a:rPr lang="id-ID" sz="900" dirty="0"/>
              <a:t> </a:t>
            </a:r>
            <a:r>
              <a:rPr lang="id-ID" sz="900" dirty="0" err="1"/>
              <a:t>ullamco</a:t>
            </a:r>
            <a:r>
              <a:rPr lang="id-ID" sz="900" dirty="0"/>
              <a:t> </a:t>
            </a:r>
            <a:r>
              <a:rPr lang="id-ID" sz="900" dirty="0" err="1"/>
              <a:t>laboris</a:t>
            </a:r>
            <a:r>
              <a:rPr lang="id-ID" sz="900" dirty="0"/>
              <a:t> </a:t>
            </a:r>
            <a:r>
              <a:rPr lang="id-ID" sz="900" dirty="0" err="1"/>
              <a:t>nisi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aliquip</a:t>
            </a:r>
            <a:endParaRPr lang="id-ID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8246A-2448-D32D-FBC3-2E8FDC99133F}"/>
              </a:ext>
            </a:extLst>
          </p:cNvPr>
          <p:cNvSpPr txBox="1"/>
          <p:nvPr/>
        </p:nvSpPr>
        <p:spPr>
          <a:xfrm>
            <a:off x="1157095" y="1178665"/>
            <a:ext cx="3453330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ID" sz="1050" dirty="0"/>
              <a:t>Transforming Ideas Into Gold</a:t>
            </a:r>
            <a:endParaRPr lang="id-ID" sz="105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87E95B-F0EA-BA81-E612-A2413CF1ECF4}"/>
              </a:ext>
            </a:extLst>
          </p:cNvPr>
          <p:cNvSpPr/>
          <p:nvPr/>
        </p:nvSpPr>
        <p:spPr>
          <a:xfrm>
            <a:off x="799444" y="1272672"/>
            <a:ext cx="181341" cy="1813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08F241F-9C37-4D67-B9AF-6F60083781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5" t="30430" r="6373" b="5085"/>
          <a:stretch>
            <a:fillRect/>
          </a:stretch>
        </p:blipFill>
        <p:spPr>
          <a:xfrm>
            <a:off x="-2" y="2655931"/>
            <a:ext cx="6131860" cy="2487569"/>
          </a:xfrm>
          <a:custGeom>
            <a:avLst/>
            <a:gdLst>
              <a:gd name="connsiteX0" fmla="*/ 0 w 8175813"/>
              <a:gd name="connsiteY0" fmla="*/ 0 h 3316759"/>
              <a:gd name="connsiteX1" fmla="*/ 7623009 w 8175813"/>
              <a:gd name="connsiteY1" fmla="*/ 0 h 3316759"/>
              <a:gd name="connsiteX2" fmla="*/ 8175813 w 8175813"/>
              <a:gd name="connsiteY2" fmla="*/ 552804 h 3316759"/>
              <a:gd name="connsiteX3" fmla="*/ 8175813 w 8175813"/>
              <a:gd name="connsiteY3" fmla="*/ 3316759 h 3316759"/>
              <a:gd name="connsiteX4" fmla="*/ 0 w 8175813"/>
              <a:gd name="connsiteY4" fmla="*/ 3316759 h 331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5813" h="3316759">
                <a:moveTo>
                  <a:pt x="0" y="0"/>
                </a:moveTo>
                <a:lnTo>
                  <a:pt x="7623009" y="0"/>
                </a:lnTo>
                <a:cubicBezTo>
                  <a:pt x="7928314" y="0"/>
                  <a:pt x="8175813" y="247499"/>
                  <a:pt x="8175813" y="552804"/>
                </a:cubicBezTo>
                <a:lnTo>
                  <a:pt x="8175813" y="3316759"/>
                </a:lnTo>
                <a:lnTo>
                  <a:pt x="0" y="331675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930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20B343-D7D8-7EC8-9FED-A1192BDC8D65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29E12F5-235D-9196-8660-0D346B7590B3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109F74-F9D1-EC5D-BFD0-1680C83D3332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2" name="Graphic 103">
                <a:extLst>
                  <a:ext uri="{FF2B5EF4-FFF2-40B4-BE49-F238E27FC236}">
                    <a16:creationId xmlns:a16="http://schemas.microsoft.com/office/drawing/2014/main" id="{C48B81E5-7F3C-4514-594A-B7A8B3C5200B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Graphic 88">
                <a:extLst>
                  <a:ext uri="{FF2B5EF4-FFF2-40B4-BE49-F238E27FC236}">
                    <a16:creationId xmlns:a16="http://schemas.microsoft.com/office/drawing/2014/main" id="{5A7CE6E6-E829-1298-2A3A-387C794C2BF4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4" name="Graphic 46">
                <a:extLst>
                  <a:ext uri="{FF2B5EF4-FFF2-40B4-BE49-F238E27FC236}">
                    <a16:creationId xmlns:a16="http://schemas.microsoft.com/office/drawing/2014/main" id="{B11187A1-2A88-2D03-520D-7E1F83C610C3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CC63ECA-1AC5-F015-1CEB-4C81377A4312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C6056E-8164-AD2D-7715-11CEA26466F4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8" name="Graphic 33">
              <a:extLst>
                <a:ext uri="{FF2B5EF4-FFF2-40B4-BE49-F238E27FC236}">
                  <a16:creationId xmlns:a16="http://schemas.microsoft.com/office/drawing/2014/main" id="{1330255F-F8D3-66B1-D896-F923AD3119CC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52A383-828E-B919-AAED-1228102FEC2D}"/>
                </a:ext>
              </a:extLst>
            </p:cNvPr>
            <p:cNvSpPr txBox="1"/>
            <p:nvPr/>
          </p:nvSpPr>
          <p:spPr>
            <a:xfrm>
              <a:off x="10108062" y="386334"/>
              <a:ext cx="1074743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E4501A-734C-21E5-B879-F37BD120B9B4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1" name="Graphic 686">
              <a:extLst>
                <a:ext uri="{FF2B5EF4-FFF2-40B4-BE49-F238E27FC236}">
                  <a16:creationId xmlns:a16="http://schemas.microsoft.com/office/drawing/2014/main" id="{BE5A5C8E-BDDB-AD36-6755-392181287E54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7BC4BBE-C637-11BA-B5AE-737954B7D8BD}"/>
              </a:ext>
            </a:extLst>
          </p:cNvPr>
          <p:cNvSpPr txBox="1"/>
          <p:nvPr/>
        </p:nvSpPr>
        <p:spPr>
          <a:xfrm>
            <a:off x="4955288" y="1094761"/>
            <a:ext cx="369056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>
                <a:solidFill>
                  <a:schemeClr val="accent1"/>
                </a:solidFill>
              </a:rPr>
              <a:t>Exploring the Lab </a:t>
            </a:r>
            <a:r>
              <a:rPr lang="en-ID" sz="2700" dirty="0"/>
              <a:t>Unveiling Scientific Mysteries</a:t>
            </a:r>
            <a:endParaRPr lang="id-ID" sz="2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E54A93-C8B5-4A59-0009-8A126F595D8D}"/>
              </a:ext>
            </a:extLst>
          </p:cNvPr>
          <p:cNvSpPr txBox="1"/>
          <p:nvPr/>
        </p:nvSpPr>
        <p:spPr>
          <a:xfrm>
            <a:off x="5262152" y="2835356"/>
            <a:ext cx="2994426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eiusmod</a:t>
            </a:r>
            <a:r>
              <a:rPr lang="id-ID" sz="900" dirty="0"/>
              <a:t> </a:t>
            </a:r>
            <a:r>
              <a:rPr lang="id-ID" sz="900" dirty="0" err="1"/>
              <a:t>tempor</a:t>
            </a:r>
            <a:r>
              <a:rPr lang="id-ID" sz="900" dirty="0"/>
              <a:t> </a:t>
            </a:r>
            <a:r>
              <a:rPr lang="id-ID" sz="900" dirty="0" err="1"/>
              <a:t>incididunt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endParaRPr lang="id-ID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FB5433-6018-1920-4FFF-745A2EF88120}"/>
              </a:ext>
            </a:extLst>
          </p:cNvPr>
          <p:cNvSpPr txBox="1"/>
          <p:nvPr/>
        </p:nvSpPr>
        <p:spPr>
          <a:xfrm>
            <a:off x="5262151" y="2526295"/>
            <a:ext cx="1318400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 err="1"/>
              <a:t>Choice</a:t>
            </a:r>
            <a:r>
              <a:rPr lang="id-ID" sz="1050" b="1" dirty="0"/>
              <a:t> 01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E7351E-1E34-CE0B-E0D2-1DA0E437417A}"/>
              </a:ext>
            </a:extLst>
          </p:cNvPr>
          <p:cNvSpPr/>
          <p:nvPr/>
        </p:nvSpPr>
        <p:spPr>
          <a:xfrm>
            <a:off x="5027045" y="2650315"/>
            <a:ext cx="142336" cy="1423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0D35DA-BAC2-ACF2-113C-91F600E316CB}"/>
              </a:ext>
            </a:extLst>
          </p:cNvPr>
          <p:cNvSpPr txBox="1"/>
          <p:nvPr/>
        </p:nvSpPr>
        <p:spPr>
          <a:xfrm>
            <a:off x="5262152" y="3855430"/>
            <a:ext cx="2994426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eiusmod</a:t>
            </a:r>
            <a:r>
              <a:rPr lang="id-ID" sz="900" dirty="0"/>
              <a:t> </a:t>
            </a:r>
            <a:r>
              <a:rPr lang="id-ID" sz="900" dirty="0" err="1"/>
              <a:t>tempor</a:t>
            </a:r>
            <a:r>
              <a:rPr lang="id-ID" sz="900" dirty="0"/>
              <a:t> </a:t>
            </a:r>
            <a:r>
              <a:rPr lang="id-ID" sz="900" dirty="0" err="1"/>
              <a:t>incididunt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endParaRPr lang="id-ID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CEB2D2-2DE4-AF37-6AD9-5A79E81A49FC}"/>
              </a:ext>
            </a:extLst>
          </p:cNvPr>
          <p:cNvSpPr txBox="1"/>
          <p:nvPr/>
        </p:nvSpPr>
        <p:spPr>
          <a:xfrm>
            <a:off x="5262151" y="3546368"/>
            <a:ext cx="1318400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 err="1"/>
              <a:t>Choice</a:t>
            </a:r>
            <a:r>
              <a:rPr lang="id-ID" sz="1050" b="1" dirty="0"/>
              <a:t> 02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BE8A8D-F48E-E145-D676-73DA43685C3B}"/>
              </a:ext>
            </a:extLst>
          </p:cNvPr>
          <p:cNvSpPr/>
          <p:nvPr/>
        </p:nvSpPr>
        <p:spPr>
          <a:xfrm>
            <a:off x="5027044" y="3670389"/>
            <a:ext cx="142336" cy="1423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03586BA-4AA0-B2B6-5A38-7B91FBA6FD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81" t="7533" r="68095" b="6485"/>
          <a:stretch>
            <a:fillRect/>
          </a:stretch>
        </p:blipFill>
        <p:spPr>
          <a:xfrm>
            <a:off x="732493" y="1094763"/>
            <a:ext cx="1798397" cy="3316879"/>
          </a:xfrm>
          <a:custGeom>
            <a:avLst/>
            <a:gdLst>
              <a:gd name="connsiteX0" fmla="*/ 399652 w 2397862"/>
              <a:gd name="connsiteY0" fmla="*/ 0 h 4422505"/>
              <a:gd name="connsiteX1" fmla="*/ 1998210 w 2397862"/>
              <a:gd name="connsiteY1" fmla="*/ 0 h 4422505"/>
              <a:gd name="connsiteX2" fmla="*/ 2397862 w 2397862"/>
              <a:gd name="connsiteY2" fmla="*/ 399652 h 4422505"/>
              <a:gd name="connsiteX3" fmla="*/ 2397862 w 2397862"/>
              <a:gd name="connsiteY3" fmla="*/ 4022853 h 4422505"/>
              <a:gd name="connsiteX4" fmla="*/ 1998210 w 2397862"/>
              <a:gd name="connsiteY4" fmla="*/ 4422505 h 4422505"/>
              <a:gd name="connsiteX5" fmla="*/ 399652 w 2397862"/>
              <a:gd name="connsiteY5" fmla="*/ 4422505 h 4422505"/>
              <a:gd name="connsiteX6" fmla="*/ 0 w 2397862"/>
              <a:gd name="connsiteY6" fmla="*/ 4022853 h 4422505"/>
              <a:gd name="connsiteX7" fmla="*/ 0 w 2397862"/>
              <a:gd name="connsiteY7" fmla="*/ 399652 h 4422505"/>
              <a:gd name="connsiteX8" fmla="*/ 399652 w 2397862"/>
              <a:gd name="connsiteY8" fmla="*/ 0 h 44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7862" h="4422505">
                <a:moveTo>
                  <a:pt x="399652" y="0"/>
                </a:moveTo>
                <a:lnTo>
                  <a:pt x="1998210" y="0"/>
                </a:lnTo>
                <a:cubicBezTo>
                  <a:pt x="2218932" y="0"/>
                  <a:pt x="2397862" y="178930"/>
                  <a:pt x="2397862" y="399652"/>
                </a:cubicBezTo>
                <a:lnTo>
                  <a:pt x="2397862" y="4022853"/>
                </a:lnTo>
                <a:cubicBezTo>
                  <a:pt x="2397862" y="4243575"/>
                  <a:pt x="2218932" y="4422505"/>
                  <a:pt x="1998210" y="4422505"/>
                </a:cubicBezTo>
                <a:lnTo>
                  <a:pt x="399652" y="4422505"/>
                </a:lnTo>
                <a:cubicBezTo>
                  <a:pt x="178930" y="4422505"/>
                  <a:pt x="0" y="4243575"/>
                  <a:pt x="0" y="4022853"/>
                </a:cubicBezTo>
                <a:lnTo>
                  <a:pt x="0" y="399652"/>
                </a:lnTo>
                <a:cubicBezTo>
                  <a:pt x="0" y="178930"/>
                  <a:pt x="178930" y="0"/>
                  <a:pt x="399652" y="0"/>
                </a:cubicBez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3D2401E-E7FA-4212-331C-3B2BBAD8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78" t="11712" r="51299" b="2305"/>
          <a:stretch>
            <a:fillRect/>
          </a:stretch>
        </p:blipFill>
        <p:spPr>
          <a:xfrm>
            <a:off x="2684508" y="1094762"/>
            <a:ext cx="1798397" cy="3316879"/>
          </a:xfrm>
          <a:custGeom>
            <a:avLst/>
            <a:gdLst>
              <a:gd name="connsiteX0" fmla="*/ 399652 w 2397862"/>
              <a:gd name="connsiteY0" fmla="*/ 0 h 4422505"/>
              <a:gd name="connsiteX1" fmla="*/ 1998210 w 2397862"/>
              <a:gd name="connsiteY1" fmla="*/ 0 h 4422505"/>
              <a:gd name="connsiteX2" fmla="*/ 2397862 w 2397862"/>
              <a:gd name="connsiteY2" fmla="*/ 399652 h 4422505"/>
              <a:gd name="connsiteX3" fmla="*/ 2397862 w 2397862"/>
              <a:gd name="connsiteY3" fmla="*/ 4022853 h 4422505"/>
              <a:gd name="connsiteX4" fmla="*/ 1998210 w 2397862"/>
              <a:gd name="connsiteY4" fmla="*/ 4422505 h 4422505"/>
              <a:gd name="connsiteX5" fmla="*/ 399652 w 2397862"/>
              <a:gd name="connsiteY5" fmla="*/ 4422505 h 4422505"/>
              <a:gd name="connsiteX6" fmla="*/ 0 w 2397862"/>
              <a:gd name="connsiteY6" fmla="*/ 4022853 h 4422505"/>
              <a:gd name="connsiteX7" fmla="*/ 0 w 2397862"/>
              <a:gd name="connsiteY7" fmla="*/ 399652 h 4422505"/>
              <a:gd name="connsiteX8" fmla="*/ 399652 w 2397862"/>
              <a:gd name="connsiteY8" fmla="*/ 0 h 442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7862" h="4422505">
                <a:moveTo>
                  <a:pt x="399652" y="0"/>
                </a:moveTo>
                <a:lnTo>
                  <a:pt x="1998210" y="0"/>
                </a:lnTo>
                <a:cubicBezTo>
                  <a:pt x="2218932" y="0"/>
                  <a:pt x="2397862" y="178930"/>
                  <a:pt x="2397862" y="399652"/>
                </a:cubicBezTo>
                <a:lnTo>
                  <a:pt x="2397862" y="4022853"/>
                </a:lnTo>
                <a:cubicBezTo>
                  <a:pt x="2397862" y="4243575"/>
                  <a:pt x="2218932" y="4422505"/>
                  <a:pt x="1998210" y="4422505"/>
                </a:cubicBezTo>
                <a:lnTo>
                  <a:pt x="399652" y="4422505"/>
                </a:lnTo>
                <a:cubicBezTo>
                  <a:pt x="178930" y="4422505"/>
                  <a:pt x="0" y="4243575"/>
                  <a:pt x="0" y="4022853"/>
                </a:cubicBezTo>
                <a:lnTo>
                  <a:pt x="0" y="399652"/>
                </a:lnTo>
                <a:cubicBezTo>
                  <a:pt x="0" y="178930"/>
                  <a:pt x="178930" y="0"/>
                  <a:pt x="3996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8305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FCEC7E17-648D-DBE9-8EA8-C854CDC22B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638FE92-F452-DC9B-D9E8-4D97CA68C9E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E51DA4-8E3F-6F9D-4530-47F1C04E8EEE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7581B0F-0D9D-C20E-1A38-583F6E588F06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bg1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75B5605-398A-A771-8544-E6DE655726DE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7C9A09E7-7428-7145-026B-B2185A7B78F6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D139F57E-62DD-6D65-8957-E614A93B8C25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9DA97246-E3DC-6723-2554-2331497CA268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8E42E9-97F3-FA9C-385F-D22468B64B4A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0C8C9B-427E-93FC-B110-7049180053EC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Microscope</a:t>
              </a:r>
              <a:endParaRPr lang="id-ID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F3CA432D-4619-9F8A-C5D9-A2A7A4648BCA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2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7B4F4F-E2C9-FF3D-D63C-3521E3BBB441}"/>
                </a:ext>
              </a:extLst>
            </p:cNvPr>
            <p:cNvSpPr txBox="1"/>
            <p:nvPr/>
          </p:nvSpPr>
          <p:spPr>
            <a:xfrm>
              <a:off x="10108062" y="386334"/>
              <a:ext cx="1047356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63A5B7-3EFE-9CE4-4172-2A0652CFC2F8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bg1"/>
                </a:solidFill>
              </a:endParaRPr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8EF859E1-76C5-794B-BF5D-6EBC0A0B5815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4807125-F8D8-B9C8-AC2D-26C5500F0779}"/>
              </a:ext>
            </a:extLst>
          </p:cNvPr>
          <p:cNvSpPr txBox="1"/>
          <p:nvPr/>
        </p:nvSpPr>
        <p:spPr>
          <a:xfrm>
            <a:off x="802569" y="2337955"/>
            <a:ext cx="7615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pPr algn="ctr"/>
            <a:r>
              <a:rPr lang="en-ID" sz="7200" dirty="0">
                <a:solidFill>
                  <a:schemeClr val="bg1"/>
                </a:solidFill>
              </a:rPr>
              <a:t>TIME TO BREAK </a:t>
            </a:r>
            <a:endParaRPr lang="id-ID" sz="72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159B75-B6C5-8A0C-4C6D-1936FFE13382}"/>
              </a:ext>
            </a:extLst>
          </p:cNvPr>
          <p:cNvSpPr txBox="1"/>
          <p:nvPr/>
        </p:nvSpPr>
        <p:spPr>
          <a:xfrm>
            <a:off x="2414094" y="2060956"/>
            <a:ext cx="42770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pPr algn="ctr"/>
            <a:r>
              <a:rPr lang="en-ID" sz="1350" spc="225" dirty="0">
                <a:solidFill>
                  <a:schemeClr val="bg1"/>
                </a:solidFill>
              </a:rPr>
              <a:t>MEDICAL PRESENTATIONS</a:t>
            </a:r>
            <a:endParaRPr lang="id-ID" sz="1350" spc="225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7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411D52-FEF7-D1DE-E466-C1B455586799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49DCB16B-6570-2AD5-C579-9C1E434CDE36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37B6F3-76CF-BEAD-C2C8-C547064E582F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ED496909-370F-9AF0-63F3-41A6E7DA47AE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B71371B2-7D07-F497-EAFC-EBD87C3B6EF7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A3DA22D9-9505-6E42-E049-326249F8B6CD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C445E6B-7F18-A2F0-EA92-AC71CDB6DF5E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7D2C90-04FB-DB6E-F830-721AC6AF6F06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D8C0B44D-1850-8749-54AD-9517385577A6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25DE9D-D98F-0566-052A-438ABBB1C96F}"/>
                </a:ext>
              </a:extLst>
            </p:cNvPr>
            <p:cNvSpPr txBox="1"/>
            <p:nvPr/>
          </p:nvSpPr>
          <p:spPr>
            <a:xfrm>
              <a:off x="10108062" y="386334"/>
              <a:ext cx="1107279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CDEAD1B-F771-B382-D0E9-7A96933BBF99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8A844CF5-4FE9-8123-4770-9831B124E58F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B829B3F-68C0-911F-2B75-4599E3BA1A87}"/>
              </a:ext>
            </a:extLst>
          </p:cNvPr>
          <p:cNvSpPr txBox="1"/>
          <p:nvPr/>
        </p:nvSpPr>
        <p:spPr>
          <a:xfrm>
            <a:off x="5220561" y="1426091"/>
            <a:ext cx="34314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/>
              <a:t>Advances in Medical Imaging </a:t>
            </a:r>
            <a:r>
              <a:rPr lang="en-ID" sz="2700" dirty="0">
                <a:solidFill>
                  <a:schemeClr val="accent1"/>
                </a:solidFill>
              </a:rPr>
              <a:t>Techniques</a:t>
            </a:r>
            <a:endParaRPr lang="id-ID" sz="2700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B1E840-3C59-5637-7B68-C951E2E5643F}"/>
              </a:ext>
            </a:extLst>
          </p:cNvPr>
          <p:cNvSpPr txBox="1"/>
          <p:nvPr/>
        </p:nvSpPr>
        <p:spPr>
          <a:xfrm>
            <a:off x="5237120" y="3336076"/>
            <a:ext cx="2918037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r>
              <a:rPr lang="id-ID" sz="900" dirty="0"/>
              <a:t> </a:t>
            </a:r>
            <a:r>
              <a:rPr lang="id-ID" sz="900" dirty="0" err="1"/>
              <a:t>dolore</a:t>
            </a:r>
            <a:r>
              <a:rPr lang="id-ID" sz="900" dirty="0"/>
              <a:t> </a:t>
            </a:r>
            <a:r>
              <a:rPr lang="id-ID" sz="900" dirty="0" err="1"/>
              <a:t>magna</a:t>
            </a:r>
            <a:r>
              <a:rPr lang="id-ID" sz="900" dirty="0"/>
              <a:t> </a:t>
            </a:r>
            <a:r>
              <a:rPr lang="id-ID" sz="900" dirty="0" err="1"/>
              <a:t>aliqua</a:t>
            </a:r>
            <a:r>
              <a:rPr lang="id-ID" sz="900" dirty="0"/>
              <a:t>. Ut </a:t>
            </a:r>
            <a:r>
              <a:rPr lang="id-ID" sz="900" dirty="0" err="1"/>
              <a:t>enim</a:t>
            </a:r>
            <a:r>
              <a:rPr lang="id-ID" sz="900" dirty="0"/>
              <a:t> </a:t>
            </a:r>
            <a:r>
              <a:rPr lang="id-ID" sz="900" dirty="0" err="1"/>
              <a:t>ad</a:t>
            </a:r>
            <a:r>
              <a:rPr lang="id-ID" sz="900" dirty="0"/>
              <a:t> minim </a:t>
            </a:r>
            <a:r>
              <a:rPr lang="id-ID" sz="900" dirty="0" err="1"/>
              <a:t>veniam</a:t>
            </a:r>
            <a:r>
              <a:rPr lang="id-ID" sz="900" dirty="0"/>
              <a:t>, </a:t>
            </a:r>
            <a:r>
              <a:rPr lang="id-ID" sz="900" dirty="0" err="1"/>
              <a:t>quis</a:t>
            </a:r>
            <a:r>
              <a:rPr lang="id-ID" sz="900" dirty="0"/>
              <a:t> </a:t>
            </a:r>
            <a:r>
              <a:rPr lang="id-ID" sz="900" dirty="0" err="1"/>
              <a:t>nostrud</a:t>
            </a:r>
            <a:r>
              <a:rPr lang="id-ID" sz="900" dirty="0"/>
              <a:t> </a:t>
            </a:r>
            <a:r>
              <a:rPr lang="id-ID" sz="900" dirty="0" err="1"/>
              <a:t>exercitation</a:t>
            </a:r>
            <a:endParaRPr lang="id-ID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83AE85-6BD2-75BE-16E4-FBD822679DBF}"/>
              </a:ext>
            </a:extLst>
          </p:cNvPr>
          <p:cNvSpPr txBox="1"/>
          <p:nvPr/>
        </p:nvSpPr>
        <p:spPr>
          <a:xfrm>
            <a:off x="5588979" y="2899928"/>
            <a:ext cx="85494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ID" sz="1050" dirty="0"/>
              <a:t>Techno 01</a:t>
            </a:r>
            <a:endParaRPr lang="id-ID" sz="105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E8D2E1-7018-52B8-A276-312164457609}"/>
              </a:ext>
            </a:extLst>
          </p:cNvPr>
          <p:cNvSpPr/>
          <p:nvPr/>
        </p:nvSpPr>
        <p:spPr>
          <a:xfrm>
            <a:off x="5351367" y="2981544"/>
            <a:ext cx="181341" cy="18134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5FFDF-B53C-D317-243B-5B030559D46A}"/>
              </a:ext>
            </a:extLst>
          </p:cNvPr>
          <p:cNvSpPr txBox="1"/>
          <p:nvPr/>
        </p:nvSpPr>
        <p:spPr>
          <a:xfrm>
            <a:off x="7077328" y="2899954"/>
            <a:ext cx="85494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ID" sz="1050" dirty="0"/>
              <a:t>Techno 02</a:t>
            </a:r>
            <a:endParaRPr lang="id-ID" sz="105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7549D0-FBF9-72AA-413E-9DB817509706}"/>
              </a:ext>
            </a:extLst>
          </p:cNvPr>
          <p:cNvSpPr/>
          <p:nvPr/>
        </p:nvSpPr>
        <p:spPr>
          <a:xfrm>
            <a:off x="6839716" y="2981570"/>
            <a:ext cx="181341" cy="1813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96A2372B-29C3-5E82-0A86-E264F700207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260" r="52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5251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12F21-60DF-B9FB-7FE9-AFD51E700D55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BEFDE40-E2BC-0BC9-1B9B-C751CF85F8FD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9862CAC-2A71-9CD2-91F7-C8BCCDBCCAAF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C2BE59F5-CE1C-2180-6CEC-D2C431CA2FD7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A6C10D2B-1A77-0F90-43C6-C10A9DE4D5FF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BA9F17D5-A7B4-7AFC-F2A3-4BCFB748F1B9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1286FEC-9A44-4788-2AC1-16F528746E4E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B16756-897D-5C59-90FC-EA11DDC9693C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52E6CFDA-EC48-1BA6-5B92-D1CC75E024D0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38A4FF-AC62-32E0-771F-AF5233FB0E93}"/>
                </a:ext>
              </a:extLst>
            </p:cNvPr>
            <p:cNvSpPr txBox="1"/>
            <p:nvPr/>
          </p:nvSpPr>
          <p:spPr>
            <a:xfrm>
              <a:off x="10108062" y="386334"/>
              <a:ext cx="1047356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BE1E8B-1E94-7B27-41C4-3021C7670223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F0C90D55-FE1E-7187-F7C0-B209338BE0AF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E060EFE-7343-2FF8-9ADA-CF1C1DB5700D}"/>
              </a:ext>
            </a:extLst>
          </p:cNvPr>
          <p:cNvSpPr txBox="1"/>
          <p:nvPr/>
        </p:nvSpPr>
        <p:spPr>
          <a:xfrm>
            <a:off x="1051441" y="1138818"/>
            <a:ext cx="32833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/>
              <a:t>Mental Health Awareness And </a:t>
            </a:r>
            <a:r>
              <a:rPr lang="en-ID" sz="2700" dirty="0">
                <a:solidFill>
                  <a:schemeClr val="accent1"/>
                </a:solidFill>
              </a:rPr>
              <a:t>Our Treatment</a:t>
            </a:r>
            <a:endParaRPr lang="id-ID" sz="2700" dirty="0">
              <a:solidFill>
                <a:schemeClr val="accent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E9DC2E-6517-65B5-E694-83710D20BACC}"/>
              </a:ext>
            </a:extLst>
          </p:cNvPr>
          <p:cNvSpPr txBox="1"/>
          <p:nvPr/>
        </p:nvSpPr>
        <p:spPr>
          <a:xfrm>
            <a:off x="1051441" y="2884693"/>
            <a:ext cx="2918037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r>
              <a:rPr lang="id-ID" sz="900" dirty="0"/>
              <a:t> </a:t>
            </a:r>
            <a:r>
              <a:rPr lang="id-ID" sz="900" dirty="0" err="1"/>
              <a:t>dolore</a:t>
            </a:r>
            <a:r>
              <a:rPr lang="id-ID" sz="900" dirty="0"/>
              <a:t> </a:t>
            </a:r>
            <a:r>
              <a:rPr lang="id-ID" sz="900" dirty="0" err="1"/>
              <a:t>magna</a:t>
            </a:r>
            <a:r>
              <a:rPr lang="id-ID" sz="900" dirty="0"/>
              <a:t> </a:t>
            </a:r>
            <a:r>
              <a:rPr lang="id-ID" sz="900" dirty="0" err="1"/>
              <a:t>aliqua</a:t>
            </a:r>
            <a:r>
              <a:rPr lang="id-ID" sz="900" dirty="0"/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6014E8-EF50-98D8-0969-0DCC779B1B66}"/>
              </a:ext>
            </a:extLst>
          </p:cNvPr>
          <p:cNvSpPr txBox="1"/>
          <p:nvPr/>
        </p:nvSpPr>
        <p:spPr>
          <a:xfrm>
            <a:off x="1331378" y="2573347"/>
            <a:ext cx="85494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ID" sz="1050" dirty="0"/>
              <a:t>Point One</a:t>
            </a:r>
            <a:endParaRPr lang="id-ID" sz="105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FDBF88D-E310-66EF-5870-4AA803637720}"/>
              </a:ext>
            </a:extLst>
          </p:cNvPr>
          <p:cNvSpPr/>
          <p:nvPr/>
        </p:nvSpPr>
        <p:spPr>
          <a:xfrm>
            <a:off x="1093766" y="2654963"/>
            <a:ext cx="181341" cy="1813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540EFF-84CC-F55F-D690-1C960160309E}"/>
              </a:ext>
            </a:extLst>
          </p:cNvPr>
          <p:cNvSpPr txBox="1"/>
          <p:nvPr/>
        </p:nvSpPr>
        <p:spPr>
          <a:xfrm>
            <a:off x="1051441" y="3915350"/>
            <a:ext cx="2918037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r>
              <a:rPr lang="id-ID" sz="900" dirty="0"/>
              <a:t> </a:t>
            </a:r>
            <a:r>
              <a:rPr lang="id-ID" sz="900" dirty="0" err="1"/>
              <a:t>dolore</a:t>
            </a:r>
            <a:r>
              <a:rPr lang="id-ID" sz="900" dirty="0"/>
              <a:t> </a:t>
            </a:r>
            <a:r>
              <a:rPr lang="id-ID" sz="900" dirty="0" err="1"/>
              <a:t>magna</a:t>
            </a:r>
            <a:r>
              <a:rPr lang="id-ID" sz="900" dirty="0"/>
              <a:t> </a:t>
            </a:r>
            <a:r>
              <a:rPr lang="id-ID" sz="900" dirty="0" err="1"/>
              <a:t>aliqua</a:t>
            </a:r>
            <a:r>
              <a:rPr lang="id-ID" sz="9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E48887-5E63-07EC-DA40-84074B769AB0}"/>
              </a:ext>
            </a:extLst>
          </p:cNvPr>
          <p:cNvSpPr txBox="1"/>
          <p:nvPr/>
        </p:nvSpPr>
        <p:spPr>
          <a:xfrm>
            <a:off x="1331378" y="3604005"/>
            <a:ext cx="85494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ID" sz="1050" dirty="0"/>
              <a:t>Point Two</a:t>
            </a:r>
            <a:endParaRPr lang="id-ID" sz="105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D2B6D20-F5E7-26D3-FDBC-2FA3A5EDA39B}"/>
              </a:ext>
            </a:extLst>
          </p:cNvPr>
          <p:cNvSpPr/>
          <p:nvPr/>
        </p:nvSpPr>
        <p:spPr>
          <a:xfrm>
            <a:off x="1093766" y="3685621"/>
            <a:ext cx="181341" cy="1813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15B6DC6-F39A-BA89-4A64-7DA25247CC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558" r="15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33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14814C-9EFB-49F0-F55A-52B4A3A9DDB1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5B7A7CF-97C8-4BB7-2635-53850F426059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858B027-B755-8A3D-88A1-E716BC8C7DCA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47EAE9A3-A0CB-DDD2-D1A7-281131FBE1D5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B5320995-8DC9-BD53-72A5-191C6A97ECF6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FC0A6E51-B45F-CBF3-7818-42862AC97747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984286E-E253-3782-244E-26B6B75153C2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9E9F3F-AA9A-A122-CCDD-AC28FD52DF0C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D5D6C257-2F1F-F985-576A-57D17872B083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D5DC00-CF88-E602-3A0A-D1DF30EDCE19}"/>
                </a:ext>
              </a:extLst>
            </p:cNvPr>
            <p:cNvSpPr txBox="1"/>
            <p:nvPr/>
          </p:nvSpPr>
          <p:spPr>
            <a:xfrm>
              <a:off x="10108062" y="386334"/>
              <a:ext cx="1047356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C39528-C484-1A54-6E45-B622F56BB4DB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CEAEA9AD-CB47-436E-0D60-43C3B133B58E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88694F0-1C70-39C3-90A2-49AC84858576}"/>
              </a:ext>
            </a:extLst>
          </p:cNvPr>
          <p:cNvSpPr txBox="1"/>
          <p:nvPr/>
        </p:nvSpPr>
        <p:spPr>
          <a:xfrm>
            <a:off x="6012399" y="1185983"/>
            <a:ext cx="23965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>
                <a:solidFill>
                  <a:schemeClr val="accent1"/>
                </a:solidFill>
              </a:rPr>
              <a:t>The Role Of </a:t>
            </a:r>
            <a:r>
              <a:rPr lang="en-ID" sz="2700" dirty="0"/>
              <a:t>Genetics In Healthcare</a:t>
            </a:r>
            <a:endParaRPr lang="id-ID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29FD25-A4A2-DCEA-AEC7-361881ACEC8A}"/>
              </a:ext>
            </a:extLst>
          </p:cNvPr>
          <p:cNvSpPr txBox="1"/>
          <p:nvPr/>
        </p:nvSpPr>
        <p:spPr>
          <a:xfrm>
            <a:off x="6012399" y="3002973"/>
            <a:ext cx="2319437" cy="90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r>
              <a:rPr lang="id-ID" sz="900" dirty="0"/>
              <a:t> </a:t>
            </a:r>
            <a:r>
              <a:rPr lang="id-ID" sz="900" dirty="0" err="1"/>
              <a:t>dolore</a:t>
            </a:r>
            <a:r>
              <a:rPr lang="id-ID" sz="900" dirty="0"/>
              <a:t> </a:t>
            </a:r>
            <a:r>
              <a:rPr lang="id-ID" sz="900" dirty="0" err="1"/>
              <a:t>magna</a:t>
            </a:r>
            <a:r>
              <a:rPr lang="id-ID" sz="900" dirty="0"/>
              <a:t> </a:t>
            </a:r>
            <a:r>
              <a:rPr lang="id-ID" sz="900" dirty="0" err="1"/>
              <a:t>aliqua</a:t>
            </a:r>
            <a:r>
              <a:rPr lang="id-ID" sz="900" dirty="0"/>
              <a:t>. Ut </a:t>
            </a:r>
            <a:r>
              <a:rPr lang="id-ID" sz="900" dirty="0" err="1"/>
              <a:t>enim</a:t>
            </a:r>
            <a:r>
              <a:rPr lang="id-ID" sz="900" dirty="0"/>
              <a:t> </a:t>
            </a:r>
            <a:r>
              <a:rPr lang="id-ID" sz="900" dirty="0" err="1"/>
              <a:t>ad</a:t>
            </a:r>
            <a:r>
              <a:rPr lang="id-ID" sz="900" dirty="0"/>
              <a:t> minim </a:t>
            </a:r>
            <a:r>
              <a:rPr lang="id-ID" sz="900" dirty="0" err="1"/>
              <a:t>veniam</a:t>
            </a:r>
            <a:r>
              <a:rPr lang="id-ID" sz="900" dirty="0"/>
              <a:t>, </a:t>
            </a:r>
            <a:r>
              <a:rPr lang="id-ID" sz="900" dirty="0" err="1"/>
              <a:t>quis</a:t>
            </a:r>
            <a:r>
              <a:rPr lang="id-ID" sz="900" dirty="0"/>
              <a:t> </a:t>
            </a:r>
            <a:r>
              <a:rPr lang="id-ID" sz="900" dirty="0" err="1"/>
              <a:t>nostrud</a:t>
            </a:r>
            <a:r>
              <a:rPr lang="id-ID" sz="900" dirty="0"/>
              <a:t> </a:t>
            </a:r>
            <a:r>
              <a:rPr lang="id-ID" sz="900" dirty="0" err="1"/>
              <a:t>exercitation</a:t>
            </a:r>
            <a:endParaRPr lang="id-ID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7B9E7F-7287-EA96-041A-186DDFA17ACD}"/>
              </a:ext>
            </a:extLst>
          </p:cNvPr>
          <p:cNvSpPr txBox="1"/>
          <p:nvPr/>
        </p:nvSpPr>
        <p:spPr>
          <a:xfrm>
            <a:off x="6012399" y="2692190"/>
            <a:ext cx="2002859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ID" sz="1050" dirty="0"/>
              <a:t>Medical Innovations</a:t>
            </a:r>
            <a:endParaRPr lang="id-ID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C6EA85-DE12-7848-5657-9B0DA59C0D3C}"/>
              </a:ext>
            </a:extLst>
          </p:cNvPr>
          <p:cNvSpPr txBox="1"/>
          <p:nvPr/>
        </p:nvSpPr>
        <p:spPr>
          <a:xfrm>
            <a:off x="6012399" y="4095727"/>
            <a:ext cx="799052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ID" sz="1050" i="1" dirty="0">
                <a:solidFill>
                  <a:schemeClr val="accent1"/>
                </a:solidFill>
              </a:rPr>
              <a:t>Visit Now</a:t>
            </a:r>
            <a:endParaRPr lang="id-ID" sz="1050" i="1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A354B0-F802-2447-D3C3-133FD1663FF7}"/>
              </a:ext>
            </a:extLst>
          </p:cNvPr>
          <p:cNvCxnSpPr>
            <a:cxnSpLocks/>
          </p:cNvCxnSpPr>
          <p:nvPr/>
        </p:nvCxnSpPr>
        <p:spPr>
          <a:xfrm>
            <a:off x="6811450" y="4268317"/>
            <a:ext cx="33107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E042C7-DC34-8ED2-1153-F4B34ABF31ED}"/>
              </a:ext>
            </a:extLst>
          </p:cNvPr>
          <p:cNvSpPr txBox="1"/>
          <p:nvPr/>
        </p:nvSpPr>
        <p:spPr>
          <a:xfrm>
            <a:off x="613172" y="1954197"/>
            <a:ext cx="2918037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r>
              <a:rPr lang="id-ID" sz="900" dirty="0"/>
              <a:t> </a:t>
            </a:r>
            <a:r>
              <a:rPr lang="id-ID" sz="900" dirty="0" err="1"/>
              <a:t>dolore</a:t>
            </a:r>
            <a:r>
              <a:rPr lang="id-ID" sz="900" dirty="0"/>
              <a:t> </a:t>
            </a:r>
            <a:r>
              <a:rPr lang="id-ID" sz="900" dirty="0" err="1"/>
              <a:t>magna</a:t>
            </a:r>
            <a:r>
              <a:rPr lang="id-ID" sz="900" dirty="0"/>
              <a:t> </a:t>
            </a:r>
            <a:r>
              <a:rPr lang="id-ID" sz="900" dirty="0" err="1"/>
              <a:t>aliqua</a:t>
            </a:r>
            <a:r>
              <a:rPr lang="id-ID" sz="9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F4266-0646-FA70-72A3-4B73BC82B1C8}"/>
              </a:ext>
            </a:extLst>
          </p:cNvPr>
          <p:cNvSpPr txBox="1"/>
          <p:nvPr/>
        </p:nvSpPr>
        <p:spPr>
          <a:xfrm>
            <a:off x="1120098" y="1642852"/>
            <a:ext cx="1673714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ID" sz="1050" dirty="0"/>
              <a:t>Digital Marketing </a:t>
            </a:r>
            <a:endParaRPr lang="id-ID" sz="105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DFA60C-7181-CED2-C8A1-E9858C860BEB}"/>
              </a:ext>
            </a:extLst>
          </p:cNvPr>
          <p:cNvCxnSpPr>
            <a:cxnSpLocks/>
          </p:cNvCxnSpPr>
          <p:nvPr/>
        </p:nvCxnSpPr>
        <p:spPr>
          <a:xfrm>
            <a:off x="697567" y="1805395"/>
            <a:ext cx="33107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CC4FFF-BA5A-7BAF-A3EE-1D9A50B8667D}"/>
              </a:ext>
            </a:extLst>
          </p:cNvPr>
          <p:cNvSpPr txBox="1"/>
          <p:nvPr/>
        </p:nvSpPr>
        <p:spPr>
          <a:xfrm>
            <a:off x="613171" y="1109331"/>
            <a:ext cx="1673714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ID" sz="2100" dirty="0">
                <a:solidFill>
                  <a:schemeClr val="accent1"/>
                </a:solidFill>
              </a:rPr>
              <a:t>$32,000</a:t>
            </a:r>
            <a:endParaRPr lang="id-ID" sz="210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75A7D-011A-9ACA-6320-48E6E4E0BC9C}"/>
              </a:ext>
            </a:extLst>
          </p:cNvPr>
          <p:cNvSpPr txBox="1"/>
          <p:nvPr/>
        </p:nvSpPr>
        <p:spPr>
          <a:xfrm>
            <a:off x="569920" y="3800452"/>
            <a:ext cx="2918037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r>
              <a:rPr lang="id-ID" sz="900" dirty="0"/>
              <a:t> </a:t>
            </a:r>
            <a:r>
              <a:rPr lang="id-ID" sz="900" dirty="0" err="1"/>
              <a:t>dolore</a:t>
            </a:r>
            <a:r>
              <a:rPr lang="id-ID" sz="900" dirty="0"/>
              <a:t> </a:t>
            </a:r>
            <a:r>
              <a:rPr lang="id-ID" sz="900" dirty="0" err="1"/>
              <a:t>magna</a:t>
            </a:r>
            <a:r>
              <a:rPr lang="id-ID" sz="900" dirty="0"/>
              <a:t> </a:t>
            </a:r>
            <a:r>
              <a:rPr lang="id-ID" sz="900" dirty="0" err="1"/>
              <a:t>aliqua</a:t>
            </a:r>
            <a:r>
              <a:rPr lang="id-ID" sz="90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9BDA88-0709-57C7-0A42-A3CEE34F8AE3}"/>
              </a:ext>
            </a:extLst>
          </p:cNvPr>
          <p:cNvSpPr txBox="1"/>
          <p:nvPr/>
        </p:nvSpPr>
        <p:spPr>
          <a:xfrm>
            <a:off x="1076846" y="3489106"/>
            <a:ext cx="1673714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ID" sz="1050" dirty="0"/>
              <a:t>Expenditure In 2023</a:t>
            </a:r>
            <a:endParaRPr lang="id-ID" sz="105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325DBA-D874-9DEE-C877-17B786B3E5F2}"/>
              </a:ext>
            </a:extLst>
          </p:cNvPr>
          <p:cNvCxnSpPr>
            <a:cxnSpLocks/>
          </p:cNvCxnSpPr>
          <p:nvPr/>
        </p:nvCxnSpPr>
        <p:spPr>
          <a:xfrm>
            <a:off x="654315" y="3651650"/>
            <a:ext cx="33107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D20453-583D-5834-EA1C-3FEE56AED383}"/>
              </a:ext>
            </a:extLst>
          </p:cNvPr>
          <p:cNvSpPr txBox="1"/>
          <p:nvPr/>
        </p:nvSpPr>
        <p:spPr>
          <a:xfrm>
            <a:off x="569920" y="2955586"/>
            <a:ext cx="1673714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ID" sz="2100" dirty="0">
                <a:solidFill>
                  <a:schemeClr val="accent2"/>
                </a:solidFill>
              </a:rPr>
              <a:t>$90,392</a:t>
            </a:r>
            <a:endParaRPr lang="id-ID" sz="2100" dirty="0">
              <a:solidFill>
                <a:schemeClr val="accent2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736052-0422-BEE9-D4C4-DD32213677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17" t="11137" r="36907" b="3218"/>
          <a:stretch>
            <a:fillRect/>
          </a:stretch>
        </p:blipFill>
        <p:spPr>
          <a:xfrm>
            <a:off x="3894644" y="1185982"/>
            <a:ext cx="1507109" cy="3303842"/>
          </a:xfrm>
          <a:custGeom>
            <a:avLst/>
            <a:gdLst>
              <a:gd name="connsiteX0" fmla="*/ 188107 w 2009478"/>
              <a:gd name="connsiteY0" fmla="*/ 0 h 4405122"/>
              <a:gd name="connsiteX1" fmla="*/ 445703 w 2009478"/>
              <a:gd name="connsiteY1" fmla="*/ 0 h 4405122"/>
              <a:gd name="connsiteX2" fmla="*/ 445703 w 2009478"/>
              <a:gd name="connsiteY2" fmla="*/ 75563 h 4405122"/>
              <a:gd name="connsiteX3" fmla="*/ 531275 w 2009478"/>
              <a:gd name="connsiteY3" fmla="*/ 161916 h 4405122"/>
              <a:gd name="connsiteX4" fmla="*/ 1475657 w 2009478"/>
              <a:gd name="connsiteY4" fmla="*/ 161916 h 4405122"/>
              <a:gd name="connsiteX5" fmla="*/ 1561230 w 2009478"/>
              <a:gd name="connsiteY5" fmla="*/ 75563 h 4405122"/>
              <a:gd name="connsiteX6" fmla="*/ 1561230 w 2009478"/>
              <a:gd name="connsiteY6" fmla="*/ 0 h 4405122"/>
              <a:gd name="connsiteX7" fmla="*/ 1821371 w 2009478"/>
              <a:gd name="connsiteY7" fmla="*/ 0 h 4405122"/>
              <a:gd name="connsiteX8" fmla="*/ 2009478 w 2009478"/>
              <a:gd name="connsiteY8" fmla="*/ 189821 h 4405122"/>
              <a:gd name="connsiteX9" fmla="*/ 2009478 w 2009478"/>
              <a:gd name="connsiteY9" fmla="*/ 4215301 h 4405122"/>
              <a:gd name="connsiteX10" fmla="*/ 1821371 w 2009478"/>
              <a:gd name="connsiteY10" fmla="*/ 4405122 h 4405122"/>
              <a:gd name="connsiteX11" fmla="*/ 188107 w 2009478"/>
              <a:gd name="connsiteY11" fmla="*/ 4405122 h 4405122"/>
              <a:gd name="connsiteX12" fmla="*/ 0 w 2009478"/>
              <a:gd name="connsiteY12" fmla="*/ 4215301 h 4405122"/>
              <a:gd name="connsiteX13" fmla="*/ 0 w 2009478"/>
              <a:gd name="connsiteY13" fmla="*/ 189821 h 4405122"/>
              <a:gd name="connsiteX14" fmla="*/ 188107 w 2009478"/>
              <a:gd name="connsiteY14" fmla="*/ 0 h 440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9478" h="4405122">
                <a:moveTo>
                  <a:pt x="188107" y="0"/>
                </a:moveTo>
                <a:lnTo>
                  <a:pt x="445703" y="0"/>
                </a:lnTo>
                <a:lnTo>
                  <a:pt x="445703" y="75563"/>
                </a:lnTo>
                <a:cubicBezTo>
                  <a:pt x="445703" y="123253"/>
                  <a:pt x="484015" y="161916"/>
                  <a:pt x="531275" y="161916"/>
                </a:cubicBezTo>
                <a:lnTo>
                  <a:pt x="1475657" y="161916"/>
                </a:lnTo>
                <a:cubicBezTo>
                  <a:pt x="1522918" y="161916"/>
                  <a:pt x="1561230" y="123253"/>
                  <a:pt x="1561230" y="75563"/>
                </a:cubicBezTo>
                <a:lnTo>
                  <a:pt x="1561230" y="0"/>
                </a:lnTo>
                <a:lnTo>
                  <a:pt x="1821371" y="0"/>
                </a:lnTo>
                <a:cubicBezTo>
                  <a:pt x="1925260" y="0"/>
                  <a:pt x="2009478" y="84986"/>
                  <a:pt x="2009478" y="189821"/>
                </a:cubicBezTo>
                <a:lnTo>
                  <a:pt x="2009478" y="4215301"/>
                </a:lnTo>
                <a:cubicBezTo>
                  <a:pt x="2009478" y="4320137"/>
                  <a:pt x="1925260" y="4405122"/>
                  <a:pt x="1821371" y="4405122"/>
                </a:cubicBezTo>
                <a:lnTo>
                  <a:pt x="188107" y="4405122"/>
                </a:lnTo>
                <a:cubicBezTo>
                  <a:pt x="84218" y="4405122"/>
                  <a:pt x="0" y="4320137"/>
                  <a:pt x="0" y="4215301"/>
                </a:cubicBezTo>
                <a:lnTo>
                  <a:pt x="0" y="189821"/>
                </a:lnTo>
                <a:cubicBezTo>
                  <a:pt x="0" y="84986"/>
                  <a:pt x="84218" y="0"/>
                  <a:pt x="18810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039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E348AE39-24D6-6432-A1AE-B9B98CE180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7901" b="27901"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0A0935D-F52A-0858-9876-BBED61B1B58F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6E8B9AD-9FD8-80B9-1B95-49C6F9D9EF7E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2A69803-5D0F-E3E6-6A92-61F867ECA377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E22D8FD4-E56F-90B5-EEF3-1B19E7F6DAB9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72A6590D-E4A6-F7A3-9BAF-A269132F6835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B0F3D692-F5C9-CDF8-9984-F1485D829B35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ED0CDDA-6BAF-4173-501B-DE2309C0A0B4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90438D-F9AD-299F-9577-A6FD5AA560B0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5C3B67FF-A0E6-D99A-43EE-DC15A785CC5F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C48BA3-E7DE-C2E6-DCB0-B09DB9DFF79A}"/>
                </a:ext>
              </a:extLst>
            </p:cNvPr>
            <p:cNvSpPr txBox="1"/>
            <p:nvPr/>
          </p:nvSpPr>
          <p:spPr>
            <a:xfrm>
              <a:off x="10108062" y="386334"/>
              <a:ext cx="1074743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7D1842B-9EA7-DC74-EDAB-DB888646CD6B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57AC9A19-A0E3-8F06-131D-337D94176430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488F430-C081-6913-9DA7-B90D19CA87D7}"/>
              </a:ext>
            </a:extLst>
          </p:cNvPr>
          <p:cNvSpPr txBox="1"/>
          <p:nvPr/>
        </p:nvSpPr>
        <p:spPr>
          <a:xfrm>
            <a:off x="969244" y="1256005"/>
            <a:ext cx="36027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/>
              <a:t>Telemedicine's Impact Our on </a:t>
            </a:r>
            <a:r>
              <a:rPr lang="en-ID" sz="2700" dirty="0">
                <a:solidFill>
                  <a:schemeClr val="accent1"/>
                </a:solidFill>
              </a:rPr>
              <a:t>Healthcare Access</a:t>
            </a:r>
            <a:endParaRPr lang="id-ID" sz="2700" dirty="0">
              <a:solidFill>
                <a:schemeClr val="accent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7E48BA9-830D-6ED2-8097-E85515B27CC7}"/>
              </a:ext>
            </a:extLst>
          </p:cNvPr>
          <p:cNvSpPr/>
          <p:nvPr/>
        </p:nvSpPr>
        <p:spPr>
          <a:xfrm rot="5400000">
            <a:off x="5902849" y="-81616"/>
            <a:ext cx="1258517" cy="3463488"/>
          </a:xfrm>
          <a:prstGeom prst="roundRect">
            <a:avLst>
              <a:gd name="adj" fmla="val 108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EC75A-402B-3D5D-F8F9-091E263107FF}"/>
              </a:ext>
            </a:extLst>
          </p:cNvPr>
          <p:cNvSpPr txBox="1"/>
          <p:nvPr/>
        </p:nvSpPr>
        <p:spPr>
          <a:xfrm>
            <a:off x="5193946" y="1555244"/>
            <a:ext cx="2912521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 </a:t>
            </a:r>
            <a:r>
              <a:rPr lang="id-ID" sz="900" dirty="0" err="1">
                <a:solidFill>
                  <a:schemeClr val="bg1"/>
                </a:solidFill>
              </a:rPr>
              <a:t>amet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consectetur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adipisicing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elit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sed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do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ut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labore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et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dolore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magna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aliqua</a:t>
            </a:r>
            <a:r>
              <a:rPr lang="id-ID" sz="900" dirty="0">
                <a:solidFill>
                  <a:schemeClr val="bg1"/>
                </a:solidFill>
              </a:rPr>
              <a:t>. 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6C146-26D0-C9BB-10C2-687C49D38A68}"/>
              </a:ext>
            </a:extLst>
          </p:cNvPr>
          <p:cNvSpPr txBox="1"/>
          <p:nvPr/>
        </p:nvSpPr>
        <p:spPr>
          <a:xfrm>
            <a:off x="5193945" y="1244461"/>
            <a:ext cx="2677846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ID" sz="1050" dirty="0">
                <a:solidFill>
                  <a:schemeClr val="bg1"/>
                </a:solidFill>
              </a:rPr>
              <a:t>Linking Nutrition and Genetics</a:t>
            </a:r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0537187-137C-5F23-C94E-2D61A1C88C29}"/>
              </a:ext>
            </a:extLst>
          </p:cNvPr>
          <p:cNvSpPr/>
          <p:nvPr/>
        </p:nvSpPr>
        <p:spPr>
          <a:xfrm rot="5400000">
            <a:off x="5902849" y="1529206"/>
            <a:ext cx="1258517" cy="3463488"/>
          </a:xfrm>
          <a:prstGeom prst="roundRect">
            <a:avLst>
              <a:gd name="adj" fmla="val 10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56718C-C3D8-7D6D-CEF6-786533A2263B}"/>
              </a:ext>
            </a:extLst>
          </p:cNvPr>
          <p:cNvSpPr txBox="1"/>
          <p:nvPr/>
        </p:nvSpPr>
        <p:spPr>
          <a:xfrm>
            <a:off x="5193945" y="3137882"/>
            <a:ext cx="2912521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>
                <a:solidFill>
                  <a:schemeClr val="bg2">
                    <a:lumMod val="25000"/>
                  </a:schemeClr>
                </a:solidFill>
              </a:rPr>
              <a:t>Lorem</a:t>
            </a:r>
            <a:r>
              <a:rPr lang="id-ID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d-ID" sz="900" dirty="0" err="1">
                <a:solidFill>
                  <a:schemeClr val="bg2">
                    <a:lumMod val="25000"/>
                  </a:schemeClr>
                </a:solidFill>
              </a:rPr>
              <a:t>ipsum</a:t>
            </a:r>
            <a:r>
              <a:rPr lang="id-ID" sz="900" dirty="0">
                <a:solidFill>
                  <a:schemeClr val="bg2">
                    <a:lumMod val="25000"/>
                  </a:schemeClr>
                </a:solidFill>
              </a:rPr>
              <a:t> dolor sit </a:t>
            </a:r>
            <a:r>
              <a:rPr lang="id-ID" sz="900" dirty="0" err="1">
                <a:solidFill>
                  <a:schemeClr val="bg2">
                    <a:lumMod val="25000"/>
                  </a:schemeClr>
                </a:solidFill>
              </a:rPr>
              <a:t>amet</a:t>
            </a:r>
            <a:r>
              <a:rPr lang="id-ID" sz="9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id-ID" sz="900" dirty="0" err="1">
                <a:solidFill>
                  <a:schemeClr val="bg2">
                    <a:lumMod val="25000"/>
                  </a:schemeClr>
                </a:solidFill>
              </a:rPr>
              <a:t>consectetur</a:t>
            </a:r>
            <a:r>
              <a:rPr lang="id-ID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d-ID" sz="900" dirty="0" err="1">
                <a:solidFill>
                  <a:schemeClr val="bg2">
                    <a:lumMod val="25000"/>
                  </a:schemeClr>
                </a:solidFill>
              </a:rPr>
              <a:t>adipisicing</a:t>
            </a:r>
            <a:r>
              <a:rPr lang="id-ID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d-ID" sz="900" dirty="0" err="1">
                <a:solidFill>
                  <a:schemeClr val="bg2">
                    <a:lumMod val="25000"/>
                  </a:schemeClr>
                </a:solidFill>
              </a:rPr>
              <a:t>elit</a:t>
            </a:r>
            <a:r>
              <a:rPr lang="id-ID" sz="9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id-ID" sz="900" dirty="0" err="1">
                <a:solidFill>
                  <a:schemeClr val="bg2">
                    <a:lumMod val="25000"/>
                  </a:schemeClr>
                </a:solidFill>
              </a:rPr>
              <a:t>sed</a:t>
            </a:r>
            <a:r>
              <a:rPr lang="id-ID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d-ID" sz="900" dirty="0" err="1">
                <a:solidFill>
                  <a:schemeClr val="bg2">
                    <a:lumMod val="25000"/>
                  </a:schemeClr>
                </a:solidFill>
              </a:rPr>
              <a:t>do</a:t>
            </a:r>
            <a:r>
              <a:rPr lang="id-ID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d-ID" sz="900" dirty="0" err="1">
                <a:solidFill>
                  <a:schemeClr val="bg2">
                    <a:lumMod val="25000"/>
                  </a:schemeClr>
                </a:solidFill>
              </a:rPr>
              <a:t>ut</a:t>
            </a:r>
            <a:r>
              <a:rPr lang="id-ID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d-ID" sz="900" dirty="0" err="1">
                <a:solidFill>
                  <a:schemeClr val="bg2">
                    <a:lumMod val="25000"/>
                  </a:schemeClr>
                </a:solidFill>
              </a:rPr>
              <a:t>labore</a:t>
            </a:r>
            <a:r>
              <a:rPr lang="id-ID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d-ID" sz="900" dirty="0" err="1">
                <a:solidFill>
                  <a:schemeClr val="bg2">
                    <a:lumMod val="25000"/>
                  </a:schemeClr>
                </a:solidFill>
              </a:rPr>
              <a:t>et</a:t>
            </a:r>
            <a:r>
              <a:rPr lang="id-ID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d-ID" sz="900" dirty="0" err="1">
                <a:solidFill>
                  <a:schemeClr val="bg2">
                    <a:lumMod val="25000"/>
                  </a:schemeClr>
                </a:solidFill>
              </a:rPr>
              <a:t>dolore</a:t>
            </a:r>
            <a:r>
              <a:rPr lang="id-ID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d-ID" sz="900" dirty="0" err="1">
                <a:solidFill>
                  <a:schemeClr val="bg2">
                    <a:lumMod val="25000"/>
                  </a:schemeClr>
                </a:solidFill>
              </a:rPr>
              <a:t>magna</a:t>
            </a:r>
            <a:r>
              <a:rPr lang="id-ID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id-ID" sz="900" dirty="0" err="1">
                <a:solidFill>
                  <a:schemeClr val="bg2">
                    <a:lumMod val="25000"/>
                  </a:schemeClr>
                </a:solidFill>
              </a:rPr>
              <a:t>aliqua</a:t>
            </a:r>
            <a:r>
              <a:rPr lang="id-ID" sz="900" dirty="0">
                <a:solidFill>
                  <a:schemeClr val="bg2">
                    <a:lumMod val="25000"/>
                  </a:schemeClr>
                </a:solidFill>
              </a:rPr>
              <a:t>. 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0BE654-F12C-D05C-0838-522770A67B34}"/>
              </a:ext>
            </a:extLst>
          </p:cNvPr>
          <p:cNvSpPr txBox="1"/>
          <p:nvPr/>
        </p:nvSpPr>
        <p:spPr>
          <a:xfrm>
            <a:off x="5193945" y="2827099"/>
            <a:ext cx="2002859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ID" sz="1050" dirty="0"/>
              <a:t>Geriatric Care Challenges</a:t>
            </a:r>
            <a:endParaRPr lang="id-ID" sz="1050" dirty="0"/>
          </a:p>
        </p:txBody>
      </p:sp>
    </p:spTree>
    <p:extLst>
      <p:ext uri="{BB962C8B-B14F-4D97-AF65-F5344CB8AC3E}">
        <p14:creationId xmlns:p14="http://schemas.microsoft.com/office/powerpoint/2010/main" val="132676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7F8012-D6D5-BE7C-5BCE-E29D4A98D4F3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48B78821-5D81-701F-19F2-91C40748BF13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170FAC9-D2C2-D6C5-96E2-7302013E5F93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C46AAB74-35BB-C617-4A3C-DA9918AA9CE4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F0A6D59F-43A2-6BA5-2045-E5AECC8124E6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E1F6ADAB-32FB-8BD7-04EB-9F64C6404650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AEC96D0-D657-0E8A-5E00-3E1EA0AF4561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D1BB4E-96FD-837E-A951-F9DD1E3665FE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082A306C-4673-8F2B-BFC3-2BBB4C655ED4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4C3332-84E8-E162-C710-2CB978930795}"/>
                </a:ext>
              </a:extLst>
            </p:cNvPr>
            <p:cNvSpPr txBox="1"/>
            <p:nvPr/>
          </p:nvSpPr>
          <p:spPr>
            <a:xfrm>
              <a:off x="10108062" y="386334"/>
              <a:ext cx="1047356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548E75-C13F-F3F0-ACFB-6F62A98C807E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690ED275-2C95-1969-0389-4636C7AF8021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03B6CB-9532-C5C1-375D-7FD0433EF297}"/>
              </a:ext>
            </a:extLst>
          </p:cNvPr>
          <p:cNvSpPr txBox="1"/>
          <p:nvPr/>
        </p:nvSpPr>
        <p:spPr>
          <a:xfrm>
            <a:off x="886733" y="1058702"/>
            <a:ext cx="354865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/>
              <a:t>Precision Medicine </a:t>
            </a:r>
            <a:r>
              <a:rPr lang="en-ID" sz="2700" dirty="0">
                <a:solidFill>
                  <a:schemeClr val="accent1"/>
                </a:solidFill>
              </a:rPr>
              <a:t>And Targeted Best </a:t>
            </a:r>
            <a:r>
              <a:rPr lang="en-ID" sz="2700" dirty="0"/>
              <a:t>In The Therapies</a:t>
            </a:r>
            <a:endParaRPr lang="id-ID" sz="2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49B5D1-F97E-4919-15B6-7D651D811C4B}"/>
              </a:ext>
            </a:extLst>
          </p:cNvPr>
          <p:cNvSpPr txBox="1"/>
          <p:nvPr/>
        </p:nvSpPr>
        <p:spPr>
          <a:xfrm>
            <a:off x="830798" y="2453257"/>
            <a:ext cx="3414905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r>
              <a:rPr lang="id-ID" sz="900" dirty="0"/>
              <a:t> </a:t>
            </a:r>
            <a:r>
              <a:rPr lang="id-ID" sz="900" dirty="0" err="1"/>
              <a:t>dolore</a:t>
            </a:r>
            <a:r>
              <a:rPr lang="id-ID" sz="900" dirty="0"/>
              <a:t> </a:t>
            </a:r>
            <a:r>
              <a:rPr lang="id-ID" sz="900" dirty="0" err="1"/>
              <a:t>magna</a:t>
            </a:r>
            <a:r>
              <a:rPr lang="id-ID" sz="900" dirty="0"/>
              <a:t> </a:t>
            </a:r>
            <a:r>
              <a:rPr lang="id-ID" sz="900" dirty="0" err="1"/>
              <a:t>aliqua</a:t>
            </a:r>
            <a:r>
              <a:rPr lang="id-ID" sz="900" dirty="0"/>
              <a:t>. Ut </a:t>
            </a:r>
            <a:r>
              <a:rPr lang="id-ID" sz="900" dirty="0" err="1"/>
              <a:t>enim</a:t>
            </a:r>
            <a:r>
              <a:rPr lang="id-ID" sz="900" dirty="0"/>
              <a:t> </a:t>
            </a:r>
            <a:r>
              <a:rPr lang="id-ID" sz="900" dirty="0" err="1"/>
              <a:t>ad</a:t>
            </a:r>
            <a:r>
              <a:rPr lang="id-ID" sz="900" dirty="0"/>
              <a:t> minim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8ECB07-1AE0-66DF-E370-9DD6F39D3D5D}"/>
              </a:ext>
            </a:extLst>
          </p:cNvPr>
          <p:cNvSpPr txBox="1"/>
          <p:nvPr/>
        </p:nvSpPr>
        <p:spPr>
          <a:xfrm>
            <a:off x="830798" y="3895129"/>
            <a:ext cx="171300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endParaRPr lang="id-ID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D021CC-E883-CD2C-F06F-99FB0FB07DA8}"/>
              </a:ext>
            </a:extLst>
          </p:cNvPr>
          <p:cNvSpPr txBox="1"/>
          <p:nvPr/>
        </p:nvSpPr>
        <p:spPr>
          <a:xfrm>
            <a:off x="830798" y="3603703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/>
              <a:t>Our </a:t>
            </a:r>
            <a:r>
              <a:rPr lang="id-ID" sz="1050" b="1" dirty="0" err="1"/>
              <a:t>Medical</a:t>
            </a:r>
            <a:r>
              <a:rPr lang="id-ID" sz="1050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D04761-BC81-724C-EFF7-E89638702501}"/>
              </a:ext>
            </a:extLst>
          </p:cNvPr>
          <p:cNvSpPr txBox="1"/>
          <p:nvPr/>
        </p:nvSpPr>
        <p:spPr>
          <a:xfrm>
            <a:off x="2746312" y="3895129"/>
            <a:ext cx="171300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endParaRPr lang="id-ID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AAA577-A445-DE4D-2013-CBB7A7EB1D49}"/>
              </a:ext>
            </a:extLst>
          </p:cNvPr>
          <p:cNvSpPr txBox="1"/>
          <p:nvPr/>
        </p:nvSpPr>
        <p:spPr>
          <a:xfrm>
            <a:off x="2746312" y="3603703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/>
              <a:t>Modern </a:t>
            </a:r>
            <a:r>
              <a:rPr lang="id-ID" sz="1050" b="1" dirty="0" err="1"/>
              <a:t>Concept</a:t>
            </a:r>
            <a:r>
              <a:rPr lang="id-ID" sz="1050" b="1" dirty="0"/>
              <a:t> </a:t>
            </a:r>
          </a:p>
        </p:txBody>
      </p:sp>
      <p:sp>
        <p:nvSpPr>
          <p:cNvPr id="23" name="Graphic 911">
            <a:extLst>
              <a:ext uri="{FF2B5EF4-FFF2-40B4-BE49-F238E27FC236}">
                <a16:creationId xmlns:a16="http://schemas.microsoft.com/office/drawing/2014/main" id="{AAA59A54-9610-F423-41BC-BE9C7FE66E15}"/>
              </a:ext>
            </a:extLst>
          </p:cNvPr>
          <p:cNvSpPr/>
          <p:nvPr/>
        </p:nvSpPr>
        <p:spPr>
          <a:xfrm>
            <a:off x="2782900" y="3212119"/>
            <a:ext cx="318608" cy="283145"/>
          </a:xfrm>
          <a:custGeom>
            <a:avLst/>
            <a:gdLst>
              <a:gd name="connsiteX0" fmla="*/ 514073 w 513457"/>
              <a:gd name="connsiteY0" fmla="*/ 250746 h 456307"/>
              <a:gd name="connsiteX1" fmla="*/ 285741 w 513457"/>
              <a:gd name="connsiteY1" fmla="*/ 44559 h 456307"/>
              <a:gd name="connsiteX2" fmla="*/ 285741 w 513457"/>
              <a:gd name="connsiteY2" fmla="*/ 28575 h 456307"/>
              <a:gd name="connsiteX3" fmla="*/ 257166 w 513457"/>
              <a:gd name="connsiteY3" fmla="*/ 0 h 456307"/>
              <a:gd name="connsiteX4" fmla="*/ 228591 w 513457"/>
              <a:gd name="connsiteY4" fmla="*/ 28575 h 456307"/>
              <a:gd name="connsiteX5" fmla="*/ 228591 w 513457"/>
              <a:gd name="connsiteY5" fmla="*/ 44559 h 456307"/>
              <a:gd name="connsiteX6" fmla="*/ 259 w 513457"/>
              <a:gd name="connsiteY6" fmla="*/ 250746 h 456307"/>
              <a:gd name="connsiteX7" fmla="*/ 16958 w 513457"/>
              <a:gd name="connsiteY7" fmla="*/ 260925 h 456307"/>
              <a:gd name="connsiteX8" fmla="*/ 158583 w 513457"/>
              <a:gd name="connsiteY8" fmla="*/ 293965 h 456307"/>
              <a:gd name="connsiteX9" fmla="*/ 176174 w 513457"/>
              <a:gd name="connsiteY9" fmla="*/ 293965 h 456307"/>
              <a:gd name="connsiteX10" fmla="*/ 257166 w 513457"/>
              <a:gd name="connsiteY10" fmla="*/ 228600 h 456307"/>
              <a:gd name="connsiteX11" fmla="*/ 338159 w 513457"/>
              <a:gd name="connsiteY11" fmla="*/ 293965 h 456307"/>
              <a:gd name="connsiteX12" fmla="*/ 355750 w 513457"/>
              <a:gd name="connsiteY12" fmla="*/ 293965 h 456307"/>
              <a:gd name="connsiteX13" fmla="*/ 497375 w 513457"/>
              <a:gd name="connsiteY13" fmla="*/ 260925 h 456307"/>
              <a:gd name="connsiteX14" fmla="*/ 514073 w 513457"/>
              <a:gd name="connsiteY14" fmla="*/ 250746 h 456307"/>
              <a:gd name="connsiteX15" fmla="*/ 228591 w 513457"/>
              <a:gd name="connsiteY15" fmla="*/ 269409 h 456307"/>
              <a:gd name="connsiteX16" fmla="*/ 228591 w 513457"/>
              <a:gd name="connsiteY16" fmla="*/ 385763 h 456307"/>
              <a:gd name="connsiteX17" fmla="*/ 214304 w 513457"/>
              <a:gd name="connsiteY17" fmla="*/ 400050 h 456307"/>
              <a:gd name="connsiteX18" fmla="*/ 200820 w 513457"/>
              <a:gd name="connsiteY18" fmla="*/ 390495 h 456307"/>
              <a:gd name="connsiteX19" fmla="*/ 164387 w 513457"/>
              <a:gd name="connsiteY19" fmla="*/ 373082 h 456307"/>
              <a:gd name="connsiteX20" fmla="*/ 146974 w 513457"/>
              <a:gd name="connsiteY20" fmla="*/ 409515 h 456307"/>
              <a:gd name="connsiteX21" fmla="*/ 214304 w 513457"/>
              <a:gd name="connsiteY21" fmla="*/ 457111 h 456307"/>
              <a:gd name="connsiteX22" fmla="*/ 285741 w 513457"/>
              <a:gd name="connsiteY22" fmla="*/ 385673 h 456307"/>
              <a:gd name="connsiteX23" fmla="*/ 285741 w 513457"/>
              <a:gd name="connsiteY23" fmla="*/ 269319 h 456307"/>
              <a:gd name="connsiteX24" fmla="*/ 257166 w 513457"/>
              <a:gd name="connsiteY24" fmla="*/ 257175 h 456307"/>
              <a:gd name="connsiteX25" fmla="*/ 228591 w 513457"/>
              <a:gd name="connsiteY25" fmla="*/ 269409 h 45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3457" h="456307">
                <a:moveTo>
                  <a:pt x="514073" y="250746"/>
                </a:moveTo>
                <a:cubicBezTo>
                  <a:pt x="488535" y="129034"/>
                  <a:pt x="390487" y="55900"/>
                  <a:pt x="285741" y="44559"/>
                </a:cubicBezTo>
                <a:lnTo>
                  <a:pt x="285741" y="28575"/>
                </a:lnTo>
                <a:cubicBezTo>
                  <a:pt x="285741" y="12769"/>
                  <a:pt x="272972" y="0"/>
                  <a:pt x="257166" y="0"/>
                </a:cubicBezTo>
                <a:cubicBezTo>
                  <a:pt x="241361" y="0"/>
                  <a:pt x="228591" y="12769"/>
                  <a:pt x="228591" y="28575"/>
                </a:cubicBezTo>
                <a:lnTo>
                  <a:pt x="228591" y="44559"/>
                </a:lnTo>
                <a:cubicBezTo>
                  <a:pt x="123489" y="55900"/>
                  <a:pt x="26334" y="129034"/>
                  <a:pt x="259" y="250746"/>
                </a:cubicBezTo>
                <a:cubicBezTo>
                  <a:pt x="-1705" y="259765"/>
                  <a:pt x="7849" y="269766"/>
                  <a:pt x="16958" y="260925"/>
                </a:cubicBezTo>
                <a:cubicBezTo>
                  <a:pt x="63392" y="211812"/>
                  <a:pt x="113130" y="214134"/>
                  <a:pt x="158583" y="293965"/>
                </a:cubicBezTo>
                <a:cubicBezTo>
                  <a:pt x="163315" y="302449"/>
                  <a:pt x="171888" y="301645"/>
                  <a:pt x="176174" y="293965"/>
                </a:cubicBezTo>
                <a:cubicBezTo>
                  <a:pt x="194212" y="262354"/>
                  <a:pt x="216268" y="228600"/>
                  <a:pt x="257166" y="228600"/>
                </a:cubicBezTo>
                <a:cubicBezTo>
                  <a:pt x="309405" y="228600"/>
                  <a:pt x="335926" y="290036"/>
                  <a:pt x="338159" y="293965"/>
                </a:cubicBezTo>
                <a:cubicBezTo>
                  <a:pt x="342445" y="301645"/>
                  <a:pt x="351017" y="302449"/>
                  <a:pt x="355750" y="293965"/>
                </a:cubicBezTo>
                <a:cubicBezTo>
                  <a:pt x="401292" y="214045"/>
                  <a:pt x="451387" y="212348"/>
                  <a:pt x="497375" y="260925"/>
                </a:cubicBezTo>
                <a:cubicBezTo>
                  <a:pt x="506573" y="269855"/>
                  <a:pt x="516038" y="259765"/>
                  <a:pt x="514073" y="250746"/>
                </a:cubicBezTo>
                <a:close/>
                <a:moveTo>
                  <a:pt x="228591" y="269409"/>
                </a:moveTo>
                <a:lnTo>
                  <a:pt x="228591" y="385763"/>
                </a:lnTo>
                <a:cubicBezTo>
                  <a:pt x="228591" y="393621"/>
                  <a:pt x="222162" y="400050"/>
                  <a:pt x="214304" y="400050"/>
                </a:cubicBezTo>
                <a:cubicBezTo>
                  <a:pt x="207339" y="400050"/>
                  <a:pt x="202517" y="395317"/>
                  <a:pt x="200820" y="390495"/>
                </a:cubicBezTo>
                <a:cubicBezTo>
                  <a:pt x="195552" y="375583"/>
                  <a:pt x="179299" y="367814"/>
                  <a:pt x="164387" y="373082"/>
                </a:cubicBezTo>
                <a:cubicBezTo>
                  <a:pt x="149474" y="378351"/>
                  <a:pt x="141705" y="394692"/>
                  <a:pt x="146974" y="409515"/>
                </a:cubicBezTo>
                <a:cubicBezTo>
                  <a:pt x="156975" y="438001"/>
                  <a:pt x="184122" y="457111"/>
                  <a:pt x="214304" y="457111"/>
                </a:cubicBezTo>
                <a:cubicBezTo>
                  <a:pt x="253684" y="457111"/>
                  <a:pt x="285741" y="425053"/>
                  <a:pt x="285741" y="385673"/>
                </a:cubicBezTo>
                <a:lnTo>
                  <a:pt x="285741" y="269319"/>
                </a:lnTo>
                <a:cubicBezTo>
                  <a:pt x="277615" y="262265"/>
                  <a:pt x="268061" y="257175"/>
                  <a:pt x="257166" y="257175"/>
                </a:cubicBezTo>
                <a:cubicBezTo>
                  <a:pt x="246183" y="257264"/>
                  <a:pt x="237164" y="261461"/>
                  <a:pt x="228591" y="269409"/>
                </a:cubicBezTo>
                <a:close/>
              </a:path>
            </a:pathLst>
          </a:custGeom>
          <a:solidFill>
            <a:schemeClr val="accent2"/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sp>
        <p:nvSpPr>
          <p:cNvPr id="24" name="Graphic 921">
            <a:extLst>
              <a:ext uri="{FF2B5EF4-FFF2-40B4-BE49-F238E27FC236}">
                <a16:creationId xmlns:a16="http://schemas.microsoft.com/office/drawing/2014/main" id="{E222A425-ED0B-68F9-332A-8FB31FA168D3}"/>
              </a:ext>
            </a:extLst>
          </p:cNvPr>
          <p:cNvSpPr/>
          <p:nvPr/>
        </p:nvSpPr>
        <p:spPr>
          <a:xfrm>
            <a:off x="923308" y="3212119"/>
            <a:ext cx="283700" cy="283145"/>
          </a:xfrm>
          <a:custGeom>
            <a:avLst/>
            <a:gdLst>
              <a:gd name="connsiteX0" fmla="*/ 264319 w 457200"/>
              <a:gd name="connsiteY0" fmla="*/ 342833 h 456307"/>
              <a:gd name="connsiteX1" fmla="*/ 192881 w 457200"/>
              <a:gd name="connsiteY1" fmla="*/ 342833 h 456307"/>
              <a:gd name="connsiteX2" fmla="*/ 171450 w 457200"/>
              <a:gd name="connsiteY2" fmla="*/ 321402 h 456307"/>
              <a:gd name="connsiteX3" fmla="*/ 171450 w 457200"/>
              <a:gd name="connsiteY3" fmla="*/ 171383 h 456307"/>
              <a:gd name="connsiteX4" fmla="*/ 93137 w 457200"/>
              <a:gd name="connsiteY4" fmla="*/ 171383 h 456307"/>
              <a:gd name="connsiteX5" fmla="*/ 80546 w 457200"/>
              <a:gd name="connsiteY5" fmla="*/ 140933 h 456307"/>
              <a:gd name="connsiteX6" fmla="*/ 216366 w 457200"/>
              <a:gd name="connsiteY6" fmla="*/ 5023 h 456307"/>
              <a:gd name="connsiteX7" fmla="*/ 240744 w 457200"/>
              <a:gd name="connsiteY7" fmla="*/ 5023 h 456307"/>
              <a:gd name="connsiteX8" fmla="*/ 376654 w 457200"/>
              <a:gd name="connsiteY8" fmla="*/ 140933 h 456307"/>
              <a:gd name="connsiteX9" fmla="*/ 364063 w 457200"/>
              <a:gd name="connsiteY9" fmla="*/ 171383 h 456307"/>
              <a:gd name="connsiteX10" fmla="*/ 285750 w 457200"/>
              <a:gd name="connsiteY10" fmla="*/ 171383 h 456307"/>
              <a:gd name="connsiteX11" fmla="*/ 285750 w 457200"/>
              <a:gd name="connsiteY11" fmla="*/ 321402 h 456307"/>
              <a:gd name="connsiteX12" fmla="*/ 264319 w 457200"/>
              <a:gd name="connsiteY12" fmla="*/ 342833 h 456307"/>
              <a:gd name="connsiteX13" fmla="*/ 457200 w 457200"/>
              <a:gd name="connsiteY13" fmla="*/ 335689 h 456307"/>
              <a:gd name="connsiteX14" fmla="*/ 457200 w 457200"/>
              <a:gd name="connsiteY14" fmla="*/ 435702 h 456307"/>
              <a:gd name="connsiteX15" fmla="*/ 435769 w 457200"/>
              <a:gd name="connsiteY15" fmla="*/ 457133 h 456307"/>
              <a:gd name="connsiteX16" fmla="*/ 21431 w 457200"/>
              <a:gd name="connsiteY16" fmla="*/ 457133 h 456307"/>
              <a:gd name="connsiteX17" fmla="*/ 0 w 457200"/>
              <a:gd name="connsiteY17" fmla="*/ 435702 h 456307"/>
              <a:gd name="connsiteX18" fmla="*/ 0 w 457200"/>
              <a:gd name="connsiteY18" fmla="*/ 335689 h 456307"/>
              <a:gd name="connsiteX19" fmla="*/ 21431 w 457200"/>
              <a:gd name="connsiteY19" fmla="*/ 314258 h 456307"/>
              <a:gd name="connsiteX20" fmla="*/ 142875 w 457200"/>
              <a:gd name="connsiteY20" fmla="*/ 314258 h 456307"/>
              <a:gd name="connsiteX21" fmla="*/ 142875 w 457200"/>
              <a:gd name="connsiteY21" fmla="*/ 321402 h 456307"/>
              <a:gd name="connsiteX22" fmla="*/ 192881 w 457200"/>
              <a:gd name="connsiteY22" fmla="*/ 371408 h 456307"/>
              <a:gd name="connsiteX23" fmla="*/ 264319 w 457200"/>
              <a:gd name="connsiteY23" fmla="*/ 371408 h 456307"/>
              <a:gd name="connsiteX24" fmla="*/ 314325 w 457200"/>
              <a:gd name="connsiteY24" fmla="*/ 321402 h 456307"/>
              <a:gd name="connsiteX25" fmla="*/ 314325 w 457200"/>
              <a:gd name="connsiteY25" fmla="*/ 314258 h 456307"/>
              <a:gd name="connsiteX26" fmla="*/ 435769 w 457200"/>
              <a:gd name="connsiteY26" fmla="*/ 314258 h 456307"/>
              <a:gd name="connsiteX27" fmla="*/ 457200 w 457200"/>
              <a:gd name="connsiteY27" fmla="*/ 335689 h 456307"/>
              <a:gd name="connsiteX28" fmla="*/ 346472 w 457200"/>
              <a:gd name="connsiteY28" fmla="*/ 414271 h 456307"/>
              <a:gd name="connsiteX29" fmla="*/ 328613 w 457200"/>
              <a:gd name="connsiteY29" fmla="*/ 396411 h 456307"/>
              <a:gd name="connsiteX30" fmla="*/ 310753 w 457200"/>
              <a:gd name="connsiteY30" fmla="*/ 414271 h 456307"/>
              <a:gd name="connsiteX31" fmla="*/ 328613 w 457200"/>
              <a:gd name="connsiteY31" fmla="*/ 432130 h 456307"/>
              <a:gd name="connsiteX32" fmla="*/ 346472 w 457200"/>
              <a:gd name="connsiteY32" fmla="*/ 414271 h 456307"/>
              <a:gd name="connsiteX33" fmla="*/ 403622 w 457200"/>
              <a:gd name="connsiteY33" fmla="*/ 414271 h 456307"/>
              <a:gd name="connsiteX34" fmla="*/ 385763 w 457200"/>
              <a:gd name="connsiteY34" fmla="*/ 396411 h 456307"/>
              <a:gd name="connsiteX35" fmla="*/ 367903 w 457200"/>
              <a:gd name="connsiteY35" fmla="*/ 414271 h 456307"/>
              <a:gd name="connsiteX36" fmla="*/ 385763 w 457200"/>
              <a:gd name="connsiteY36" fmla="*/ 432130 h 456307"/>
              <a:gd name="connsiteX37" fmla="*/ 403622 w 457200"/>
              <a:gd name="connsiteY37" fmla="*/ 414271 h 45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57200" h="456307">
                <a:moveTo>
                  <a:pt x="264319" y="342833"/>
                </a:moveTo>
                <a:lnTo>
                  <a:pt x="192881" y="342833"/>
                </a:lnTo>
                <a:cubicBezTo>
                  <a:pt x="181005" y="342833"/>
                  <a:pt x="171450" y="333278"/>
                  <a:pt x="171450" y="321402"/>
                </a:cubicBezTo>
                <a:lnTo>
                  <a:pt x="171450" y="171383"/>
                </a:lnTo>
                <a:lnTo>
                  <a:pt x="93137" y="171383"/>
                </a:lnTo>
                <a:cubicBezTo>
                  <a:pt x="77242" y="171383"/>
                  <a:pt x="69294" y="152184"/>
                  <a:pt x="80546" y="140933"/>
                </a:cubicBezTo>
                <a:lnTo>
                  <a:pt x="216366" y="5023"/>
                </a:lnTo>
                <a:cubicBezTo>
                  <a:pt x="223064" y="-1674"/>
                  <a:pt x="234047" y="-1674"/>
                  <a:pt x="240744" y="5023"/>
                </a:cubicBezTo>
                <a:lnTo>
                  <a:pt x="376654" y="140933"/>
                </a:lnTo>
                <a:cubicBezTo>
                  <a:pt x="387906" y="152184"/>
                  <a:pt x="379958" y="171383"/>
                  <a:pt x="364063" y="171383"/>
                </a:cubicBezTo>
                <a:lnTo>
                  <a:pt x="285750" y="171383"/>
                </a:lnTo>
                <a:lnTo>
                  <a:pt x="285750" y="321402"/>
                </a:lnTo>
                <a:cubicBezTo>
                  <a:pt x="285750" y="333278"/>
                  <a:pt x="276195" y="342833"/>
                  <a:pt x="264319" y="342833"/>
                </a:cubicBezTo>
                <a:close/>
                <a:moveTo>
                  <a:pt x="457200" y="335689"/>
                </a:moveTo>
                <a:lnTo>
                  <a:pt x="457200" y="435702"/>
                </a:lnTo>
                <a:cubicBezTo>
                  <a:pt x="457200" y="447578"/>
                  <a:pt x="447645" y="457133"/>
                  <a:pt x="435769" y="457133"/>
                </a:cubicBezTo>
                <a:lnTo>
                  <a:pt x="21431" y="457133"/>
                </a:lnTo>
                <a:cubicBezTo>
                  <a:pt x="9555" y="457133"/>
                  <a:pt x="0" y="447578"/>
                  <a:pt x="0" y="435702"/>
                </a:cubicBezTo>
                <a:lnTo>
                  <a:pt x="0" y="335689"/>
                </a:lnTo>
                <a:cubicBezTo>
                  <a:pt x="0" y="323813"/>
                  <a:pt x="9555" y="314258"/>
                  <a:pt x="21431" y="314258"/>
                </a:cubicBezTo>
                <a:lnTo>
                  <a:pt x="142875" y="314258"/>
                </a:lnTo>
                <a:lnTo>
                  <a:pt x="142875" y="321402"/>
                </a:lnTo>
                <a:cubicBezTo>
                  <a:pt x="142875" y="348995"/>
                  <a:pt x="165289" y="371408"/>
                  <a:pt x="192881" y="371408"/>
                </a:cubicBezTo>
                <a:lnTo>
                  <a:pt x="264319" y="371408"/>
                </a:lnTo>
                <a:cubicBezTo>
                  <a:pt x="291911" y="371408"/>
                  <a:pt x="314325" y="348995"/>
                  <a:pt x="314325" y="321402"/>
                </a:cubicBezTo>
                <a:lnTo>
                  <a:pt x="314325" y="314258"/>
                </a:lnTo>
                <a:lnTo>
                  <a:pt x="435769" y="314258"/>
                </a:lnTo>
                <a:cubicBezTo>
                  <a:pt x="447645" y="314258"/>
                  <a:pt x="457200" y="323813"/>
                  <a:pt x="457200" y="335689"/>
                </a:cubicBezTo>
                <a:close/>
                <a:moveTo>
                  <a:pt x="346472" y="414271"/>
                </a:moveTo>
                <a:cubicBezTo>
                  <a:pt x="346472" y="404448"/>
                  <a:pt x="338435" y="396411"/>
                  <a:pt x="328613" y="396411"/>
                </a:cubicBezTo>
                <a:cubicBezTo>
                  <a:pt x="318790" y="396411"/>
                  <a:pt x="310753" y="404448"/>
                  <a:pt x="310753" y="414271"/>
                </a:cubicBezTo>
                <a:cubicBezTo>
                  <a:pt x="310753" y="424093"/>
                  <a:pt x="318790" y="432130"/>
                  <a:pt x="328613" y="432130"/>
                </a:cubicBezTo>
                <a:cubicBezTo>
                  <a:pt x="338435" y="432130"/>
                  <a:pt x="346472" y="424093"/>
                  <a:pt x="346472" y="414271"/>
                </a:cubicBezTo>
                <a:close/>
                <a:moveTo>
                  <a:pt x="403622" y="414271"/>
                </a:moveTo>
                <a:cubicBezTo>
                  <a:pt x="403622" y="404448"/>
                  <a:pt x="395585" y="396411"/>
                  <a:pt x="385763" y="396411"/>
                </a:cubicBezTo>
                <a:cubicBezTo>
                  <a:pt x="375940" y="396411"/>
                  <a:pt x="367903" y="404448"/>
                  <a:pt x="367903" y="414271"/>
                </a:cubicBezTo>
                <a:cubicBezTo>
                  <a:pt x="367903" y="424093"/>
                  <a:pt x="375940" y="432130"/>
                  <a:pt x="385763" y="432130"/>
                </a:cubicBezTo>
                <a:cubicBezTo>
                  <a:pt x="395585" y="432130"/>
                  <a:pt x="403622" y="424093"/>
                  <a:pt x="403622" y="414271"/>
                </a:cubicBezTo>
                <a:close/>
              </a:path>
            </a:pathLst>
          </a:custGeom>
          <a:solidFill>
            <a:schemeClr val="accent1"/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9DFECA9-A8B5-4582-875D-3C222015B2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819" t="12057" r="2222" b="720"/>
          <a:stretch>
            <a:fillRect/>
          </a:stretch>
        </p:blipFill>
        <p:spPr>
          <a:xfrm>
            <a:off x="4757737" y="1017983"/>
            <a:ext cx="4386263" cy="3364707"/>
          </a:xfrm>
          <a:custGeom>
            <a:avLst/>
            <a:gdLst>
              <a:gd name="connsiteX0" fmla="*/ 747727 w 5848350"/>
              <a:gd name="connsiteY0" fmla="*/ 0 h 4486276"/>
              <a:gd name="connsiteX1" fmla="*/ 5848350 w 5848350"/>
              <a:gd name="connsiteY1" fmla="*/ 0 h 4486276"/>
              <a:gd name="connsiteX2" fmla="*/ 5848350 w 5848350"/>
              <a:gd name="connsiteY2" fmla="*/ 4486276 h 4486276"/>
              <a:gd name="connsiteX3" fmla="*/ 747727 w 5848350"/>
              <a:gd name="connsiteY3" fmla="*/ 4486276 h 4486276"/>
              <a:gd name="connsiteX4" fmla="*/ 0 w 5848350"/>
              <a:gd name="connsiteY4" fmla="*/ 3738549 h 4486276"/>
              <a:gd name="connsiteX5" fmla="*/ 0 w 5848350"/>
              <a:gd name="connsiteY5" fmla="*/ 747727 h 4486276"/>
              <a:gd name="connsiteX6" fmla="*/ 747727 w 5848350"/>
              <a:gd name="connsiteY6" fmla="*/ 0 h 448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8350" h="4486276">
                <a:moveTo>
                  <a:pt x="747727" y="0"/>
                </a:moveTo>
                <a:lnTo>
                  <a:pt x="5848350" y="0"/>
                </a:lnTo>
                <a:lnTo>
                  <a:pt x="5848350" y="4486276"/>
                </a:lnTo>
                <a:lnTo>
                  <a:pt x="747727" y="4486276"/>
                </a:lnTo>
                <a:cubicBezTo>
                  <a:pt x="334769" y="4486276"/>
                  <a:pt x="0" y="4151507"/>
                  <a:pt x="0" y="3738549"/>
                </a:cubicBezTo>
                <a:lnTo>
                  <a:pt x="0" y="747727"/>
                </a:lnTo>
                <a:cubicBezTo>
                  <a:pt x="0" y="334770"/>
                  <a:pt x="334769" y="0"/>
                  <a:pt x="74772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7078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FF11E418-CC00-1B53-04CF-4BC4452662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0787" b="20787"/>
          <a:stretch>
            <a:fillRect/>
          </a:stretch>
        </p:blipFill>
        <p:spPr/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452A930-9C40-3CD4-5717-7F90BCEB756E}"/>
              </a:ext>
            </a:extLst>
          </p:cNvPr>
          <p:cNvSpPr/>
          <p:nvPr/>
        </p:nvSpPr>
        <p:spPr>
          <a:xfrm>
            <a:off x="0" y="1240619"/>
            <a:ext cx="9144000" cy="3004124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1F8531-FB68-7816-B904-9E394F7B2847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D2DBA712-CC48-C33D-B628-CA1FE05DB869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B6573E-0AB2-4AE1-9630-470311FBBFC0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FA3BB631-B663-14D3-958D-F68D275A1809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EDB39EE7-7B0C-B285-37B1-6C8AF007D98C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5696C66E-CAAB-94FB-4864-FB46A2F28768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3CD24E9-3387-5B48-E5A1-0E842DAA902C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E1DE1E-3BA1-AE41-EC5F-534F98C9C1CD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1C3DE72F-0FF8-1C1F-5ED1-D6B821AAB9FC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BAE8CC-8E42-721D-8891-D12E9856242B}"/>
                </a:ext>
              </a:extLst>
            </p:cNvPr>
            <p:cNvSpPr txBox="1"/>
            <p:nvPr/>
          </p:nvSpPr>
          <p:spPr>
            <a:xfrm>
              <a:off x="10108062" y="386334"/>
              <a:ext cx="1074743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94987D-D633-42B2-BF52-8B904566C504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219E785B-8F37-B225-1955-045709A44F26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E310DA-041B-8D0A-15E0-09AB4FE994A4}"/>
              </a:ext>
            </a:extLst>
          </p:cNvPr>
          <p:cNvSpPr txBox="1"/>
          <p:nvPr/>
        </p:nvSpPr>
        <p:spPr>
          <a:xfrm>
            <a:off x="934254" y="2123645"/>
            <a:ext cx="354865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>
                <a:solidFill>
                  <a:schemeClr val="bg1"/>
                </a:solidFill>
              </a:rPr>
              <a:t>Emerging Infectious Preparedness And </a:t>
            </a:r>
            <a:r>
              <a:rPr lang="en-ID" sz="2700" dirty="0">
                <a:solidFill>
                  <a:schemeClr val="accent2"/>
                </a:solidFill>
              </a:rPr>
              <a:t>Best Response</a:t>
            </a:r>
            <a:endParaRPr lang="id-ID" sz="27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41D6B7-120E-ABC2-52E3-95220BFC9A10}"/>
              </a:ext>
            </a:extLst>
          </p:cNvPr>
          <p:cNvSpPr txBox="1"/>
          <p:nvPr/>
        </p:nvSpPr>
        <p:spPr>
          <a:xfrm>
            <a:off x="5372138" y="2599135"/>
            <a:ext cx="3131601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 </a:t>
            </a:r>
            <a:r>
              <a:rPr lang="id-ID" sz="900" dirty="0" err="1">
                <a:solidFill>
                  <a:schemeClr val="bg1"/>
                </a:solidFill>
              </a:rPr>
              <a:t>amet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consectetur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adipisicing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elit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sed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do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ut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labore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et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dolore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magna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aliqua</a:t>
            </a:r>
            <a:r>
              <a:rPr lang="id-ID" sz="900" dirty="0">
                <a:solidFill>
                  <a:schemeClr val="bg1"/>
                </a:solidFill>
              </a:rPr>
              <a:t>. Ut </a:t>
            </a:r>
            <a:r>
              <a:rPr lang="id-ID" sz="900" dirty="0" err="1">
                <a:solidFill>
                  <a:schemeClr val="bg1"/>
                </a:solidFill>
              </a:rPr>
              <a:t>enim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ad</a:t>
            </a:r>
            <a:r>
              <a:rPr lang="id-ID" sz="900" dirty="0">
                <a:solidFill>
                  <a:schemeClr val="bg1"/>
                </a:solidFill>
              </a:rPr>
              <a:t> minim </a:t>
            </a:r>
            <a:r>
              <a:rPr lang="id-ID" sz="900" dirty="0" err="1">
                <a:solidFill>
                  <a:schemeClr val="bg1"/>
                </a:solidFill>
              </a:rPr>
              <a:t>veniam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quis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nostrud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exercitation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8FCF12-017D-D54A-5476-FD9271EB9077}"/>
              </a:ext>
            </a:extLst>
          </p:cNvPr>
          <p:cNvSpPr txBox="1"/>
          <p:nvPr/>
        </p:nvSpPr>
        <p:spPr>
          <a:xfrm>
            <a:off x="5372138" y="2288352"/>
            <a:ext cx="2581566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ID" sz="1050" dirty="0">
                <a:solidFill>
                  <a:schemeClr val="bg1"/>
                </a:solidFill>
              </a:rPr>
              <a:t>Exploring Personalized Medicine</a:t>
            </a:r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5053BF-5C62-BD7B-655D-6BF99E30C030}"/>
              </a:ext>
            </a:extLst>
          </p:cNvPr>
          <p:cNvSpPr/>
          <p:nvPr/>
        </p:nvSpPr>
        <p:spPr>
          <a:xfrm>
            <a:off x="5247652" y="2362200"/>
            <a:ext cx="62747" cy="914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97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52EB116D-4E53-051E-EAF5-E59E173C385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2361" r="32361"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69E0650-FEBF-17D2-BAA6-2FB0CCCE78AC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D0615E72-E45D-9059-4776-2CC167B021E6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A56D28D-9E32-3C02-9D5B-C1C30EA0F482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CAF9411A-9178-C5EB-1E6B-415C35E8C363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B8370EED-E143-B38E-4722-01C716C3C4CC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7472F32B-8F05-A53D-6A46-2660A5B3476C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B8BCBEA-6CC5-6EDA-7F2B-250FA3DB9D54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5A9D60-BCE4-779B-8712-B1348B186624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58D33999-182D-6D0F-626B-D5CFD341332C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1C7C67-A0B9-60E1-FD6C-96C2A424BDA6}"/>
                </a:ext>
              </a:extLst>
            </p:cNvPr>
            <p:cNvSpPr txBox="1"/>
            <p:nvPr/>
          </p:nvSpPr>
          <p:spPr>
            <a:xfrm>
              <a:off x="10108062" y="386334"/>
              <a:ext cx="1046963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D6736F3-1064-5B0E-F73B-445D7B76E9CE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21207B01-2F09-9262-4CB5-8F810F6DF6A6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EE4300E-E8A8-D487-64C1-9D8C2A1BB172}"/>
              </a:ext>
            </a:extLst>
          </p:cNvPr>
          <p:cNvSpPr txBox="1"/>
          <p:nvPr/>
        </p:nvSpPr>
        <p:spPr>
          <a:xfrm>
            <a:off x="4951658" y="1169277"/>
            <a:ext cx="341461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/>
              <a:t>Precision Medicine And Targeted In </a:t>
            </a:r>
            <a:r>
              <a:rPr lang="en-ID" sz="2700" dirty="0">
                <a:solidFill>
                  <a:schemeClr val="accent1"/>
                </a:solidFill>
              </a:rPr>
              <a:t>The Best Therapies</a:t>
            </a:r>
            <a:endParaRPr lang="id-ID" sz="2700" dirty="0">
              <a:solidFill>
                <a:schemeClr val="accent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4617126-60E5-3E5D-D684-33A6A73A9081}"/>
              </a:ext>
            </a:extLst>
          </p:cNvPr>
          <p:cNvSpPr/>
          <p:nvPr/>
        </p:nvSpPr>
        <p:spPr>
          <a:xfrm rot="5400000">
            <a:off x="6233494" y="2291315"/>
            <a:ext cx="679208" cy="33406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92C2B5-E914-95BF-C2DE-8E4829575FAD}"/>
              </a:ext>
            </a:extLst>
          </p:cNvPr>
          <p:cNvSpPr txBox="1"/>
          <p:nvPr/>
        </p:nvSpPr>
        <p:spPr>
          <a:xfrm>
            <a:off x="5672063" y="3701802"/>
            <a:ext cx="2520414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 </a:t>
            </a:r>
            <a:r>
              <a:rPr lang="id-ID" sz="900" dirty="0" err="1">
                <a:solidFill>
                  <a:schemeClr val="bg1"/>
                </a:solidFill>
              </a:rPr>
              <a:t>amet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consectetur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elit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sed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do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ut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labore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et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dolore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magna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aliqua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22" name="Graphic 935">
            <a:extLst>
              <a:ext uri="{FF2B5EF4-FFF2-40B4-BE49-F238E27FC236}">
                <a16:creationId xmlns:a16="http://schemas.microsoft.com/office/drawing/2014/main" id="{790A6711-578F-E487-6C94-C256C70E1B3B}"/>
              </a:ext>
            </a:extLst>
          </p:cNvPr>
          <p:cNvSpPr/>
          <p:nvPr/>
        </p:nvSpPr>
        <p:spPr>
          <a:xfrm>
            <a:off x="5198633" y="3830664"/>
            <a:ext cx="376812" cy="263768"/>
          </a:xfrm>
          <a:custGeom>
            <a:avLst/>
            <a:gdLst>
              <a:gd name="connsiteX0" fmla="*/ 85725 w 571500"/>
              <a:gd name="connsiteY0" fmla="*/ 171450 h 400050"/>
              <a:gd name="connsiteX1" fmla="*/ 142875 w 571500"/>
              <a:gd name="connsiteY1" fmla="*/ 114300 h 400050"/>
              <a:gd name="connsiteX2" fmla="*/ 85725 w 571500"/>
              <a:gd name="connsiteY2" fmla="*/ 57150 h 400050"/>
              <a:gd name="connsiteX3" fmla="*/ 28575 w 571500"/>
              <a:gd name="connsiteY3" fmla="*/ 114300 h 400050"/>
              <a:gd name="connsiteX4" fmla="*/ 85725 w 571500"/>
              <a:gd name="connsiteY4" fmla="*/ 171450 h 400050"/>
              <a:gd name="connsiteX5" fmla="*/ 485775 w 571500"/>
              <a:gd name="connsiteY5" fmla="*/ 171450 h 400050"/>
              <a:gd name="connsiteX6" fmla="*/ 542925 w 571500"/>
              <a:gd name="connsiteY6" fmla="*/ 114300 h 400050"/>
              <a:gd name="connsiteX7" fmla="*/ 485775 w 571500"/>
              <a:gd name="connsiteY7" fmla="*/ 57150 h 400050"/>
              <a:gd name="connsiteX8" fmla="*/ 428625 w 571500"/>
              <a:gd name="connsiteY8" fmla="*/ 114300 h 400050"/>
              <a:gd name="connsiteX9" fmla="*/ 485775 w 571500"/>
              <a:gd name="connsiteY9" fmla="*/ 171450 h 400050"/>
              <a:gd name="connsiteX10" fmla="*/ 514350 w 571500"/>
              <a:gd name="connsiteY10" fmla="*/ 200025 h 400050"/>
              <a:gd name="connsiteX11" fmla="*/ 457200 w 571500"/>
              <a:gd name="connsiteY11" fmla="*/ 200025 h 400050"/>
              <a:gd name="connsiteX12" fmla="*/ 416927 w 571500"/>
              <a:gd name="connsiteY12" fmla="*/ 216634 h 400050"/>
              <a:gd name="connsiteX13" fmla="*/ 483989 w 571500"/>
              <a:gd name="connsiteY13" fmla="*/ 314325 h 400050"/>
              <a:gd name="connsiteX14" fmla="*/ 542925 w 571500"/>
              <a:gd name="connsiteY14" fmla="*/ 314325 h 400050"/>
              <a:gd name="connsiteX15" fmla="*/ 571500 w 571500"/>
              <a:gd name="connsiteY15" fmla="*/ 285750 h 400050"/>
              <a:gd name="connsiteX16" fmla="*/ 571500 w 571500"/>
              <a:gd name="connsiteY16" fmla="*/ 257175 h 400050"/>
              <a:gd name="connsiteX17" fmla="*/ 514350 w 571500"/>
              <a:gd name="connsiteY17" fmla="*/ 200025 h 400050"/>
              <a:gd name="connsiteX18" fmla="*/ 285750 w 571500"/>
              <a:gd name="connsiteY18" fmla="*/ 200025 h 400050"/>
              <a:gd name="connsiteX19" fmla="*/ 385763 w 571500"/>
              <a:gd name="connsiteY19" fmla="*/ 100013 h 400050"/>
              <a:gd name="connsiteX20" fmla="*/ 285750 w 571500"/>
              <a:gd name="connsiteY20" fmla="*/ 0 h 400050"/>
              <a:gd name="connsiteX21" fmla="*/ 185738 w 571500"/>
              <a:gd name="connsiteY21" fmla="*/ 100013 h 400050"/>
              <a:gd name="connsiteX22" fmla="*/ 285750 w 571500"/>
              <a:gd name="connsiteY22" fmla="*/ 200025 h 400050"/>
              <a:gd name="connsiteX23" fmla="*/ 354330 w 571500"/>
              <a:gd name="connsiteY23" fmla="*/ 228600 h 400050"/>
              <a:gd name="connsiteX24" fmla="*/ 346918 w 571500"/>
              <a:gd name="connsiteY24" fmla="*/ 228600 h 400050"/>
              <a:gd name="connsiteX25" fmla="*/ 285750 w 571500"/>
              <a:gd name="connsiteY25" fmla="*/ 242888 h 400050"/>
              <a:gd name="connsiteX26" fmla="*/ 224582 w 571500"/>
              <a:gd name="connsiteY26" fmla="*/ 228600 h 400050"/>
              <a:gd name="connsiteX27" fmla="*/ 217170 w 571500"/>
              <a:gd name="connsiteY27" fmla="*/ 228600 h 400050"/>
              <a:gd name="connsiteX28" fmla="*/ 114300 w 571500"/>
              <a:gd name="connsiteY28" fmla="*/ 331470 h 400050"/>
              <a:gd name="connsiteX29" fmla="*/ 114300 w 571500"/>
              <a:gd name="connsiteY29" fmla="*/ 357188 h 400050"/>
              <a:gd name="connsiteX30" fmla="*/ 157163 w 571500"/>
              <a:gd name="connsiteY30" fmla="*/ 400050 h 400050"/>
              <a:gd name="connsiteX31" fmla="*/ 414338 w 571500"/>
              <a:gd name="connsiteY31" fmla="*/ 400050 h 400050"/>
              <a:gd name="connsiteX32" fmla="*/ 457200 w 571500"/>
              <a:gd name="connsiteY32" fmla="*/ 357188 h 400050"/>
              <a:gd name="connsiteX33" fmla="*/ 457200 w 571500"/>
              <a:gd name="connsiteY33" fmla="*/ 331470 h 400050"/>
              <a:gd name="connsiteX34" fmla="*/ 354330 w 571500"/>
              <a:gd name="connsiteY34" fmla="*/ 228600 h 400050"/>
              <a:gd name="connsiteX35" fmla="*/ 154573 w 571500"/>
              <a:gd name="connsiteY35" fmla="*/ 216634 h 400050"/>
              <a:gd name="connsiteX36" fmla="*/ 114300 w 571500"/>
              <a:gd name="connsiteY36" fmla="*/ 200025 h 400050"/>
              <a:gd name="connsiteX37" fmla="*/ 57150 w 571500"/>
              <a:gd name="connsiteY37" fmla="*/ 200025 h 400050"/>
              <a:gd name="connsiteX38" fmla="*/ 0 w 571500"/>
              <a:gd name="connsiteY38" fmla="*/ 257175 h 400050"/>
              <a:gd name="connsiteX39" fmla="*/ 0 w 571500"/>
              <a:gd name="connsiteY39" fmla="*/ 285750 h 400050"/>
              <a:gd name="connsiteX40" fmla="*/ 28575 w 571500"/>
              <a:gd name="connsiteY40" fmla="*/ 314325 h 400050"/>
              <a:gd name="connsiteX41" fmla="*/ 87422 w 571500"/>
              <a:gd name="connsiteY41" fmla="*/ 314325 h 400050"/>
              <a:gd name="connsiteX42" fmla="*/ 154573 w 571500"/>
              <a:gd name="connsiteY42" fmla="*/ 216634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71500" h="400050">
                <a:moveTo>
                  <a:pt x="85725" y="171450"/>
                </a:moveTo>
                <a:cubicBezTo>
                  <a:pt x="117247" y="171450"/>
                  <a:pt x="142875" y="145822"/>
                  <a:pt x="142875" y="114300"/>
                </a:cubicBezTo>
                <a:cubicBezTo>
                  <a:pt x="142875" y="82778"/>
                  <a:pt x="117247" y="57150"/>
                  <a:pt x="85725" y="57150"/>
                </a:cubicBezTo>
                <a:cubicBezTo>
                  <a:pt x="54203" y="57150"/>
                  <a:pt x="28575" y="82778"/>
                  <a:pt x="28575" y="114300"/>
                </a:cubicBezTo>
                <a:cubicBezTo>
                  <a:pt x="28575" y="145822"/>
                  <a:pt x="54203" y="171450"/>
                  <a:pt x="85725" y="171450"/>
                </a:cubicBezTo>
                <a:close/>
                <a:moveTo>
                  <a:pt x="485775" y="171450"/>
                </a:moveTo>
                <a:cubicBezTo>
                  <a:pt x="517297" y="171450"/>
                  <a:pt x="542925" y="145822"/>
                  <a:pt x="542925" y="114300"/>
                </a:cubicBezTo>
                <a:cubicBezTo>
                  <a:pt x="542925" y="82778"/>
                  <a:pt x="517297" y="57150"/>
                  <a:pt x="485775" y="57150"/>
                </a:cubicBezTo>
                <a:cubicBezTo>
                  <a:pt x="454253" y="57150"/>
                  <a:pt x="428625" y="82778"/>
                  <a:pt x="428625" y="114300"/>
                </a:cubicBezTo>
                <a:cubicBezTo>
                  <a:pt x="428625" y="145822"/>
                  <a:pt x="454253" y="171450"/>
                  <a:pt x="485775" y="171450"/>
                </a:cubicBezTo>
                <a:close/>
                <a:moveTo>
                  <a:pt x="514350" y="200025"/>
                </a:moveTo>
                <a:lnTo>
                  <a:pt x="457200" y="200025"/>
                </a:lnTo>
                <a:cubicBezTo>
                  <a:pt x="441484" y="200025"/>
                  <a:pt x="427286" y="206365"/>
                  <a:pt x="416927" y="216634"/>
                </a:cubicBezTo>
                <a:cubicBezTo>
                  <a:pt x="452914" y="236369"/>
                  <a:pt x="478453" y="271998"/>
                  <a:pt x="483989" y="314325"/>
                </a:cubicBezTo>
                <a:lnTo>
                  <a:pt x="542925" y="314325"/>
                </a:lnTo>
                <a:cubicBezTo>
                  <a:pt x="558731" y="314325"/>
                  <a:pt x="571500" y="301556"/>
                  <a:pt x="571500" y="285750"/>
                </a:cubicBezTo>
                <a:lnTo>
                  <a:pt x="571500" y="257175"/>
                </a:lnTo>
                <a:cubicBezTo>
                  <a:pt x="571500" y="225653"/>
                  <a:pt x="545872" y="200025"/>
                  <a:pt x="514350" y="200025"/>
                </a:cubicBezTo>
                <a:close/>
                <a:moveTo>
                  <a:pt x="285750" y="200025"/>
                </a:moveTo>
                <a:cubicBezTo>
                  <a:pt x="341025" y="200025"/>
                  <a:pt x="385763" y="155287"/>
                  <a:pt x="385763" y="100013"/>
                </a:cubicBezTo>
                <a:cubicBezTo>
                  <a:pt x="385763" y="44738"/>
                  <a:pt x="341025" y="0"/>
                  <a:pt x="285750" y="0"/>
                </a:cubicBezTo>
                <a:cubicBezTo>
                  <a:pt x="230475" y="0"/>
                  <a:pt x="185738" y="44738"/>
                  <a:pt x="185738" y="100013"/>
                </a:cubicBezTo>
                <a:cubicBezTo>
                  <a:pt x="185738" y="155287"/>
                  <a:pt x="230475" y="200025"/>
                  <a:pt x="285750" y="200025"/>
                </a:cubicBezTo>
                <a:close/>
                <a:moveTo>
                  <a:pt x="354330" y="228600"/>
                </a:moveTo>
                <a:lnTo>
                  <a:pt x="346918" y="228600"/>
                </a:lnTo>
                <a:cubicBezTo>
                  <a:pt x="328345" y="237530"/>
                  <a:pt x="307717" y="242888"/>
                  <a:pt x="285750" y="242888"/>
                </a:cubicBezTo>
                <a:cubicBezTo>
                  <a:pt x="263783" y="242888"/>
                  <a:pt x="243245" y="237530"/>
                  <a:pt x="224582" y="228600"/>
                </a:cubicBezTo>
                <a:lnTo>
                  <a:pt x="217170" y="228600"/>
                </a:lnTo>
                <a:cubicBezTo>
                  <a:pt x="160377" y="228600"/>
                  <a:pt x="114300" y="274677"/>
                  <a:pt x="114300" y="331470"/>
                </a:cubicBezTo>
                <a:lnTo>
                  <a:pt x="114300" y="357188"/>
                </a:lnTo>
                <a:cubicBezTo>
                  <a:pt x="114300" y="380851"/>
                  <a:pt x="133499" y="400050"/>
                  <a:pt x="157163" y="400050"/>
                </a:cubicBezTo>
                <a:lnTo>
                  <a:pt x="414338" y="400050"/>
                </a:lnTo>
                <a:cubicBezTo>
                  <a:pt x="438001" y="400050"/>
                  <a:pt x="457200" y="380851"/>
                  <a:pt x="457200" y="357188"/>
                </a:cubicBezTo>
                <a:lnTo>
                  <a:pt x="457200" y="331470"/>
                </a:lnTo>
                <a:cubicBezTo>
                  <a:pt x="457200" y="274677"/>
                  <a:pt x="411123" y="228600"/>
                  <a:pt x="354330" y="228600"/>
                </a:cubicBezTo>
                <a:close/>
                <a:moveTo>
                  <a:pt x="154573" y="216634"/>
                </a:moveTo>
                <a:cubicBezTo>
                  <a:pt x="144214" y="206365"/>
                  <a:pt x="130016" y="200025"/>
                  <a:pt x="114300" y="200025"/>
                </a:cubicBezTo>
                <a:lnTo>
                  <a:pt x="57150" y="200025"/>
                </a:lnTo>
                <a:cubicBezTo>
                  <a:pt x="25628" y="200025"/>
                  <a:pt x="0" y="225653"/>
                  <a:pt x="0" y="257175"/>
                </a:cubicBezTo>
                <a:lnTo>
                  <a:pt x="0" y="285750"/>
                </a:lnTo>
                <a:cubicBezTo>
                  <a:pt x="0" y="301556"/>
                  <a:pt x="12769" y="314325"/>
                  <a:pt x="28575" y="314325"/>
                </a:cubicBezTo>
                <a:lnTo>
                  <a:pt x="87422" y="314325"/>
                </a:lnTo>
                <a:cubicBezTo>
                  <a:pt x="93047" y="271998"/>
                  <a:pt x="118586" y="236369"/>
                  <a:pt x="154573" y="216634"/>
                </a:cubicBezTo>
                <a:close/>
              </a:path>
            </a:pathLst>
          </a:custGeom>
          <a:solidFill>
            <a:schemeClr val="accent2"/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DDC020-7B55-FC65-2683-51A1D243E525}"/>
              </a:ext>
            </a:extLst>
          </p:cNvPr>
          <p:cNvSpPr txBox="1"/>
          <p:nvPr/>
        </p:nvSpPr>
        <p:spPr>
          <a:xfrm>
            <a:off x="4951659" y="2683974"/>
            <a:ext cx="3414905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r>
              <a:rPr lang="id-ID" sz="900" dirty="0"/>
              <a:t> </a:t>
            </a:r>
            <a:r>
              <a:rPr lang="id-ID" sz="900" dirty="0" err="1"/>
              <a:t>dolore</a:t>
            </a:r>
            <a:r>
              <a:rPr lang="id-ID" sz="900" dirty="0"/>
              <a:t> </a:t>
            </a:r>
            <a:r>
              <a:rPr lang="id-ID" sz="900" dirty="0" err="1"/>
              <a:t>magna</a:t>
            </a:r>
            <a:r>
              <a:rPr lang="id-ID" sz="900" dirty="0"/>
              <a:t> </a:t>
            </a:r>
            <a:r>
              <a:rPr lang="id-ID" sz="900" dirty="0" err="1"/>
              <a:t>aliqua</a:t>
            </a:r>
            <a:r>
              <a:rPr lang="id-ID" sz="900" dirty="0"/>
              <a:t>. Ut </a:t>
            </a:r>
            <a:r>
              <a:rPr lang="id-ID" sz="900" dirty="0" err="1"/>
              <a:t>enim</a:t>
            </a:r>
            <a:r>
              <a:rPr lang="id-ID" sz="900" dirty="0"/>
              <a:t> </a:t>
            </a:r>
            <a:r>
              <a:rPr lang="id-ID" sz="900" dirty="0" err="1"/>
              <a:t>ad</a:t>
            </a:r>
            <a:r>
              <a:rPr lang="id-ID" sz="900" dirty="0"/>
              <a:t> minim </a:t>
            </a:r>
            <a:r>
              <a:rPr lang="id-ID" sz="900" dirty="0" err="1"/>
              <a:t>veniam</a:t>
            </a:r>
            <a:r>
              <a:rPr lang="id-ID" sz="900" dirty="0"/>
              <a:t>, </a:t>
            </a:r>
            <a:r>
              <a:rPr lang="id-ID" sz="900" dirty="0" err="1"/>
              <a:t>quis</a:t>
            </a:r>
            <a:r>
              <a:rPr lang="id-ID" sz="900" dirty="0"/>
              <a:t> </a:t>
            </a:r>
            <a:r>
              <a:rPr lang="id-ID" sz="900" dirty="0" err="1"/>
              <a:t>nostrud</a:t>
            </a:r>
            <a:r>
              <a:rPr lang="id-ID" sz="900" dirty="0"/>
              <a:t> </a:t>
            </a:r>
            <a:r>
              <a:rPr lang="id-ID" sz="900" dirty="0" err="1"/>
              <a:t>exercitation</a:t>
            </a:r>
            <a:r>
              <a:rPr lang="id-ID" sz="900" dirty="0"/>
              <a:t> </a:t>
            </a:r>
            <a:r>
              <a:rPr lang="id-ID" sz="900" dirty="0" err="1"/>
              <a:t>ullamco</a:t>
            </a:r>
            <a:r>
              <a:rPr lang="id-ID" sz="900" dirty="0"/>
              <a:t> </a:t>
            </a:r>
            <a:r>
              <a:rPr lang="id-ID" sz="900" dirty="0" err="1"/>
              <a:t>laboris</a:t>
            </a:r>
            <a:r>
              <a:rPr lang="id-ID" sz="900" dirty="0"/>
              <a:t> </a:t>
            </a:r>
            <a:r>
              <a:rPr lang="id-ID" sz="900" dirty="0" err="1"/>
              <a:t>nisi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aliquip</a:t>
            </a:r>
            <a:endParaRPr lang="id-ID" sz="9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80B7662-ACE5-9F61-5E7B-CF206CD17715}"/>
              </a:ext>
            </a:extLst>
          </p:cNvPr>
          <p:cNvSpPr/>
          <p:nvPr/>
        </p:nvSpPr>
        <p:spPr>
          <a:xfrm>
            <a:off x="1927039" y="1169277"/>
            <a:ext cx="2408801" cy="30099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141A69C-1DD5-E648-570F-7544BB63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21" t="16507" r="54732" b="11194"/>
          <a:stretch>
            <a:fillRect/>
          </a:stretch>
        </p:blipFill>
        <p:spPr>
          <a:xfrm>
            <a:off x="2015429" y="1279725"/>
            <a:ext cx="2232020" cy="2789004"/>
          </a:xfrm>
          <a:custGeom>
            <a:avLst/>
            <a:gdLst>
              <a:gd name="connsiteX0" fmla="*/ 496014 w 2976026"/>
              <a:gd name="connsiteY0" fmla="*/ 0 h 3718672"/>
              <a:gd name="connsiteX1" fmla="*/ 2480012 w 2976026"/>
              <a:gd name="connsiteY1" fmla="*/ 0 h 3718672"/>
              <a:gd name="connsiteX2" fmla="*/ 2976026 w 2976026"/>
              <a:gd name="connsiteY2" fmla="*/ 496014 h 3718672"/>
              <a:gd name="connsiteX3" fmla="*/ 2976026 w 2976026"/>
              <a:gd name="connsiteY3" fmla="*/ 3222658 h 3718672"/>
              <a:gd name="connsiteX4" fmla="*/ 2480012 w 2976026"/>
              <a:gd name="connsiteY4" fmla="*/ 3718672 h 3718672"/>
              <a:gd name="connsiteX5" fmla="*/ 496014 w 2976026"/>
              <a:gd name="connsiteY5" fmla="*/ 3718672 h 3718672"/>
              <a:gd name="connsiteX6" fmla="*/ 0 w 2976026"/>
              <a:gd name="connsiteY6" fmla="*/ 3222658 h 3718672"/>
              <a:gd name="connsiteX7" fmla="*/ 0 w 2976026"/>
              <a:gd name="connsiteY7" fmla="*/ 496014 h 3718672"/>
              <a:gd name="connsiteX8" fmla="*/ 496014 w 2976026"/>
              <a:gd name="connsiteY8" fmla="*/ 0 h 37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6026" h="3718672">
                <a:moveTo>
                  <a:pt x="496014" y="0"/>
                </a:moveTo>
                <a:lnTo>
                  <a:pt x="2480012" y="0"/>
                </a:lnTo>
                <a:cubicBezTo>
                  <a:pt x="2753953" y="0"/>
                  <a:pt x="2976026" y="222073"/>
                  <a:pt x="2976026" y="496014"/>
                </a:cubicBezTo>
                <a:lnTo>
                  <a:pt x="2976026" y="3222658"/>
                </a:lnTo>
                <a:cubicBezTo>
                  <a:pt x="2976026" y="3496599"/>
                  <a:pt x="2753953" y="3718672"/>
                  <a:pt x="2480012" y="3718672"/>
                </a:cubicBezTo>
                <a:lnTo>
                  <a:pt x="496014" y="3718672"/>
                </a:lnTo>
                <a:cubicBezTo>
                  <a:pt x="222073" y="3718672"/>
                  <a:pt x="0" y="3496599"/>
                  <a:pt x="0" y="3222658"/>
                </a:cubicBezTo>
                <a:lnTo>
                  <a:pt x="0" y="496014"/>
                </a:lnTo>
                <a:cubicBezTo>
                  <a:pt x="0" y="222073"/>
                  <a:pt x="222073" y="0"/>
                  <a:pt x="49601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5239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032E60-F10A-853E-D3E5-6FAC79808A3D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D156C79-BE3C-D77A-EF61-E03FA137C731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9302256-AD25-E03E-5D42-54ACB5A81692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39085269-D777-B7C9-77F0-93B3E39630F3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7787C009-198E-6D33-C921-23C755A51DDA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940C48ED-7767-BDF5-79EB-284F926B6DA6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1B32802-930A-2086-991D-84322B12EB09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AFB8B8-BF9A-057E-17D1-083C2C2744B5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A785506D-1986-A1F8-1D32-00728176C87C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5E9AEF-8D76-0802-525D-00B5A4AE7EC4}"/>
                </a:ext>
              </a:extLst>
            </p:cNvPr>
            <p:cNvSpPr txBox="1"/>
            <p:nvPr/>
          </p:nvSpPr>
          <p:spPr>
            <a:xfrm>
              <a:off x="10108062" y="386334"/>
              <a:ext cx="1047356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094E30C-4068-007D-1A5D-E1EF1B29D4AA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3A20BB04-A334-C517-722C-CEB69B6B1263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749C12-A8C0-C42E-B2D6-45BBF049EB22}"/>
              </a:ext>
            </a:extLst>
          </p:cNvPr>
          <p:cNvSpPr txBox="1"/>
          <p:nvPr/>
        </p:nvSpPr>
        <p:spPr>
          <a:xfrm>
            <a:off x="732494" y="994939"/>
            <a:ext cx="341461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/>
              <a:t>Artificial </a:t>
            </a:r>
            <a:r>
              <a:rPr lang="en-ID" sz="2700" dirty="0">
                <a:solidFill>
                  <a:schemeClr val="accent1"/>
                </a:solidFill>
              </a:rPr>
              <a:t>Intelligence in </a:t>
            </a:r>
            <a:r>
              <a:rPr lang="en-ID" sz="2700" dirty="0"/>
              <a:t>Diagnostic Medical</a:t>
            </a:r>
            <a:endParaRPr lang="id-ID" sz="27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2A8A361-E013-E1B2-92B3-ABE0C8AEA5F0}"/>
              </a:ext>
            </a:extLst>
          </p:cNvPr>
          <p:cNvSpPr/>
          <p:nvPr/>
        </p:nvSpPr>
        <p:spPr>
          <a:xfrm rot="5400000">
            <a:off x="2005769" y="1255548"/>
            <a:ext cx="794084" cy="33406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320225-8121-D029-7816-992A1E3FD661}"/>
              </a:ext>
            </a:extLst>
          </p:cNvPr>
          <p:cNvSpPr txBox="1"/>
          <p:nvPr/>
        </p:nvSpPr>
        <p:spPr>
          <a:xfrm>
            <a:off x="1501776" y="2689767"/>
            <a:ext cx="2520414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 </a:t>
            </a:r>
            <a:r>
              <a:rPr lang="id-ID" sz="900" dirty="0" err="1">
                <a:solidFill>
                  <a:schemeClr val="bg1"/>
                </a:solidFill>
              </a:rPr>
              <a:t>amet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consectetur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elit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sed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do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ut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labore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et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dolore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magna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aliqua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DDD15E5-15B5-7E4A-F732-599A77388839}"/>
              </a:ext>
            </a:extLst>
          </p:cNvPr>
          <p:cNvSpPr/>
          <p:nvPr/>
        </p:nvSpPr>
        <p:spPr>
          <a:xfrm rot="5400000">
            <a:off x="2005768" y="2239430"/>
            <a:ext cx="794084" cy="334063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AD42A7-D7FC-298B-4A1B-F36DCB60E5A3}"/>
              </a:ext>
            </a:extLst>
          </p:cNvPr>
          <p:cNvSpPr txBox="1"/>
          <p:nvPr/>
        </p:nvSpPr>
        <p:spPr>
          <a:xfrm>
            <a:off x="1501775" y="3673649"/>
            <a:ext cx="2520414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 </a:t>
            </a:r>
            <a:r>
              <a:rPr lang="id-ID" sz="900" dirty="0" err="1">
                <a:solidFill>
                  <a:schemeClr val="bg1"/>
                </a:solidFill>
              </a:rPr>
              <a:t>amet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consectetur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elit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sed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do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ut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labore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et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dolore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magna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aliqua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25" name="Graphic 680">
            <a:extLst>
              <a:ext uri="{FF2B5EF4-FFF2-40B4-BE49-F238E27FC236}">
                <a16:creationId xmlns:a16="http://schemas.microsoft.com/office/drawing/2014/main" id="{45A545B6-1669-4403-8605-FE89196A0451}"/>
              </a:ext>
            </a:extLst>
          </p:cNvPr>
          <p:cNvSpPr/>
          <p:nvPr/>
        </p:nvSpPr>
        <p:spPr>
          <a:xfrm>
            <a:off x="1032532" y="3745751"/>
            <a:ext cx="342230" cy="342900"/>
          </a:xfrm>
          <a:custGeom>
            <a:avLst/>
            <a:gdLst>
              <a:gd name="connsiteX0" fmla="*/ 448815 w 456307"/>
              <a:gd name="connsiteY0" fmla="*/ 276858 h 457200"/>
              <a:gd name="connsiteX1" fmla="*/ 362461 w 456307"/>
              <a:gd name="connsiteY1" fmla="*/ 363222 h 457200"/>
              <a:gd name="connsiteX2" fmla="*/ 322271 w 456307"/>
              <a:gd name="connsiteY2" fmla="*/ 363222 h 457200"/>
              <a:gd name="connsiteX3" fmla="*/ 250542 w 456307"/>
              <a:gd name="connsiteY3" fmla="*/ 291412 h 457200"/>
              <a:gd name="connsiteX4" fmla="*/ 241709 w 456307"/>
              <a:gd name="connsiteY4" fmla="*/ 300260 h 457200"/>
              <a:gd name="connsiteX5" fmla="*/ 236881 w 456307"/>
              <a:gd name="connsiteY5" fmla="*/ 450746 h 457200"/>
              <a:gd name="connsiteX6" fmla="*/ 216156 w 456307"/>
              <a:gd name="connsiteY6" fmla="*/ 453243 h 457200"/>
              <a:gd name="connsiteX7" fmla="*/ 120146 w 456307"/>
              <a:gd name="connsiteY7" fmla="*/ 357236 h 457200"/>
              <a:gd name="connsiteX8" fmla="*/ 104251 w 456307"/>
              <a:gd name="connsiteY8" fmla="*/ 373131 h 457200"/>
              <a:gd name="connsiteX9" fmla="*/ 105689 w 456307"/>
              <a:gd name="connsiteY9" fmla="*/ 380093 h 457200"/>
              <a:gd name="connsiteX10" fmla="*/ 77110 w 456307"/>
              <a:gd name="connsiteY10" fmla="*/ 408674 h 457200"/>
              <a:gd name="connsiteX11" fmla="*/ 48529 w 456307"/>
              <a:gd name="connsiteY11" fmla="*/ 380096 h 457200"/>
              <a:gd name="connsiteX12" fmla="*/ 77108 w 456307"/>
              <a:gd name="connsiteY12" fmla="*/ 351515 h 457200"/>
              <a:gd name="connsiteX13" fmla="*/ 77109 w 456307"/>
              <a:gd name="connsiteY13" fmla="*/ 351515 h 457200"/>
              <a:gd name="connsiteX14" fmla="*/ 84073 w 456307"/>
              <a:gd name="connsiteY14" fmla="*/ 352952 h 457200"/>
              <a:gd name="connsiteX15" fmla="*/ 99968 w 456307"/>
              <a:gd name="connsiteY15" fmla="*/ 337057 h 457200"/>
              <a:gd name="connsiteX16" fmla="*/ 3957 w 456307"/>
              <a:gd name="connsiteY16" fmla="*/ 241051 h 457200"/>
              <a:gd name="connsiteX17" fmla="*/ 6455 w 456307"/>
              <a:gd name="connsiteY17" fmla="*/ 220329 h 457200"/>
              <a:gd name="connsiteX18" fmla="*/ 156946 w 456307"/>
              <a:gd name="connsiteY18" fmla="*/ 215500 h 457200"/>
              <a:gd name="connsiteX19" fmla="*/ 165696 w 456307"/>
              <a:gd name="connsiteY19" fmla="*/ 206750 h 457200"/>
              <a:gd name="connsiteX20" fmla="*/ 93980 w 456307"/>
              <a:gd name="connsiteY20" fmla="*/ 134940 h 457200"/>
              <a:gd name="connsiteX21" fmla="*/ 93980 w 456307"/>
              <a:gd name="connsiteY21" fmla="*/ 94667 h 457200"/>
              <a:gd name="connsiteX22" fmla="*/ 180348 w 456307"/>
              <a:gd name="connsiteY22" fmla="*/ 8303 h 457200"/>
              <a:gd name="connsiteX23" fmla="*/ 200444 w 456307"/>
              <a:gd name="connsiteY23" fmla="*/ 0 h 457200"/>
              <a:gd name="connsiteX24" fmla="*/ 220622 w 456307"/>
              <a:gd name="connsiteY24" fmla="*/ 8303 h 457200"/>
              <a:gd name="connsiteX25" fmla="*/ 292351 w 456307"/>
              <a:gd name="connsiteY25" fmla="*/ 80015 h 457200"/>
              <a:gd name="connsiteX26" fmla="*/ 335039 w 456307"/>
              <a:gd name="connsiteY26" fmla="*/ 37245 h 457200"/>
              <a:gd name="connsiteX27" fmla="*/ 377463 w 456307"/>
              <a:gd name="connsiteY27" fmla="*/ 37245 h 457200"/>
              <a:gd name="connsiteX28" fmla="*/ 419886 w 456307"/>
              <a:gd name="connsiteY28" fmla="*/ 79667 h 457200"/>
              <a:gd name="connsiteX29" fmla="*/ 419886 w 456307"/>
              <a:gd name="connsiteY29" fmla="*/ 122089 h 457200"/>
              <a:gd name="connsiteX30" fmla="*/ 377198 w 456307"/>
              <a:gd name="connsiteY30" fmla="*/ 164859 h 457200"/>
              <a:gd name="connsiteX31" fmla="*/ 448912 w 456307"/>
              <a:gd name="connsiteY31" fmla="*/ 236669 h 457200"/>
              <a:gd name="connsiteX32" fmla="*/ 448859 w 456307"/>
              <a:gd name="connsiteY32" fmla="*/ 276814 h 457200"/>
              <a:gd name="connsiteX33" fmla="*/ 448815 w 456307"/>
              <a:gd name="connsiteY33" fmla="*/ 276858 h 457200"/>
              <a:gd name="connsiteX34" fmla="*/ 196062 w 456307"/>
              <a:gd name="connsiteY34" fmla="*/ 176302 h 457200"/>
              <a:gd name="connsiteX35" fmla="*/ 261985 w 456307"/>
              <a:gd name="connsiteY35" fmla="*/ 110380 h 457200"/>
              <a:gd name="connsiteX36" fmla="*/ 200444 w 456307"/>
              <a:gd name="connsiteY36" fmla="*/ 48855 h 457200"/>
              <a:gd name="connsiteX37" fmla="*/ 134534 w 456307"/>
              <a:gd name="connsiteY37" fmla="*/ 114762 h 457200"/>
              <a:gd name="connsiteX38" fmla="*/ 408359 w 456307"/>
              <a:gd name="connsiteY38" fmla="*/ 256764 h 457200"/>
              <a:gd name="connsiteX39" fmla="*/ 346832 w 456307"/>
              <a:gd name="connsiteY39" fmla="*/ 195224 h 457200"/>
              <a:gd name="connsiteX40" fmla="*/ 280908 w 456307"/>
              <a:gd name="connsiteY40" fmla="*/ 261145 h 457200"/>
              <a:gd name="connsiteX41" fmla="*/ 342450 w 456307"/>
              <a:gd name="connsiteY41" fmla="*/ 322671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6307" h="457200">
                <a:moveTo>
                  <a:pt x="448815" y="276858"/>
                </a:moveTo>
                <a:lnTo>
                  <a:pt x="362461" y="363222"/>
                </a:lnTo>
                <a:cubicBezTo>
                  <a:pt x="351351" y="374293"/>
                  <a:pt x="333380" y="374293"/>
                  <a:pt x="322271" y="363222"/>
                </a:cubicBezTo>
                <a:lnTo>
                  <a:pt x="250542" y="291412"/>
                </a:lnTo>
                <a:lnTo>
                  <a:pt x="241709" y="300260"/>
                </a:lnTo>
                <a:cubicBezTo>
                  <a:pt x="263586" y="348444"/>
                  <a:pt x="261801" y="404063"/>
                  <a:pt x="236881" y="450746"/>
                </a:cubicBezTo>
                <a:cubicBezTo>
                  <a:pt x="232861" y="458337"/>
                  <a:pt x="222241" y="459314"/>
                  <a:pt x="216156" y="453243"/>
                </a:cubicBezTo>
                <a:lnTo>
                  <a:pt x="120146" y="357236"/>
                </a:lnTo>
                <a:lnTo>
                  <a:pt x="104251" y="373131"/>
                </a:lnTo>
                <a:cubicBezTo>
                  <a:pt x="104879" y="375461"/>
                  <a:pt x="105689" y="377596"/>
                  <a:pt x="105689" y="380093"/>
                </a:cubicBezTo>
                <a:cubicBezTo>
                  <a:pt x="105690" y="395878"/>
                  <a:pt x="92895" y="408674"/>
                  <a:pt x="77110" y="408674"/>
                </a:cubicBezTo>
                <a:cubicBezTo>
                  <a:pt x="61326" y="408675"/>
                  <a:pt x="48530" y="395880"/>
                  <a:pt x="48529" y="380096"/>
                </a:cubicBezTo>
                <a:cubicBezTo>
                  <a:pt x="48529" y="364312"/>
                  <a:pt x="61324" y="351516"/>
                  <a:pt x="77108" y="351515"/>
                </a:cubicBezTo>
                <a:cubicBezTo>
                  <a:pt x="77108" y="351515"/>
                  <a:pt x="77109" y="351515"/>
                  <a:pt x="77109" y="351515"/>
                </a:cubicBezTo>
                <a:cubicBezTo>
                  <a:pt x="79607" y="351515"/>
                  <a:pt x="81742" y="352325"/>
                  <a:pt x="84073" y="352952"/>
                </a:cubicBezTo>
                <a:lnTo>
                  <a:pt x="99968" y="337057"/>
                </a:lnTo>
                <a:lnTo>
                  <a:pt x="3957" y="241051"/>
                </a:lnTo>
                <a:cubicBezTo>
                  <a:pt x="-2113" y="234966"/>
                  <a:pt x="-1137" y="224431"/>
                  <a:pt x="6455" y="220329"/>
                </a:cubicBezTo>
                <a:cubicBezTo>
                  <a:pt x="53139" y="195409"/>
                  <a:pt x="108760" y="193624"/>
                  <a:pt x="156946" y="215500"/>
                </a:cubicBezTo>
                <a:lnTo>
                  <a:pt x="165696" y="206750"/>
                </a:lnTo>
                <a:lnTo>
                  <a:pt x="93980" y="134940"/>
                </a:lnTo>
                <a:cubicBezTo>
                  <a:pt x="82914" y="123797"/>
                  <a:pt x="82914" y="105812"/>
                  <a:pt x="93980" y="94667"/>
                </a:cubicBezTo>
                <a:lnTo>
                  <a:pt x="180348" y="8303"/>
                </a:lnTo>
                <a:cubicBezTo>
                  <a:pt x="185671" y="2964"/>
                  <a:pt x="192905" y="-25"/>
                  <a:pt x="200444" y="0"/>
                </a:cubicBezTo>
                <a:cubicBezTo>
                  <a:pt x="208004" y="-10"/>
                  <a:pt x="215259" y="2975"/>
                  <a:pt x="220622" y="8303"/>
                </a:cubicBezTo>
                <a:lnTo>
                  <a:pt x="292351" y="80015"/>
                </a:lnTo>
                <a:lnTo>
                  <a:pt x="335039" y="37245"/>
                </a:lnTo>
                <a:cubicBezTo>
                  <a:pt x="346758" y="25537"/>
                  <a:pt x="365745" y="25537"/>
                  <a:pt x="377463" y="37245"/>
                </a:cubicBezTo>
                <a:lnTo>
                  <a:pt x="419886" y="79667"/>
                </a:lnTo>
                <a:cubicBezTo>
                  <a:pt x="431581" y="91389"/>
                  <a:pt x="431581" y="110366"/>
                  <a:pt x="419886" y="122089"/>
                </a:cubicBezTo>
                <a:lnTo>
                  <a:pt x="377198" y="164859"/>
                </a:lnTo>
                <a:lnTo>
                  <a:pt x="448912" y="236669"/>
                </a:lnTo>
                <a:cubicBezTo>
                  <a:pt x="459983" y="247770"/>
                  <a:pt x="459959" y="265743"/>
                  <a:pt x="448859" y="276814"/>
                </a:cubicBezTo>
                <a:cubicBezTo>
                  <a:pt x="448844" y="276829"/>
                  <a:pt x="448829" y="276844"/>
                  <a:pt x="448815" y="276858"/>
                </a:cubicBezTo>
                <a:close/>
                <a:moveTo>
                  <a:pt x="196062" y="176302"/>
                </a:moveTo>
                <a:lnTo>
                  <a:pt x="261985" y="110380"/>
                </a:lnTo>
                <a:lnTo>
                  <a:pt x="200444" y="48855"/>
                </a:lnTo>
                <a:lnTo>
                  <a:pt x="134534" y="114762"/>
                </a:lnTo>
                <a:close/>
                <a:moveTo>
                  <a:pt x="408359" y="256764"/>
                </a:moveTo>
                <a:lnTo>
                  <a:pt x="346832" y="195224"/>
                </a:lnTo>
                <a:lnTo>
                  <a:pt x="280908" y="261145"/>
                </a:lnTo>
                <a:lnTo>
                  <a:pt x="342450" y="322671"/>
                </a:lnTo>
                <a:close/>
              </a:path>
            </a:pathLst>
          </a:custGeom>
          <a:solidFill>
            <a:schemeClr val="accent1"/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sp>
        <p:nvSpPr>
          <p:cNvPr id="26" name="Graphic 682">
            <a:extLst>
              <a:ext uri="{FF2B5EF4-FFF2-40B4-BE49-F238E27FC236}">
                <a16:creationId xmlns:a16="http://schemas.microsoft.com/office/drawing/2014/main" id="{C322F517-405F-B32B-C300-38F5FC4A6499}"/>
              </a:ext>
            </a:extLst>
          </p:cNvPr>
          <p:cNvSpPr/>
          <p:nvPr/>
        </p:nvSpPr>
        <p:spPr>
          <a:xfrm>
            <a:off x="1074724" y="2807005"/>
            <a:ext cx="300038" cy="300038"/>
          </a:xfrm>
          <a:custGeom>
            <a:avLst/>
            <a:gdLst>
              <a:gd name="connsiteX0" fmla="*/ 387496 w 400050"/>
              <a:gd name="connsiteY0" fmla="*/ 87458 h 400050"/>
              <a:gd name="connsiteX1" fmla="*/ 312592 w 400050"/>
              <a:gd name="connsiteY1" fmla="*/ 12554 h 400050"/>
              <a:gd name="connsiteX2" fmla="*/ 282284 w 400050"/>
              <a:gd name="connsiteY2" fmla="*/ 0 h 400050"/>
              <a:gd name="connsiteX3" fmla="*/ 42863 w 400050"/>
              <a:gd name="connsiteY3" fmla="*/ 0 h 400050"/>
              <a:gd name="connsiteX4" fmla="*/ 0 w 400050"/>
              <a:gd name="connsiteY4" fmla="*/ 42863 h 400050"/>
              <a:gd name="connsiteX5" fmla="*/ 0 w 400050"/>
              <a:gd name="connsiteY5" fmla="*/ 357188 h 400050"/>
              <a:gd name="connsiteX6" fmla="*/ 42863 w 400050"/>
              <a:gd name="connsiteY6" fmla="*/ 400050 h 400050"/>
              <a:gd name="connsiteX7" fmla="*/ 357188 w 400050"/>
              <a:gd name="connsiteY7" fmla="*/ 400050 h 400050"/>
              <a:gd name="connsiteX8" fmla="*/ 400050 w 400050"/>
              <a:gd name="connsiteY8" fmla="*/ 357188 h 400050"/>
              <a:gd name="connsiteX9" fmla="*/ 400050 w 400050"/>
              <a:gd name="connsiteY9" fmla="*/ 117767 h 400050"/>
              <a:gd name="connsiteX10" fmla="*/ 387496 w 400050"/>
              <a:gd name="connsiteY10" fmla="*/ 87458 h 400050"/>
              <a:gd name="connsiteX11" fmla="*/ 200025 w 400050"/>
              <a:gd name="connsiteY11" fmla="*/ 342900 h 400050"/>
              <a:gd name="connsiteX12" fmla="*/ 142875 w 400050"/>
              <a:gd name="connsiteY12" fmla="*/ 285750 h 400050"/>
              <a:gd name="connsiteX13" fmla="*/ 200025 w 400050"/>
              <a:gd name="connsiteY13" fmla="*/ 228600 h 400050"/>
              <a:gd name="connsiteX14" fmla="*/ 257175 w 400050"/>
              <a:gd name="connsiteY14" fmla="*/ 285750 h 400050"/>
              <a:gd name="connsiteX15" fmla="*/ 200025 w 400050"/>
              <a:gd name="connsiteY15" fmla="*/ 342900 h 400050"/>
              <a:gd name="connsiteX16" fmla="*/ 285750 w 400050"/>
              <a:gd name="connsiteY16" fmla="*/ 70973 h 400050"/>
              <a:gd name="connsiteX17" fmla="*/ 285750 w 400050"/>
              <a:gd name="connsiteY17" fmla="*/ 160734 h 400050"/>
              <a:gd name="connsiteX18" fmla="*/ 275034 w 400050"/>
              <a:gd name="connsiteY18" fmla="*/ 171450 h 400050"/>
              <a:gd name="connsiteX19" fmla="*/ 67866 w 400050"/>
              <a:gd name="connsiteY19" fmla="*/ 171450 h 400050"/>
              <a:gd name="connsiteX20" fmla="*/ 57150 w 400050"/>
              <a:gd name="connsiteY20" fmla="*/ 160734 h 400050"/>
              <a:gd name="connsiteX21" fmla="*/ 57150 w 400050"/>
              <a:gd name="connsiteY21" fmla="*/ 67866 h 400050"/>
              <a:gd name="connsiteX22" fmla="*/ 67866 w 400050"/>
              <a:gd name="connsiteY22" fmla="*/ 57150 h 400050"/>
              <a:gd name="connsiteX23" fmla="*/ 271927 w 400050"/>
              <a:gd name="connsiteY23" fmla="*/ 57150 h 400050"/>
              <a:gd name="connsiteX24" fmla="*/ 279504 w 400050"/>
              <a:gd name="connsiteY24" fmla="*/ 60289 h 400050"/>
              <a:gd name="connsiteX25" fmla="*/ 282611 w 400050"/>
              <a:gd name="connsiteY25" fmla="*/ 63396 h 400050"/>
              <a:gd name="connsiteX26" fmla="*/ 285750 w 400050"/>
              <a:gd name="connsiteY26" fmla="*/ 70973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0050" h="400050">
                <a:moveTo>
                  <a:pt x="387496" y="87458"/>
                </a:moveTo>
                <a:lnTo>
                  <a:pt x="312592" y="12554"/>
                </a:lnTo>
                <a:cubicBezTo>
                  <a:pt x="304553" y="4516"/>
                  <a:pt x="293651" y="0"/>
                  <a:pt x="282284" y="0"/>
                </a:cubicBezTo>
                <a:lnTo>
                  <a:pt x="42863" y="0"/>
                </a:lnTo>
                <a:cubicBezTo>
                  <a:pt x="19190" y="0"/>
                  <a:pt x="0" y="19190"/>
                  <a:pt x="0" y="42863"/>
                </a:cubicBezTo>
                <a:lnTo>
                  <a:pt x="0" y="357188"/>
                </a:lnTo>
                <a:cubicBezTo>
                  <a:pt x="0" y="380860"/>
                  <a:pt x="19190" y="400050"/>
                  <a:pt x="42863" y="400050"/>
                </a:cubicBezTo>
                <a:lnTo>
                  <a:pt x="357188" y="400050"/>
                </a:lnTo>
                <a:cubicBezTo>
                  <a:pt x="380860" y="400050"/>
                  <a:pt x="400050" y="380860"/>
                  <a:pt x="400050" y="357188"/>
                </a:cubicBezTo>
                <a:lnTo>
                  <a:pt x="400050" y="117767"/>
                </a:lnTo>
                <a:cubicBezTo>
                  <a:pt x="400050" y="106399"/>
                  <a:pt x="395534" y="95497"/>
                  <a:pt x="387496" y="87458"/>
                </a:cubicBezTo>
                <a:close/>
                <a:moveTo>
                  <a:pt x="200025" y="342900"/>
                </a:moveTo>
                <a:cubicBezTo>
                  <a:pt x="168462" y="342900"/>
                  <a:pt x="142875" y="317313"/>
                  <a:pt x="142875" y="285750"/>
                </a:cubicBezTo>
                <a:cubicBezTo>
                  <a:pt x="142875" y="254187"/>
                  <a:pt x="168462" y="228600"/>
                  <a:pt x="200025" y="228600"/>
                </a:cubicBezTo>
                <a:cubicBezTo>
                  <a:pt x="231588" y="228600"/>
                  <a:pt x="257175" y="254187"/>
                  <a:pt x="257175" y="285750"/>
                </a:cubicBezTo>
                <a:cubicBezTo>
                  <a:pt x="257175" y="317313"/>
                  <a:pt x="231588" y="342900"/>
                  <a:pt x="200025" y="342900"/>
                </a:cubicBezTo>
                <a:close/>
                <a:moveTo>
                  <a:pt x="285750" y="70973"/>
                </a:moveTo>
                <a:lnTo>
                  <a:pt x="285750" y="160734"/>
                </a:lnTo>
                <a:cubicBezTo>
                  <a:pt x="285750" y="166652"/>
                  <a:pt x="280952" y="171450"/>
                  <a:pt x="275034" y="171450"/>
                </a:cubicBezTo>
                <a:lnTo>
                  <a:pt x="67866" y="171450"/>
                </a:lnTo>
                <a:cubicBezTo>
                  <a:pt x="61948" y="171450"/>
                  <a:pt x="57150" y="166652"/>
                  <a:pt x="57150" y="160734"/>
                </a:cubicBezTo>
                <a:lnTo>
                  <a:pt x="57150" y="67866"/>
                </a:lnTo>
                <a:cubicBezTo>
                  <a:pt x="57150" y="61948"/>
                  <a:pt x="61948" y="57150"/>
                  <a:pt x="67866" y="57150"/>
                </a:cubicBezTo>
                <a:lnTo>
                  <a:pt x="271927" y="57150"/>
                </a:lnTo>
                <a:cubicBezTo>
                  <a:pt x="274769" y="57150"/>
                  <a:pt x="277495" y="58279"/>
                  <a:pt x="279504" y="60289"/>
                </a:cubicBezTo>
                <a:lnTo>
                  <a:pt x="282611" y="63396"/>
                </a:lnTo>
                <a:cubicBezTo>
                  <a:pt x="284621" y="65406"/>
                  <a:pt x="285750" y="68131"/>
                  <a:pt x="285750" y="70973"/>
                </a:cubicBezTo>
                <a:close/>
              </a:path>
            </a:pathLst>
          </a:custGeom>
          <a:solidFill>
            <a:schemeClr val="accent2"/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77A73-6A71-0A65-1913-D050ACB25522}"/>
              </a:ext>
            </a:extLst>
          </p:cNvPr>
          <p:cNvSpPr txBox="1"/>
          <p:nvPr/>
        </p:nvSpPr>
        <p:spPr>
          <a:xfrm>
            <a:off x="4764317" y="3322908"/>
            <a:ext cx="171300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 </a:t>
            </a:r>
            <a:r>
              <a:rPr lang="id-ID" sz="900" dirty="0" err="1">
                <a:solidFill>
                  <a:schemeClr val="bg1"/>
                </a:solidFill>
              </a:rPr>
              <a:t>amet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consectetur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adipisicing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E4B0EC-CD66-9911-2F90-CEF1A8202605}"/>
              </a:ext>
            </a:extLst>
          </p:cNvPr>
          <p:cNvSpPr txBox="1"/>
          <p:nvPr/>
        </p:nvSpPr>
        <p:spPr>
          <a:xfrm>
            <a:off x="4840199" y="3031481"/>
            <a:ext cx="1561238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1050" b="1" dirty="0" err="1">
                <a:solidFill>
                  <a:schemeClr val="bg1"/>
                </a:solidFill>
              </a:rPr>
              <a:t>Section</a:t>
            </a:r>
            <a:r>
              <a:rPr lang="id-ID" sz="1050" b="1" dirty="0">
                <a:solidFill>
                  <a:schemeClr val="bg1"/>
                </a:solidFill>
              </a:rPr>
              <a:t> </a:t>
            </a:r>
            <a:r>
              <a:rPr lang="id-ID" sz="1050" b="1" dirty="0" err="1">
                <a:solidFill>
                  <a:schemeClr val="bg1"/>
                </a:solidFill>
              </a:rPr>
              <a:t>one</a:t>
            </a:r>
            <a:endParaRPr lang="id-ID" sz="105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145D9C-81B0-9C71-255B-7D618BFDF2F5}"/>
              </a:ext>
            </a:extLst>
          </p:cNvPr>
          <p:cNvSpPr txBox="1"/>
          <p:nvPr/>
        </p:nvSpPr>
        <p:spPr>
          <a:xfrm>
            <a:off x="6826792" y="3786142"/>
            <a:ext cx="171300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endParaRPr lang="id-ID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F1CD9-0E71-F4D3-5335-E923201130C8}"/>
              </a:ext>
            </a:extLst>
          </p:cNvPr>
          <p:cNvSpPr txBox="1"/>
          <p:nvPr/>
        </p:nvSpPr>
        <p:spPr>
          <a:xfrm>
            <a:off x="6902674" y="3494715"/>
            <a:ext cx="1561238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1050" b="1" dirty="0" err="1">
                <a:solidFill>
                  <a:schemeClr val="tx1"/>
                </a:solidFill>
              </a:rPr>
              <a:t>Section</a:t>
            </a:r>
            <a:r>
              <a:rPr lang="id-ID" sz="1050" b="1" dirty="0">
                <a:solidFill>
                  <a:schemeClr val="tx1"/>
                </a:solidFill>
              </a:rPr>
              <a:t> 02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0A72B98-B1FD-5EDF-4820-1A4521CB7E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530" t="21780" r="5022" b="35551"/>
          <a:stretch>
            <a:fillRect/>
          </a:stretch>
        </p:blipFill>
        <p:spPr>
          <a:xfrm>
            <a:off x="6879265" y="1676895"/>
            <a:ext cx="1608058" cy="1646014"/>
          </a:xfrm>
          <a:custGeom>
            <a:avLst/>
            <a:gdLst>
              <a:gd name="connsiteX0" fmla="*/ 306131 w 2144077"/>
              <a:gd name="connsiteY0" fmla="*/ 0 h 2194685"/>
              <a:gd name="connsiteX1" fmla="*/ 1837946 w 2144077"/>
              <a:gd name="connsiteY1" fmla="*/ 0 h 2194685"/>
              <a:gd name="connsiteX2" fmla="*/ 2144077 w 2144077"/>
              <a:gd name="connsiteY2" fmla="*/ 306131 h 2194685"/>
              <a:gd name="connsiteX3" fmla="*/ 2144077 w 2144077"/>
              <a:gd name="connsiteY3" fmla="*/ 1888554 h 2194685"/>
              <a:gd name="connsiteX4" fmla="*/ 1837946 w 2144077"/>
              <a:gd name="connsiteY4" fmla="*/ 2194685 h 2194685"/>
              <a:gd name="connsiteX5" fmla="*/ 306131 w 2144077"/>
              <a:gd name="connsiteY5" fmla="*/ 2194685 h 2194685"/>
              <a:gd name="connsiteX6" fmla="*/ 0 w 2144077"/>
              <a:gd name="connsiteY6" fmla="*/ 1888554 h 2194685"/>
              <a:gd name="connsiteX7" fmla="*/ 0 w 2144077"/>
              <a:gd name="connsiteY7" fmla="*/ 306131 h 2194685"/>
              <a:gd name="connsiteX8" fmla="*/ 306131 w 2144077"/>
              <a:gd name="connsiteY8" fmla="*/ 0 h 219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4077" h="2194685">
                <a:moveTo>
                  <a:pt x="306131" y="0"/>
                </a:moveTo>
                <a:lnTo>
                  <a:pt x="1837946" y="0"/>
                </a:lnTo>
                <a:cubicBezTo>
                  <a:pt x="2007017" y="0"/>
                  <a:pt x="2144077" y="137060"/>
                  <a:pt x="2144077" y="306131"/>
                </a:cubicBezTo>
                <a:lnTo>
                  <a:pt x="2144077" y="1888554"/>
                </a:lnTo>
                <a:cubicBezTo>
                  <a:pt x="2144077" y="2057625"/>
                  <a:pt x="2007017" y="2194685"/>
                  <a:pt x="1837946" y="2194685"/>
                </a:cubicBezTo>
                <a:lnTo>
                  <a:pt x="306131" y="2194685"/>
                </a:lnTo>
                <a:cubicBezTo>
                  <a:pt x="137060" y="2194685"/>
                  <a:pt x="0" y="2057625"/>
                  <a:pt x="0" y="1888554"/>
                </a:cubicBezTo>
                <a:lnTo>
                  <a:pt x="0" y="306131"/>
                </a:lnTo>
                <a:cubicBezTo>
                  <a:pt x="0" y="137060"/>
                  <a:pt x="137060" y="0"/>
                  <a:pt x="306131" y="0"/>
                </a:cubicBez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8132CD5-B2D6-18C4-6D70-4508663304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569" t="14795" r="22983" b="42536"/>
          <a:stretch>
            <a:fillRect/>
          </a:stretch>
        </p:blipFill>
        <p:spPr>
          <a:xfrm>
            <a:off x="4816790" y="1213661"/>
            <a:ext cx="1608058" cy="1646014"/>
          </a:xfrm>
          <a:custGeom>
            <a:avLst/>
            <a:gdLst>
              <a:gd name="connsiteX0" fmla="*/ 306131 w 2144077"/>
              <a:gd name="connsiteY0" fmla="*/ 0 h 2194685"/>
              <a:gd name="connsiteX1" fmla="*/ 1837946 w 2144077"/>
              <a:gd name="connsiteY1" fmla="*/ 0 h 2194685"/>
              <a:gd name="connsiteX2" fmla="*/ 2144077 w 2144077"/>
              <a:gd name="connsiteY2" fmla="*/ 306131 h 2194685"/>
              <a:gd name="connsiteX3" fmla="*/ 2144077 w 2144077"/>
              <a:gd name="connsiteY3" fmla="*/ 1888554 h 2194685"/>
              <a:gd name="connsiteX4" fmla="*/ 1837946 w 2144077"/>
              <a:gd name="connsiteY4" fmla="*/ 2194685 h 2194685"/>
              <a:gd name="connsiteX5" fmla="*/ 306131 w 2144077"/>
              <a:gd name="connsiteY5" fmla="*/ 2194685 h 2194685"/>
              <a:gd name="connsiteX6" fmla="*/ 0 w 2144077"/>
              <a:gd name="connsiteY6" fmla="*/ 1888554 h 2194685"/>
              <a:gd name="connsiteX7" fmla="*/ 0 w 2144077"/>
              <a:gd name="connsiteY7" fmla="*/ 306131 h 2194685"/>
              <a:gd name="connsiteX8" fmla="*/ 306131 w 2144077"/>
              <a:gd name="connsiteY8" fmla="*/ 0 h 219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4077" h="2194685">
                <a:moveTo>
                  <a:pt x="306131" y="0"/>
                </a:moveTo>
                <a:lnTo>
                  <a:pt x="1837946" y="0"/>
                </a:lnTo>
                <a:cubicBezTo>
                  <a:pt x="2007017" y="0"/>
                  <a:pt x="2144077" y="137060"/>
                  <a:pt x="2144077" y="306131"/>
                </a:cubicBezTo>
                <a:lnTo>
                  <a:pt x="2144077" y="1888554"/>
                </a:lnTo>
                <a:cubicBezTo>
                  <a:pt x="2144077" y="2057625"/>
                  <a:pt x="2007017" y="2194685"/>
                  <a:pt x="1837946" y="2194685"/>
                </a:cubicBezTo>
                <a:lnTo>
                  <a:pt x="306131" y="2194685"/>
                </a:lnTo>
                <a:cubicBezTo>
                  <a:pt x="137060" y="2194685"/>
                  <a:pt x="0" y="2057625"/>
                  <a:pt x="0" y="1888554"/>
                </a:cubicBezTo>
                <a:lnTo>
                  <a:pt x="0" y="306131"/>
                </a:lnTo>
                <a:cubicBezTo>
                  <a:pt x="0" y="137060"/>
                  <a:pt x="137060" y="0"/>
                  <a:pt x="30613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23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AD9933-0C04-AD70-92DE-A4C7F78D3F84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41A3B82-8BE2-D25E-0E03-3FED5DBEF038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C4601F-CCE8-A124-9D45-FB63084E3EE7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BDC7009E-B804-1AFF-96D6-1096342C2DC2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B6E7BFC2-11C8-1B41-444A-6B91B830ACDC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3EAB9A3C-2FCD-68B0-1BA4-1D982ECED82B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2385443-4DB6-6B02-92FC-185255902294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86EF57-DA86-194D-50F0-CF946B80F0B8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0469A5F6-CD94-D047-2037-107FE4EE763E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F38C8A-7D0C-0B0D-462D-CF3495857986}"/>
                </a:ext>
              </a:extLst>
            </p:cNvPr>
            <p:cNvSpPr txBox="1"/>
            <p:nvPr/>
          </p:nvSpPr>
          <p:spPr>
            <a:xfrm>
              <a:off x="10108062" y="386334"/>
              <a:ext cx="1047356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0159C3-05D6-B202-4854-619412931360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40638C85-FB1F-5C34-B600-CF6CAA3C7DC6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45435F8-5BAE-4F32-F211-6FFF487890E1}"/>
              </a:ext>
            </a:extLst>
          </p:cNvPr>
          <p:cNvSpPr/>
          <p:nvPr/>
        </p:nvSpPr>
        <p:spPr>
          <a:xfrm>
            <a:off x="1070520" y="1543051"/>
            <a:ext cx="1934734" cy="2881863"/>
          </a:xfrm>
          <a:prstGeom prst="roundRect">
            <a:avLst>
              <a:gd name="adj" fmla="val 125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B1AE3-5096-84B3-B18A-7A098DC8BBB8}"/>
              </a:ext>
            </a:extLst>
          </p:cNvPr>
          <p:cNvSpPr txBox="1"/>
          <p:nvPr/>
        </p:nvSpPr>
        <p:spPr>
          <a:xfrm>
            <a:off x="3102073" y="847681"/>
            <a:ext cx="29398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pPr algn="ctr"/>
            <a:r>
              <a:rPr lang="en-ID" sz="2700" dirty="0"/>
              <a:t>Pricing Table</a:t>
            </a:r>
            <a:endParaRPr lang="id-ID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9ACE8-A257-A725-4C77-BD29786FAEE4}"/>
              </a:ext>
            </a:extLst>
          </p:cNvPr>
          <p:cNvSpPr txBox="1"/>
          <p:nvPr/>
        </p:nvSpPr>
        <p:spPr>
          <a:xfrm>
            <a:off x="1252100" y="1985424"/>
            <a:ext cx="1513403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2100" b="1" dirty="0">
                <a:solidFill>
                  <a:schemeClr val="bg1"/>
                </a:solidFill>
              </a:rPr>
              <a:t>$620,000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6DFDC8-FD8E-CAC4-3685-5C8D13D36C31}"/>
              </a:ext>
            </a:extLst>
          </p:cNvPr>
          <p:cNvSpPr txBox="1"/>
          <p:nvPr/>
        </p:nvSpPr>
        <p:spPr>
          <a:xfrm>
            <a:off x="1252100" y="2369182"/>
            <a:ext cx="596546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b="1" dirty="0">
                <a:solidFill>
                  <a:schemeClr val="bg1"/>
                </a:solidFill>
              </a:rPr>
              <a:t>/</a:t>
            </a:r>
            <a:r>
              <a:rPr lang="id-ID" sz="900" b="1" dirty="0" err="1">
                <a:solidFill>
                  <a:schemeClr val="bg1"/>
                </a:solidFill>
              </a:rPr>
              <a:t>Month</a:t>
            </a:r>
            <a:endParaRPr lang="id-ID" sz="9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DF28A7-2045-3DDB-D3F8-FB5DD85AB280}"/>
              </a:ext>
            </a:extLst>
          </p:cNvPr>
          <p:cNvSpPr txBox="1"/>
          <p:nvPr/>
        </p:nvSpPr>
        <p:spPr>
          <a:xfrm>
            <a:off x="1293916" y="1743186"/>
            <a:ext cx="1064567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 err="1">
                <a:solidFill>
                  <a:schemeClr val="bg1"/>
                </a:solidFill>
              </a:rPr>
              <a:t>Standart</a:t>
            </a:r>
            <a:endParaRPr lang="id-ID" sz="1050" b="1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9C6F60-0431-C242-78A6-AB402CA0C7DF}"/>
              </a:ext>
            </a:extLst>
          </p:cNvPr>
          <p:cNvSpPr/>
          <p:nvPr/>
        </p:nvSpPr>
        <p:spPr>
          <a:xfrm>
            <a:off x="2661805" y="1857653"/>
            <a:ext cx="137783" cy="1377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Graphic 85">
            <a:extLst>
              <a:ext uri="{FF2B5EF4-FFF2-40B4-BE49-F238E27FC236}">
                <a16:creationId xmlns:a16="http://schemas.microsoft.com/office/drawing/2014/main" id="{42BD589C-DD9D-786F-2638-A0FC2D2C9BDE}"/>
              </a:ext>
            </a:extLst>
          </p:cNvPr>
          <p:cNvSpPr/>
          <p:nvPr/>
        </p:nvSpPr>
        <p:spPr>
          <a:xfrm>
            <a:off x="1330942" y="2844211"/>
            <a:ext cx="123485" cy="123485"/>
          </a:xfrm>
          <a:custGeom>
            <a:avLst/>
            <a:gdLst>
              <a:gd name="connsiteX0" fmla="*/ 567477 w 567477"/>
              <a:gd name="connsiteY0" fmla="*/ 283739 h 567477"/>
              <a:gd name="connsiteX1" fmla="*/ 283739 w 567477"/>
              <a:gd name="connsiteY1" fmla="*/ 567477 h 567477"/>
              <a:gd name="connsiteX2" fmla="*/ 0 w 567477"/>
              <a:gd name="connsiteY2" fmla="*/ 283739 h 567477"/>
              <a:gd name="connsiteX3" fmla="*/ 283739 w 567477"/>
              <a:gd name="connsiteY3" fmla="*/ 0 h 567477"/>
              <a:gd name="connsiteX4" fmla="*/ 567477 w 567477"/>
              <a:gd name="connsiteY4" fmla="*/ 283739 h 567477"/>
              <a:gd name="connsiteX5" fmla="*/ 250919 w 567477"/>
              <a:gd name="connsiteY5" fmla="*/ 433976 h 567477"/>
              <a:gd name="connsiteX6" fmla="*/ 461435 w 567477"/>
              <a:gd name="connsiteY6" fmla="*/ 223460 h 567477"/>
              <a:gd name="connsiteX7" fmla="*/ 461435 w 567477"/>
              <a:gd name="connsiteY7" fmla="*/ 197572 h 567477"/>
              <a:gd name="connsiteX8" fmla="*/ 435547 w 567477"/>
              <a:gd name="connsiteY8" fmla="*/ 171685 h 567477"/>
              <a:gd name="connsiteX9" fmla="*/ 409658 w 567477"/>
              <a:gd name="connsiteY9" fmla="*/ 171685 h 567477"/>
              <a:gd name="connsiteX10" fmla="*/ 237974 w 567477"/>
              <a:gd name="connsiteY10" fmla="*/ 343367 h 567477"/>
              <a:gd name="connsiteX11" fmla="*/ 157819 w 567477"/>
              <a:gd name="connsiteY11" fmla="*/ 263212 h 567477"/>
              <a:gd name="connsiteX12" fmla="*/ 131930 w 567477"/>
              <a:gd name="connsiteY12" fmla="*/ 263212 h 567477"/>
              <a:gd name="connsiteX13" fmla="*/ 106043 w 567477"/>
              <a:gd name="connsiteY13" fmla="*/ 289100 h 567477"/>
              <a:gd name="connsiteX14" fmla="*/ 106043 w 567477"/>
              <a:gd name="connsiteY14" fmla="*/ 314988 h 567477"/>
              <a:gd name="connsiteX15" fmla="*/ 225030 w 567477"/>
              <a:gd name="connsiteY15" fmla="*/ 433975 h 567477"/>
              <a:gd name="connsiteX16" fmla="*/ 250919 w 567477"/>
              <a:gd name="connsiteY16" fmla="*/ 433976 h 5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7477" h="567477">
                <a:moveTo>
                  <a:pt x="567477" y="283739"/>
                </a:moveTo>
                <a:cubicBezTo>
                  <a:pt x="567477" y="440444"/>
                  <a:pt x="440444" y="567477"/>
                  <a:pt x="283739" y="567477"/>
                </a:cubicBezTo>
                <a:cubicBezTo>
                  <a:pt x="127034" y="567477"/>
                  <a:pt x="0" y="440444"/>
                  <a:pt x="0" y="283739"/>
                </a:cubicBezTo>
                <a:cubicBezTo>
                  <a:pt x="0" y="127034"/>
                  <a:pt x="127034" y="0"/>
                  <a:pt x="283739" y="0"/>
                </a:cubicBezTo>
                <a:cubicBezTo>
                  <a:pt x="440444" y="0"/>
                  <a:pt x="567477" y="127034"/>
                  <a:pt x="567477" y="283739"/>
                </a:cubicBezTo>
                <a:close/>
                <a:moveTo>
                  <a:pt x="250919" y="433976"/>
                </a:moveTo>
                <a:lnTo>
                  <a:pt x="461435" y="223460"/>
                </a:lnTo>
                <a:cubicBezTo>
                  <a:pt x="468583" y="216312"/>
                  <a:pt x="468583" y="204721"/>
                  <a:pt x="461435" y="197572"/>
                </a:cubicBezTo>
                <a:lnTo>
                  <a:pt x="435547" y="171685"/>
                </a:lnTo>
                <a:cubicBezTo>
                  <a:pt x="428398" y="164535"/>
                  <a:pt x="416808" y="164535"/>
                  <a:pt x="409658" y="171685"/>
                </a:cubicBezTo>
                <a:lnTo>
                  <a:pt x="237974" y="343367"/>
                </a:lnTo>
                <a:lnTo>
                  <a:pt x="157819" y="263212"/>
                </a:lnTo>
                <a:cubicBezTo>
                  <a:pt x="150671" y="256064"/>
                  <a:pt x="139080" y="256064"/>
                  <a:pt x="131930" y="263212"/>
                </a:cubicBezTo>
                <a:lnTo>
                  <a:pt x="106043" y="289100"/>
                </a:lnTo>
                <a:cubicBezTo>
                  <a:pt x="98894" y="296248"/>
                  <a:pt x="98894" y="307839"/>
                  <a:pt x="106043" y="314988"/>
                </a:cubicBezTo>
                <a:lnTo>
                  <a:pt x="225030" y="433975"/>
                </a:lnTo>
                <a:cubicBezTo>
                  <a:pt x="232179" y="441124"/>
                  <a:pt x="243769" y="441124"/>
                  <a:pt x="250919" y="433976"/>
                </a:cubicBezTo>
                <a:close/>
              </a:path>
            </a:pathLst>
          </a:custGeom>
          <a:solidFill>
            <a:schemeClr val="accent2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26660-7D0E-91F5-DB52-4ABFA7CC9DC0}"/>
              </a:ext>
            </a:extLst>
          </p:cNvPr>
          <p:cNvSpPr txBox="1"/>
          <p:nvPr/>
        </p:nvSpPr>
        <p:spPr>
          <a:xfrm>
            <a:off x="1507223" y="2746319"/>
            <a:ext cx="1439859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</a:t>
            </a:r>
          </a:p>
        </p:txBody>
      </p:sp>
      <p:sp>
        <p:nvSpPr>
          <p:cNvPr id="26" name="Graphic 85">
            <a:extLst>
              <a:ext uri="{FF2B5EF4-FFF2-40B4-BE49-F238E27FC236}">
                <a16:creationId xmlns:a16="http://schemas.microsoft.com/office/drawing/2014/main" id="{83FFECD6-4518-4D02-0CBE-3E112E240035}"/>
              </a:ext>
            </a:extLst>
          </p:cNvPr>
          <p:cNvSpPr/>
          <p:nvPr/>
        </p:nvSpPr>
        <p:spPr>
          <a:xfrm>
            <a:off x="1330942" y="3195431"/>
            <a:ext cx="123485" cy="123485"/>
          </a:xfrm>
          <a:custGeom>
            <a:avLst/>
            <a:gdLst>
              <a:gd name="connsiteX0" fmla="*/ 567477 w 567477"/>
              <a:gd name="connsiteY0" fmla="*/ 283739 h 567477"/>
              <a:gd name="connsiteX1" fmla="*/ 283739 w 567477"/>
              <a:gd name="connsiteY1" fmla="*/ 567477 h 567477"/>
              <a:gd name="connsiteX2" fmla="*/ 0 w 567477"/>
              <a:gd name="connsiteY2" fmla="*/ 283739 h 567477"/>
              <a:gd name="connsiteX3" fmla="*/ 283739 w 567477"/>
              <a:gd name="connsiteY3" fmla="*/ 0 h 567477"/>
              <a:gd name="connsiteX4" fmla="*/ 567477 w 567477"/>
              <a:gd name="connsiteY4" fmla="*/ 283739 h 567477"/>
              <a:gd name="connsiteX5" fmla="*/ 250919 w 567477"/>
              <a:gd name="connsiteY5" fmla="*/ 433976 h 567477"/>
              <a:gd name="connsiteX6" fmla="*/ 461435 w 567477"/>
              <a:gd name="connsiteY6" fmla="*/ 223460 h 567477"/>
              <a:gd name="connsiteX7" fmla="*/ 461435 w 567477"/>
              <a:gd name="connsiteY7" fmla="*/ 197572 h 567477"/>
              <a:gd name="connsiteX8" fmla="*/ 435547 w 567477"/>
              <a:gd name="connsiteY8" fmla="*/ 171685 h 567477"/>
              <a:gd name="connsiteX9" fmla="*/ 409658 w 567477"/>
              <a:gd name="connsiteY9" fmla="*/ 171685 h 567477"/>
              <a:gd name="connsiteX10" fmla="*/ 237974 w 567477"/>
              <a:gd name="connsiteY10" fmla="*/ 343367 h 567477"/>
              <a:gd name="connsiteX11" fmla="*/ 157819 w 567477"/>
              <a:gd name="connsiteY11" fmla="*/ 263212 h 567477"/>
              <a:gd name="connsiteX12" fmla="*/ 131930 w 567477"/>
              <a:gd name="connsiteY12" fmla="*/ 263212 h 567477"/>
              <a:gd name="connsiteX13" fmla="*/ 106043 w 567477"/>
              <a:gd name="connsiteY13" fmla="*/ 289100 h 567477"/>
              <a:gd name="connsiteX14" fmla="*/ 106043 w 567477"/>
              <a:gd name="connsiteY14" fmla="*/ 314988 h 567477"/>
              <a:gd name="connsiteX15" fmla="*/ 225030 w 567477"/>
              <a:gd name="connsiteY15" fmla="*/ 433975 h 567477"/>
              <a:gd name="connsiteX16" fmla="*/ 250919 w 567477"/>
              <a:gd name="connsiteY16" fmla="*/ 433976 h 5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7477" h="567477">
                <a:moveTo>
                  <a:pt x="567477" y="283739"/>
                </a:moveTo>
                <a:cubicBezTo>
                  <a:pt x="567477" y="440444"/>
                  <a:pt x="440444" y="567477"/>
                  <a:pt x="283739" y="567477"/>
                </a:cubicBezTo>
                <a:cubicBezTo>
                  <a:pt x="127034" y="567477"/>
                  <a:pt x="0" y="440444"/>
                  <a:pt x="0" y="283739"/>
                </a:cubicBezTo>
                <a:cubicBezTo>
                  <a:pt x="0" y="127034"/>
                  <a:pt x="127034" y="0"/>
                  <a:pt x="283739" y="0"/>
                </a:cubicBezTo>
                <a:cubicBezTo>
                  <a:pt x="440444" y="0"/>
                  <a:pt x="567477" y="127034"/>
                  <a:pt x="567477" y="283739"/>
                </a:cubicBezTo>
                <a:close/>
                <a:moveTo>
                  <a:pt x="250919" y="433976"/>
                </a:moveTo>
                <a:lnTo>
                  <a:pt x="461435" y="223460"/>
                </a:lnTo>
                <a:cubicBezTo>
                  <a:pt x="468583" y="216312"/>
                  <a:pt x="468583" y="204721"/>
                  <a:pt x="461435" y="197572"/>
                </a:cubicBezTo>
                <a:lnTo>
                  <a:pt x="435547" y="171685"/>
                </a:lnTo>
                <a:cubicBezTo>
                  <a:pt x="428398" y="164535"/>
                  <a:pt x="416808" y="164535"/>
                  <a:pt x="409658" y="171685"/>
                </a:cubicBezTo>
                <a:lnTo>
                  <a:pt x="237974" y="343367"/>
                </a:lnTo>
                <a:lnTo>
                  <a:pt x="157819" y="263212"/>
                </a:lnTo>
                <a:cubicBezTo>
                  <a:pt x="150671" y="256064"/>
                  <a:pt x="139080" y="256064"/>
                  <a:pt x="131930" y="263212"/>
                </a:cubicBezTo>
                <a:lnTo>
                  <a:pt x="106043" y="289100"/>
                </a:lnTo>
                <a:cubicBezTo>
                  <a:pt x="98894" y="296248"/>
                  <a:pt x="98894" y="307839"/>
                  <a:pt x="106043" y="314988"/>
                </a:cubicBezTo>
                <a:lnTo>
                  <a:pt x="225030" y="433975"/>
                </a:lnTo>
                <a:cubicBezTo>
                  <a:pt x="232179" y="441124"/>
                  <a:pt x="243769" y="441124"/>
                  <a:pt x="250919" y="433976"/>
                </a:cubicBezTo>
                <a:close/>
              </a:path>
            </a:pathLst>
          </a:custGeom>
          <a:solidFill>
            <a:schemeClr val="accent2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33BE2-BE6E-0202-5CE9-377578B838A0}"/>
              </a:ext>
            </a:extLst>
          </p:cNvPr>
          <p:cNvSpPr txBox="1"/>
          <p:nvPr/>
        </p:nvSpPr>
        <p:spPr>
          <a:xfrm>
            <a:off x="1507223" y="3097539"/>
            <a:ext cx="1439859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</a:t>
            </a:r>
          </a:p>
        </p:txBody>
      </p:sp>
      <p:sp>
        <p:nvSpPr>
          <p:cNvPr id="28" name="Graphic 85">
            <a:extLst>
              <a:ext uri="{FF2B5EF4-FFF2-40B4-BE49-F238E27FC236}">
                <a16:creationId xmlns:a16="http://schemas.microsoft.com/office/drawing/2014/main" id="{AB352187-1A6F-8234-F147-53AC601C2E57}"/>
              </a:ext>
            </a:extLst>
          </p:cNvPr>
          <p:cNvSpPr/>
          <p:nvPr/>
        </p:nvSpPr>
        <p:spPr>
          <a:xfrm>
            <a:off x="1330942" y="3546651"/>
            <a:ext cx="123485" cy="123485"/>
          </a:xfrm>
          <a:custGeom>
            <a:avLst/>
            <a:gdLst>
              <a:gd name="connsiteX0" fmla="*/ 567477 w 567477"/>
              <a:gd name="connsiteY0" fmla="*/ 283739 h 567477"/>
              <a:gd name="connsiteX1" fmla="*/ 283739 w 567477"/>
              <a:gd name="connsiteY1" fmla="*/ 567477 h 567477"/>
              <a:gd name="connsiteX2" fmla="*/ 0 w 567477"/>
              <a:gd name="connsiteY2" fmla="*/ 283739 h 567477"/>
              <a:gd name="connsiteX3" fmla="*/ 283739 w 567477"/>
              <a:gd name="connsiteY3" fmla="*/ 0 h 567477"/>
              <a:gd name="connsiteX4" fmla="*/ 567477 w 567477"/>
              <a:gd name="connsiteY4" fmla="*/ 283739 h 567477"/>
              <a:gd name="connsiteX5" fmla="*/ 250919 w 567477"/>
              <a:gd name="connsiteY5" fmla="*/ 433976 h 567477"/>
              <a:gd name="connsiteX6" fmla="*/ 461435 w 567477"/>
              <a:gd name="connsiteY6" fmla="*/ 223460 h 567477"/>
              <a:gd name="connsiteX7" fmla="*/ 461435 w 567477"/>
              <a:gd name="connsiteY7" fmla="*/ 197572 h 567477"/>
              <a:gd name="connsiteX8" fmla="*/ 435547 w 567477"/>
              <a:gd name="connsiteY8" fmla="*/ 171685 h 567477"/>
              <a:gd name="connsiteX9" fmla="*/ 409658 w 567477"/>
              <a:gd name="connsiteY9" fmla="*/ 171685 h 567477"/>
              <a:gd name="connsiteX10" fmla="*/ 237974 w 567477"/>
              <a:gd name="connsiteY10" fmla="*/ 343367 h 567477"/>
              <a:gd name="connsiteX11" fmla="*/ 157819 w 567477"/>
              <a:gd name="connsiteY11" fmla="*/ 263212 h 567477"/>
              <a:gd name="connsiteX12" fmla="*/ 131930 w 567477"/>
              <a:gd name="connsiteY12" fmla="*/ 263212 h 567477"/>
              <a:gd name="connsiteX13" fmla="*/ 106043 w 567477"/>
              <a:gd name="connsiteY13" fmla="*/ 289100 h 567477"/>
              <a:gd name="connsiteX14" fmla="*/ 106043 w 567477"/>
              <a:gd name="connsiteY14" fmla="*/ 314988 h 567477"/>
              <a:gd name="connsiteX15" fmla="*/ 225030 w 567477"/>
              <a:gd name="connsiteY15" fmla="*/ 433975 h 567477"/>
              <a:gd name="connsiteX16" fmla="*/ 250919 w 567477"/>
              <a:gd name="connsiteY16" fmla="*/ 433976 h 5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7477" h="567477">
                <a:moveTo>
                  <a:pt x="567477" y="283739"/>
                </a:moveTo>
                <a:cubicBezTo>
                  <a:pt x="567477" y="440444"/>
                  <a:pt x="440444" y="567477"/>
                  <a:pt x="283739" y="567477"/>
                </a:cubicBezTo>
                <a:cubicBezTo>
                  <a:pt x="127034" y="567477"/>
                  <a:pt x="0" y="440444"/>
                  <a:pt x="0" y="283739"/>
                </a:cubicBezTo>
                <a:cubicBezTo>
                  <a:pt x="0" y="127034"/>
                  <a:pt x="127034" y="0"/>
                  <a:pt x="283739" y="0"/>
                </a:cubicBezTo>
                <a:cubicBezTo>
                  <a:pt x="440444" y="0"/>
                  <a:pt x="567477" y="127034"/>
                  <a:pt x="567477" y="283739"/>
                </a:cubicBezTo>
                <a:close/>
                <a:moveTo>
                  <a:pt x="250919" y="433976"/>
                </a:moveTo>
                <a:lnTo>
                  <a:pt x="461435" y="223460"/>
                </a:lnTo>
                <a:cubicBezTo>
                  <a:pt x="468583" y="216312"/>
                  <a:pt x="468583" y="204721"/>
                  <a:pt x="461435" y="197572"/>
                </a:cubicBezTo>
                <a:lnTo>
                  <a:pt x="435547" y="171685"/>
                </a:lnTo>
                <a:cubicBezTo>
                  <a:pt x="428398" y="164535"/>
                  <a:pt x="416808" y="164535"/>
                  <a:pt x="409658" y="171685"/>
                </a:cubicBezTo>
                <a:lnTo>
                  <a:pt x="237974" y="343367"/>
                </a:lnTo>
                <a:lnTo>
                  <a:pt x="157819" y="263212"/>
                </a:lnTo>
                <a:cubicBezTo>
                  <a:pt x="150671" y="256064"/>
                  <a:pt x="139080" y="256064"/>
                  <a:pt x="131930" y="263212"/>
                </a:cubicBezTo>
                <a:lnTo>
                  <a:pt x="106043" y="289100"/>
                </a:lnTo>
                <a:cubicBezTo>
                  <a:pt x="98894" y="296248"/>
                  <a:pt x="98894" y="307839"/>
                  <a:pt x="106043" y="314988"/>
                </a:cubicBezTo>
                <a:lnTo>
                  <a:pt x="225030" y="433975"/>
                </a:lnTo>
                <a:cubicBezTo>
                  <a:pt x="232179" y="441124"/>
                  <a:pt x="243769" y="441124"/>
                  <a:pt x="250919" y="433976"/>
                </a:cubicBezTo>
                <a:close/>
              </a:path>
            </a:pathLst>
          </a:custGeom>
          <a:solidFill>
            <a:schemeClr val="accent2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BABF27-9AA3-7B73-A5CC-6BCAE22EF393}"/>
              </a:ext>
            </a:extLst>
          </p:cNvPr>
          <p:cNvSpPr txBox="1"/>
          <p:nvPr/>
        </p:nvSpPr>
        <p:spPr>
          <a:xfrm>
            <a:off x="1507223" y="3448759"/>
            <a:ext cx="1439859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</a:t>
            </a:r>
          </a:p>
        </p:txBody>
      </p:sp>
      <p:sp>
        <p:nvSpPr>
          <p:cNvPr id="30" name="Graphic 85">
            <a:extLst>
              <a:ext uri="{FF2B5EF4-FFF2-40B4-BE49-F238E27FC236}">
                <a16:creationId xmlns:a16="http://schemas.microsoft.com/office/drawing/2014/main" id="{98EB69E6-98C6-1EA1-7978-D9C932654B49}"/>
              </a:ext>
            </a:extLst>
          </p:cNvPr>
          <p:cNvSpPr/>
          <p:nvPr/>
        </p:nvSpPr>
        <p:spPr>
          <a:xfrm>
            <a:off x="1330942" y="3897871"/>
            <a:ext cx="123485" cy="123485"/>
          </a:xfrm>
          <a:custGeom>
            <a:avLst/>
            <a:gdLst>
              <a:gd name="connsiteX0" fmla="*/ 567477 w 567477"/>
              <a:gd name="connsiteY0" fmla="*/ 283739 h 567477"/>
              <a:gd name="connsiteX1" fmla="*/ 283739 w 567477"/>
              <a:gd name="connsiteY1" fmla="*/ 567477 h 567477"/>
              <a:gd name="connsiteX2" fmla="*/ 0 w 567477"/>
              <a:gd name="connsiteY2" fmla="*/ 283739 h 567477"/>
              <a:gd name="connsiteX3" fmla="*/ 283739 w 567477"/>
              <a:gd name="connsiteY3" fmla="*/ 0 h 567477"/>
              <a:gd name="connsiteX4" fmla="*/ 567477 w 567477"/>
              <a:gd name="connsiteY4" fmla="*/ 283739 h 567477"/>
              <a:gd name="connsiteX5" fmla="*/ 250919 w 567477"/>
              <a:gd name="connsiteY5" fmla="*/ 433976 h 567477"/>
              <a:gd name="connsiteX6" fmla="*/ 461435 w 567477"/>
              <a:gd name="connsiteY6" fmla="*/ 223460 h 567477"/>
              <a:gd name="connsiteX7" fmla="*/ 461435 w 567477"/>
              <a:gd name="connsiteY7" fmla="*/ 197572 h 567477"/>
              <a:gd name="connsiteX8" fmla="*/ 435547 w 567477"/>
              <a:gd name="connsiteY8" fmla="*/ 171685 h 567477"/>
              <a:gd name="connsiteX9" fmla="*/ 409658 w 567477"/>
              <a:gd name="connsiteY9" fmla="*/ 171685 h 567477"/>
              <a:gd name="connsiteX10" fmla="*/ 237974 w 567477"/>
              <a:gd name="connsiteY10" fmla="*/ 343367 h 567477"/>
              <a:gd name="connsiteX11" fmla="*/ 157819 w 567477"/>
              <a:gd name="connsiteY11" fmla="*/ 263212 h 567477"/>
              <a:gd name="connsiteX12" fmla="*/ 131930 w 567477"/>
              <a:gd name="connsiteY12" fmla="*/ 263212 h 567477"/>
              <a:gd name="connsiteX13" fmla="*/ 106043 w 567477"/>
              <a:gd name="connsiteY13" fmla="*/ 289100 h 567477"/>
              <a:gd name="connsiteX14" fmla="*/ 106043 w 567477"/>
              <a:gd name="connsiteY14" fmla="*/ 314988 h 567477"/>
              <a:gd name="connsiteX15" fmla="*/ 225030 w 567477"/>
              <a:gd name="connsiteY15" fmla="*/ 433975 h 567477"/>
              <a:gd name="connsiteX16" fmla="*/ 250919 w 567477"/>
              <a:gd name="connsiteY16" fmla="*/ 433976 h 5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7477" h="567477">
                <a:moveTo>
                  <a:pt x="567477" y="283739"/>
                </a:moveTo>
                <a:cubicBezTo>
                  <a:pt x="567477" y="440444"/>
                  <a:pt x="440444" y="567477"/>
                  <a:pt x="283739" y="567477"/>
                </a:cubicBezTo>
                <a:cubicBezTo>
                  <a:pt x="127034" y="567477"/>
                  <a:pt x="0" y="440444"/>
                  <a:pt x="0" y="283739"/>
                </a:cubicBezTo>
                <a:cubicBezTo>
                  <a:pt x="0" y="127034"/>
                  <a:pt x="127034" y="0"/>
                  <a:pt x="283739" y="0"/>
                </a:cubicBezTo>
                <a:cubicBezTo>
                  <a:pt x="440444" y="0"/>
                  <a:pt x="567477" y="127034"/>
                  <a:pt x="567477" y="283739"/>
                </a:cubicBezTo>
                <a:close/>
                <a:moveTo>
                  <a:pt x="250919" y="433976"/>
                </a:moveTo>
                <a:lnTo>
                  <a:pt x="461435" y="223460"/>
                </a:lnTo>
                <a:cubicBezTo>
                  <a:pt x="468583" y="216312"/>
                  <a:pt x="468583" y="204721"/>
                  <a:pt x="461435" y="197572"/>
                </a:cubicBezTo>
                <a:lnTo>
                  <a:pt x="435547" y="171685"/>
                </a:lnTo>
                <a:cubicBezTo>
                  <a:pt x="428398" y="164535"/>
                  <a:pt x="416808" y="164535"/>
                  <a:pt x="409658" y="171685"/>
                </a:cubicBezTo>
                <a:lnTo>
                  <a:pt x="237974" y="343367"/>
                </a:lnTo>
                <a:lnTo>
                  <a:pt x="157819" y="263212"/>
                </a:lnTo>
                <a:cubicBezTo>
                  <a:pt x="150671" y="256064"/>
                  <a:pt x="139080" y="256064"/>
                  <a:pt x="131930" y="263212"/>
                </a:cubicBezTo>
                <a:lnTo>
                  <a:pt x="106043" y="289100"/>
                </a:lnTo>
                <a:cubicBezTo>
                  <a:pt x="98894" y="296248"/>
                  <a:pt x="98894" y="307839"/>
                  <a:pt x="106043" y="314988"/>
                </a:cubicBezTo>
                <a:lnTo>
                  <a:pt x="225030" y="433975"/>
                </a:lnTo>
                <a:cubicBezTo>
                  <a:pt x="232179" y="441124"/>
                  <a:pt x="243769" y="441124"/>
                  <a:pt x="250919" y="433976"/>
                </a:cubicBezTo>
                <a:close/>
              </a:path>
            </a:pathLst>
          </a:custGeom>
          <a:solidFill>
            <a:schemeClr val="accent2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4FFCF1-706A-7790-0BC5-00F25719B040}"/>
              </a:ext>
            </a:extLst>
          </p:cNvPr>
          <p:cNvSpPr txBox="1"/>
          <p:nvPr/>
        </p:nvSpPr>
        <p:spPr>
          <a:xfrm>
            <a:off x="1507223" y="3799978"/>
            <a:ext cx="1439859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2A9FF16-41ED-A019-738A-1BED5A8F97F6}"/>
              </a:ext>
            </a:extLst>
          </p:cNvPr>
          <p:cNvSpPr/>
          <p:nvPr/>
        </p:nvSpPr>
        <p:spPr>
          <a:xfrm>
            <a:off x="1556055" y="4275603"/>
            <a:ext cx="892316" cy="2596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AF42A6-F423-69F9-77D9-D55ACD7E1446}"/>
              </a:ext>
            </a:extLst>
          </p:cNvPr>
          <p:cNvSpPr txBox="1"/>
          <p:nvPr/>
        </p:nvSpPr>
        <p:spPr>
          <a:xfrm>
            <a:off x="1608205" y="4236517"/>
            <a:ext cx="801192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1050" b="1" dirty="0" err="1">
                <a:solidFill>
                  <a:schemeClr val="tx1"/>
                </a:solidFill>
              </a:rPr>
              <a:t>See</a:t>
            </a:r>
            <a:r>
              <a:rPr lang="id-ID" sz="1050" b="1" dirty="0">
                <a:solidFill>
                  <a:schemeClr val="tx1"/>
                </a:solidFill>
              </a:rPr>
              <a:t> More 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ABA1F3A-F58B-6A9E-16F7-89548B66FCB9}"/>
              </a:ext>
            </a:extLst>
          </p:cNvPr>
          <p:cNvSpPr/>
          <p:nvPr/>
        </p:nvSpPr>
        <p:spPr>
          <a:xfrm>
            <a:off x="3633719" y="1543051"/>
            <a:ext cx="1934734" cy="2881863"/>
          </a:xfrm>
          <a:prstGeom prst="roundRect">
            <a:avLst>
              <a:gd name="adj" fmla="val 125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2021A5-7CF8-64B3-AC51-48D8F7BD2FEA}"/>
              </a:ext>
            </a:extLst>
          </p:cNvPr>
          <p:cNvSpPr txBox="1"/>
          <p:nvPr/>
        </p:nvSpPr>
        <p:spPr>
          <a:xfrm>
            <a:off x="3815299" y="1985424"/>
            <a:ext cx="1513403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2100" b="1" dirty="0">
                <a:solidFill>
                  <a:schemeClr val="bg1"/>
                </a:solidFill>
              </a:rPr>
              <a:t>$782,000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DABBDA-7E44-EC8B-2B3A-B249B97E3223}"/>
              </a:ext>
            </a:extLst>
          </p:cNvPr>
          <p:cNvSpPr txBox="1"/>
          <p:nvPr/>
        </p:nvSpPr>
        <p:spPr>
          <a:xfrm>
            <a:off x="3815299" y="2369182"/>
            <a:ext cx="596546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b="1" dirty="0">
                <a:solidFill>
                  <a:schemeClr val="bg1"/>
                </a:solidFill>
              </a:rPr>
              <a:t>/</a:t>
            </a:r>
            <a:r>
              <a:rPr lang="id-ID" sz="900" b="1" dirty="0" err="1">
                <a:solidFill>
                  <a:schemeClr val="bg1"/>
                </a:solidFill>
              </a:rPr>
              <a:t>Month</a:t>
            </a:r>
            <a:endParaRPr lang="id-ID" sz="9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7145AA-A49F-29D9-B68B-E84518A64CC4}"/>
              </a:ext>
            </a:extLst>
          </p:cNvPr>
          <p:cNvSpPr txBox="1"/>
          <p:nvPr/>
        </p:nvSpPr>
        <p:spPr>
          <a:xfrm>
            <a:off x="3857115" y="1743186"/>
            <a:ext cx="1064567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>
                <a:solidFill>
                  <a:schemeClr val="bg1"/>
                </a:solidFill>
              </a:rPr>
              <a:t>Premium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B962018-4A44-6E0E-4DF0-E68C0AE723F0}"/>
              </a:ext>
            </a:extLst>
          </p:cNvPr>
          <p:cNvSpPr/>
          <p:nvPr/>
        </p:nvSpPr>
        <p:spPr>
          <a:xfrm>
            <a:off x="5225003" y="1857653"/>
            <a:ext cx="137783" cy="1377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9" name="Graphic 85">
            <a:extLst>
              <a:ext uri="{FF2B5EF4-FFF2-40B4-BE49-F238E27FC236}">
                <a16:creationId xmlns:a16="http://schemas.microsoft.com/office/drawing/2014/main" id="{371CDA54-D5EC-DD67-7E23-F8C38093AC00}"/>
              </a:ext>
            </a:extLst>
          </p:cNvPr>
          <p:cNvSpPr/>
          <p:nvPr/>
        </p:nvSpPr>
        <p:spPr>
          <a:xfrm>
            <a:off x="3894141" y="2844211"/>
            <a:ext cx="123485" cy="123485"/>
          </a:xfrm>
          <a:custGeom>
            <a:avLst/>
            <a:gdLst>
              <a:gd name="connsiteX0" fmla="*/ 567477 w 567477"/>
              <a:gd name="connsiteY0" fmla="*/ 283739 h 567477"/>
              <a:gd name="connsiteX1" fmla="*/ 283739 w 567477"/>
              <a:gd name="connsiteY1" fmla="*/ 567477 h 567477"/>
              <a:gd name="connsiteX2" fmla="*/ 0 w 567477"/>
              <a:gd name="connsiteY2" fmla="*/ 283739 h 567477"/>
              <a:gd name="connsiteX3" fmla="*/ 283739 w 567477"/>
              <a:gd name="connsiteY3" fmla="*/ 0 h 567477"/>
              <a:gd name="connsiteX4" fmla="*/ 567477 w 567477"/>
              <a:gd name="connsiteY4" fmla="*/ 283739 h 567477"/>
              <a:gd name="connsiteX5" fmla="*/ 250919 w 567477"/>
              <a:gd name="connsiteY5" fmla="*/ 433976 h 567477"/>
              <a:gd name="connsiteX6" fmla="*/ 461435 w 567477"/>
              <a:gd name="connsiteY6" fmla="*/ 223460 h 567477"/>
              <a:gd name="connsiteX7" fmla="*/ 461435 w 567477"/>
              <a:gd name="connsiteY7" fmla="*/ 197572 h 567477"/>
              <a:gd name="connsiteX8" fmla="*/ 435547 w 567477"/>
              <a:gd name="connsiteY8" fmla="*/ 171685 h 567477"/>
              <a:gd name="connsiteX9" fmla="*/ 409658 w 567477"/>
              <a:gd name="connsiteY9" fmla="*/ 171685 h 567477"/>
              <a:gd name="connsiteX10" fmla="*/ 237974 w 567477"/>
              <a:gd name="connsiteY10" fmla="*/ 343367 h 567477"/>
              <a:gd name="connsiteX11" fmla="*/ 157819 w 567477"/>
              <a:gd name="connsiteY11" fmla="*/ 263212 h 567477"/>
              <a:gd name="connsiteX12" fmla="*/ 131930 w 567477"/>
              <a:gd name="connsiteY12" fmla="*/ 263212 h 567477"/>
              <a:gd name="connsiteX13" fmla="*/ 106043 w 567477"/>
              <a:gd name="connsiteY13" fmla="*/ 289100 h 567477"/>
              <a:gd name="connsiteX14" fmla="*/ 106043 w 567477"/>
              <a:gd name="connsiteY14" fmla="*/ 314988 h 567477"/>
              <a:gd name="connsiteX15" fmla="*/ 225030 w 567477"/>
              <a:gd name="connsiteY15" fmla="*/ 433975 h 567477"/>
              <a:gd name="connsiteX16" fmla="*/ 250919 w 567477"/>
              <a:gd name="connsiteY16" fmla="*/ 433976 h 5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7477" h="567477">
                <a:moveTo>
                  <a:pt x="567477" y="283739"/>
                </a:moveTo>
                <a:cubicBezTo>
                  <a:pt x="567477" y="440444"/>
                  <a:pt x="440444" y="567477"/>
                  <a:pt x="283739" y="567477"/>
                </a:cubicBezTo>
                <a:cubicBezTo>
                  <a:pt x="127034" y="567477"/>
                  <a:pt x="0" y="440444"/>
                  <a:pt x="0" y="283739"/>
                </a:cubicBezTo>
                <a:cubicBezTo>
                  <a:pt x="0" y="127034"/>
                  <a:pt x="127034" y="0"/>
                  <a:pt x="283739" y="0"/>
                </a:cubicBezTo>
                <a:cubicBezTo>
                  <a:pt x="440444" y="0"/>
                  <a:pt x="567477" y="127034"/>
                  <a:pt x="567477" y="283739"/>
                </a:cubicBezTo>
                <a:close/>
                <a:moveTo>
                  <a:pt x="250919" y="433976"/>
                </a:moveTo>
                <a:lnTo>
                  <a:pt x="461435" y="223460"/>
                </a:lnTo>
                <a:cubicBezTo>
                  <a:pt x="468583" y="216312"/>
                  <a:pt x="468583" y="204721"/>
                  <a:pt x="461435" y="197572"/>
                </a:cubicBezTo>
                <a:lnTo>
                  <a:pt x="435547" y="171685"/>
                </a:lnTo>
                <a:cubicBezTo>
                  <a:pt x="428398" y="164535"/>
                  <a:pt x="416808" y="164535"/>
                  <a:pt x="409658" y="171685"/>
                </a:cubicBezTo>
                <a:lnTo>
                  <a:pt x="237974" y="343367"/>
                </a:lnTo>
                <a:lnTo>
                  <a:pt x="157819" y="263212"/>
                </a:lnTo>
                <a:cubicBezTo>
                  <a:pt x="150671" y="256064"/>
                  <a:pt x="139080" y="256064"/>
                  <a:pt x="131930" y="263212"/>
                </a:cubicBezTo>
                <a:lnTo>
                  <a:pt x="106043" y="289100"/>
                </a:lnTo>
                <a:cubicBezTo>
                  <a:pt x="98894" y="296248"/>
                  <a:pt x="98894" y="307839"/>
                  <a:pt x="106043" y="314988"/>
                </a:cubicBezTo>
                <a:lnTo>
                  <a:pt x="225030" y="433975"/>
                </a:lnTo>
                <a:cubicBezTo>
                  <a:pt x="232179" y="441124"/>
                  <a:pt x="243769" y="441124"/>
                  <a:pt x="250919" y="433976"/>
                </a:cubicBezTo>
                <a:close/>
              </a:path>
            </a:pathLst>
          </a:custGeom>
          <a:solidFill>
            <a:schemeClr val="accent2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AEEA33-2EDC-A7D7-F37F-B1331F2027D7}"/>
              </a:ext>
            </a:extLst>
          </p:cNvPr>
          <p:cNvSpPr txBox="1"/>
          <p:nvPr/>
        </p:nvSpPr>
        <p:spPr>
          <a:xfrm>
            <a:off x="4070421" y="2746319"/>
            <a:ext cx="1439859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</a:t>
            </a:r>
          </a:p>
        </p:txBody>
      </p:sp>
      <p:sp>
        <p:nvSpPr>
          <p:cNvPr id="41" name="Graphic 85">
            <a:extLst>
              <a:ext uri="{FF2B5EF4-FFF2-40B4-BE49-F238E27FC236}">
                <a16:creationId xmlns:a16="http://schemas.microsoft.com/office/drawing/2014/main" id="{CDE5C752-6EBD-20EE-9417-4192F4894D3C}"/>
              </a:ext>
            </a:extLst>
          </p:cNvPr>
          <p:cNvSpPr/>
          <p:nvPr/>
        </p:nvSpPr>
        <p:spPr>
          <a:xfrm>
            <a:off x="3894141" y="3195431"/>
            <a:ext cx="123485" cy="123485"/>
          </a:xfrm>
          <a:custGeom>
            <a:avLst/>
            <a:gdLst>
              <a:gd name="connsiteX0" fmla="*/ 567477 w 567477"/>
              <a:gd name="connsiteY0" fmla="*/ 283739 h 567477"/>
              <a:gd name="connsiteX1" fmla="*/ 283739 w 567477"/>
              <a:gd name="connsiteY1" fmla="*/ 567477 h 567477"/>
              <a:gd name="connsiteX2" fmla="*/ 0 w 567477"/>
              <a:gd name="connsiteY2" fmla="*/ 283739 h 567477"/>
              <a:gd name="connsiteX3" fmla="*/ 283739 w 567477"/>
              <a:gd name="connsiteY3" fmla="*/ 0 h 567477"/>
              <a:gd name="connsiteX4" fmla="*/ 567477 w 567477"/>
              <a:gd name="connsiteY4" fmla="*/ 283739 h 567477"/>
              <a:gd name="connsiteX5" fmla="*/ 250919 w 567477"/>
              <a:gd name="connsiteY5" fmla="*/ 433976 h 567477"/>
              <a:gd name="connsiteX6" fmla="*/ 461435 w 567477"/>
              <a:gd name="connsiteY6" fmla="*/ 223460 h 567477"/>
              <a:gd name="connsiteX7" fmla="*/ 461435 w 567477"/>
              <a:gd name="connsiteY7" fmla="*/ 197572 h 567477"/>
              <a:gd name="connsiteX8" fmla="*/ 435547 w 567477"/>
              <a:gd name="connsiteY8" fmla="*/ 171685 h 567477"/>
              <a:gd name="connsiteX9" fmla="*/ 409658 w 567477"/>
              <a:gd name="connsiteY9" fmla="*/ 171685 h 567477"/>
              <a:gd name="connsiteX10" fmla="*/ 237974 w 567477"/>
              <a:gd name="connsiteY10" fmla="*/ 343367 h 567477"/>
              <a:gd name="connsiteX11" fmla="*/ 157819 w 567477"/>
              <a:gd name="connsiteY11" fmla="*/ 263212 h 567477"/>
              <a:gd name="connsiteX12" fmla="*/ 131930 w 567477"/>
              <a:gd name="connsiteY12" fmla="*/ 263212 h 567477"/>
              <a:gd name="connsiteX13" fmla="*/ 106043 w 567477"/>
              <a:gd name="connsiteY13" fmla="*/ 289100 h 567477"/>
              <a:gd name="connsiteX14" fmla="*/ 106043 w 567477"/>
              <a:gd name="connsiteY14" fmla="*/ 314988 h 567477"/>
              <a:gd name="connsiteX15" fmla="*/ 225030 w 567477"/>
              <a:gd name="connsiteY15" fmla="*/ 433975 h 567477"/>
              <a:gd name="connsiteX16" fmla="*/ 250919 w 567477"/>
              <a:gd name="connsiteY16" fmla="*/ 433976 h 5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7477" h="567477">
                <a:moveTo>
                  <a:pt x="567477" y="283739"/>
                </a:moveTo>
                <a:cubicBezTo>
                  <a:pt x="567477" y="440444"/>
                  <a:pt x="440444" y="567477"/>
                  <a:pt x="283739" y="567477"/>
                </a:cubicBezTo>
                <a:cubicBezTo>
                  <a:pt x="127034" y="567477"/>
                  <a:pt x="0" y="440444"/>
                  <a:pt x="0" y="283739"/>
                </a:cubicBezTo>
                <a:cubicBezTo>
                  <a:pt x="0" y="127034"/>
                  <a:pt x="127034" y="0"/>
                  <a:pt x="283739" y="0"/>
                </a:cubicBezTo>
                <a:cubicBezTo>
                  <a:pt x="440444" y="0"/>
                  <a:pt x="567477" y="127034"/>
                  <a:pt x="567477" y="283739"/>
                </a:cubicBezTo>
                <a:close/>
                <a:moveTo>
                  <a:pt x="250919" y="433976"/>
                </a:moveTo>
                <a:lnTo>
                  <a:pt x="461435" y="223460"/>
                </a:lnTo>
                <a:cubicBezTo>
                  <a:pt x="468583" y="216312"/>
                  <a:pt x="468583" y="204721"/>
                  <a:pt x="461435" y="197572"/>
                </a:cubicBezTo>
                <a:lnTo>
                  <a:pt x="435547" y="171685"/>
                </a:lnTo>
                <a:cubicBezTo>
                  <a:pt x="428398" y="164535"/>
                  <a:pt x="416808" y="164535"/>
                  <a:pt x="409658" y="171685"/>
                </a:cubicBezTo>
                <a:lnTo>
                  <a:pt x="237974" y="343367"/>
                </a:lnTo>
                <a:lnTo>
                  <a:pt x="157819" y="263212"/>
                </a:lnTo>
                <a:cubicBezTo>
                  <a:pt x="150671" y="256064"/>
                  <a:pt x="139080" y="256064"/>
                  <a:pt x="131930" y="263212"/>
                </a:cubicBezTo>
                <a:lnTo>
                  <a:pt x="106043" y="289100"/>
                </a:lnTo>
                <a:cubicBezTo>
                  <a:pt x="98894" y="296248"/>
                  <a:pt x="98894" y="307839"/>
                  <a:pt x="106043" y="314988"/>
                </a:cubicBezTo>
                <a:lnTo>
                  <a:pt x="225030" y="433975"/>
                </a:lnTo>
                <a:cubicBezTo>
                  <a:pt x="232179" y="441124"/>
                  <a:pt x="243769" y="441124"/>
                  <a:pt x="250919" y="433976"/>
                </a:cubicBezTo>
                <a:close/>
              </a:path>
            </a:pathLst>
          </a:custGeom>
          <a:solidFill>
            <a:schemeClr val="accent2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D1D4EA-DBE1-3C11-323B-88DF8DB64BF9}"/>
              </a:ext>
            </a:extLst>
          </p:cNvPr>
          <p:cNvSpPr txBox="1"/>
          <p:nvPr/>
        </p:nvSpPr>
        <p:spPr>
          <a:xfrm>
            <a:off x="4070421" y="3097539"/>
            <a:ext cx="1439859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</a:t>
            </a:r>
          </a:p>
        </p:txBody>
      </p:sp>
      <p:sp>
        <p:nvSpPr>
          <p:cNvPr id="43" name="Graphic 85">
            <a:extLst>
              <a:ext uri="{FF2B5EF4-FFF2-40B4-BE49-F238E27FC236}">
                <a16:creationId xmlns:a16="http://schemas.microsoft.com/office/drawing/2014/main" id="{6297508E-001C-3B60-EDB6-FC5995B829B7}"/>
              </a:ext>
            </a:extLst>
          </p:cNvPr>
          <p:cNvSpPr/>
          <p:nvPr/>
        </p:nvSpPr>
        <p:spPr>
          <a:xfrm>
            <a:off x="3894141" y="3546651"/>
            <a:ext cx="123485" cy="123485"/>
          </a:xfrm>
          <a:custGeom>
            <a:avLst/>
            <a:gdLst>
              <a:gd name="connsiteX0" fmla="*/ 567477 w 567477"/>
              <a:gd name="connsiteY0" fmla="*/ 283739 h 567477"/>
              <a:gd name="connsiteX1" fmla="*/ 283739 w 567477"/>
              <a:gd name="connsiteY1" fmla="*/ 567477 h 567477"/>
              <a:gd name="connsiteX2" fmla="*/ 0 w 567477"/>
              <a:gd name="connsiteY2" fmla="*/ 283739 h 567477"/>
              <a:gd name="connsiteX3" fmla="*/ 283739 w 567477"/>
              <a:gd name="connsiteY3" fmla="*/ 0 h 567477"/>
              <a:gd name="connsiteX4" fmla="*/ 567477 w 567477"/>
              <a:gd name="connsiteY4" fmla="*/ 283739 h 567477"/>
              <a:gd name="connsiteX5" fmla="*/ 250919 w 567477"/>
              <a:gd name="connsiteY5" fmla="*/ 433976 h 567477"/>
              <a:gd name="connsiteX6" fmla="*/ 461435 w 567477"/>
              <a:gd name="connsiteY6" fmla="*/ 223460 h 567477"/>
              <a:gd name="connsiteX7" fmla="*/ 461435 w 567477"/>
              <a:gd name="connsiteY7" fmla="*/ 197572 h 567477"/>
              <a:gd name="connsiteX8" fmla="*/ 435547 w 567477"/>
              <a:gd name="connsiteY8" fmla="*/ 171685 h 567477"/>
              <a:gd name="connsiteX9" fmla="*/ 409658 w 567477"/>
              <a:gd name="connsiteY9" fmla="*/ 171685 h 567477"/>
              <a:gd name="connsiteX10" fmla="*/ 237974 w 567477"/>
              <a:gd name="connsiteY10" fmla="*/ 343367 h 567477"/>
              <a:gd name="connsiteX11" fmla="*/ 157819 w 567477"/>
              <a:gd name="connsiteY11" fmla="*/ 263212 h 567477"/>
              <a:gd name="connsiteX12" fmla="*/ 131930 w 567477"/>
              <a:gd name="connsiteY12" fmla="*/ 263212 h 567477"/>
              <a:gd name="connsiteX13" fmla="*/ 106043 w 567477"/>
              <a:gd name="connsiteY13" fmla="*/ 289100 h 567477"/>
              <a:gd name="connsiteX14" fmla="*/ 106043 w 567477"/>
              <a:gd name="connsiteY14" fmla="*/ 314988 h 567477"/>
              <a:gd name="connsiteX15" fmla="*/ 225030 w 567477"/>
              <a:gd name="connsiteY15" fmla="*/ 433975 h 567477"/>
              <a:gd name="connsiteX16" fmla="*/ 250919 w 567477"/>
              <a:gd name="connsiteY16" fmla="*/ 433976 h 5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7477" h="567477">
                <a:moveTo>
                  <a:pt x="567477" y="283739"/>
                </a:moveTo>
                <a:cubicBezTo>
                  <a:pt x="567477" y="440444"/>
                  <a:pt x="440444" y="567477"/>
                  <a:pt x="283739" y="567477"/>
                </a:cubicBezTo>
                <a:cubicBezTo>
                  <a:pt x="127034" y="567477"/>
                  <a:pt x="0" y="440444"/>
                  <a:pt x="0" y="283739"/>
                </a:cubicBezTo>
                <a:cubicBezTo>
                  <a:pt x="0" y="127034"/>
                  <a:pt x="127034" y="0"/>
                  <a:pt x="283739" y="0"/>
                </a:cubicBezTo>
                <a:cubicBezTo>
                  <a:pt x="440444" y="0"/>
                  <a:pt x="567477" y="127034"/>
                  <a:pt x="567477" y="283739"/>
                </a:cubicBezTo>
                <a:close/>
                <a:moveTo>
                  <a:pt x="250919" y="433976"/>
                </a:moveTo>
                <a:lnTo>
                  <a:pt x="461435" y="223460"/>
                </a:lnTo>
                <a:cubicBezTo>
                  <a:pt x="468583" y="216312"/>
                  <a:pt x="468583" y="204721"/>
                  <a:pt x="461435" y="197572"/>
                </a:cubicBezTo>
                <a:lnTo>
                  <a:pt x="435547" y="171685"/>
                </a:lnTo>
                <a:cubicBezTo>
                  <a:pt x="428398" y="164535"/>
                  <a:pt x="416808" y="164535"/>
                  <a:pt x="409658" y="171685"/>
                </a:cubicBezTo>
                <a:lnTo>
                  <a:pt x="237974" y="343367"/>
                </a:lnTo>
                <a:lnTo>
                  <a:pt x="157819" y="263212"/>
                </a:lnTo>
                <a:cubicBezTo>
                  <a:pt x="150671" y="256064"/>
                  <a:pt x="139080" y="256064"/>
                  <a:pt x="131930" y="263212"/>
                </a:cubicBezTo>
                <a:lnTo>
                  <a:pt x="106043" y="289100"/>
                </a:lnTo>
                <a:cubicBezTo>
                  <a:pt x="98894" y="296248"/>
                  <a:pt x="98894" y="307839"/>
                  <a:pt x="106043" y="314988"/>
                </a:cubicBezTo>
                <a:lnTo>
                  <a:pt x="225030" y="433975"/>
                </a:lnTo>
                <a:cubicBezTo>
                  <a:pt x="232179" y="441124"/>
                  <a:pt x="243769" y="441124"/>
                  <a:pt x="250919" y="433976"/>
                </a:cubicBezTo>
                <a:close/>
              </a:path>
            </a:pathLst>
          </a:custGeom>
          <a:solidFill>
            <a:schemeClr val="accent2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F1B229-1950-69E5-E36D-4F29F8004D57}"/>
              </a:ext>
            </a:extLst>
          </p:cNvPr>
          <p:cNvSpPr txBox="1"/>
          <p:nvPr/>
        </p:nvSpPr>
        <p:spPr>
          <a:xfrm>
            <a:off x="4070421" y="3448759"/>
            <a:ext cx="1439859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</a:t>
            </a:r>
          </a:p>
        </p:txBody>
      </p:sp>
      <p:sp>
        <p:nvSpPr>
          <p:cNvPr id="45" name="Graphic 85">
            <a:extLst>
              <a:ext uri="{FF2B5EF4-FFF2-40B4-BE49-F238E27FC236}">
                <a16:creationId xmlns:a16="http://schemas.microsoft.com/office/drawing/2014/main" id="{F82BA8D4-E148-D99F-C380-17586A031AEE}"/>
              </a:ext>
            </a:extLst>
          </p:cNvPr>
          <p:cNvSpPr/>
          <p:nvPr/>
        </p:nvSpPr>
        <p:spPr>
          <a:xfrm>
            <a:off x="3894141" y="3897871"/>
            <a:ext cx="123485" cy="123485"/>
          </a:xfrm>
          <a:custGeom>
            <a:avLst/>
            <a:gdLst>
              <a:gd name="connsiteX0" fmla="*/ 567477 w 567477"/>
              <a:gd name="connsiteY0" fmla="*/ 283739 h 567477"/>
              <a:gd name="connsiteX1" fmla="*/ 283739 w 567477"/>
              <a:gd name="connsiteY1" fmla="*/ 567477 h 567477"/>
              <a:gd name="connsiteX2" fmla="*/ 0 w 567477"/>
              <a:gd name="connsiteY2" fmla="*/ 283739 h 567477"/>
              <a:gd name="connsiteX3" fmla="*/ 283739 w 567477"/>
              <a:gd name="connsiteY3" fmla="*/ 0 h 567477"/>
              <a:gd name="connsiteX4" fmla="*/ 567477 w 567477"/>
              <a:gd name="connsiteY4" fmla="*/ 283739 h 567477"/>
              <a:gd name="connsiteX5" fmla="*/ 250919 w 567477"/>
              <a:gd name="connsiteY5" fmla="*/ 433976 h 567477"/>
              <a:gd name="connsiteX6" fmla="*/ 461435 w 567477"/>
              <a:gd name="connsiteY6" fmla="*/ 223460 h 567477"/>
              <a:gd name="connsiteX7" fmla="*/ 461435 w 567477"/>
              <a:gd name="connsiteY7" fmla="*/ 197572 h 567477"/>
              <a:gd name="connsiteX8" fmla="*/ 435547 w 567477"/>
              <a:gd name="connsiteY8" fmla="*/ 171685 h 567477"/>
              <a:gd name="connsiteX9" fmla="*/ 409658 w 567477"/>
              <a:gd name="connsiteY9" fmla="*/ 171685 h 567477"/>
              <a:gd name="connsiteX10" fmla="*/ 237974 w 567477"/>
              <a:gd name="connsiteY10" fmla="*/ 343367 h 567477"/>
              <a:gd name="connsiteX11" fmla="*/ 157819 w 567477"/>
              <a:gd name="connsiteY11" fmla="*/ 263212 h 567477"/>
              <a:gd name="connsiteX12" fmla="*/ 131930 w 567477"/>
              <a:gd name="connsiteY12" fmla="*/ 263212 h 567477"/>
              <a:gd name="connsiteX13" fmla="*/ 106043 w 567477"/>
              <a:gd name="connsiteY13" fmla="*/ 289100 h 567477"/>
              <a:gd name="connsiteX14" fmla="*/ 106043 w 567477"/>
              <a:gd name="connsiteY14" fmla="*/ 314988 h 567477"/>
              <a:gd name="connsiteX15" fmla="*/ 225030 w 567477"/>
              <a:gd name="connsiteY15" fmla="*/ 433975 h 567477"/>
              <a:gd name="connsiteX16" fmla="*/ 250919 w 567477"/>
              <a:gd name="connsiteY16" fmla="*/ 433976 h 5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7477" h="567477">
                <a:moveTo>
                  <a:pt x="567477" y="283739"/>
                </a:moveTo>
                <a:cubicBezTo>
                  <a:pt x="567477" y="440444"/>
                  <a:pt x="440444" y="567477"/>
                  <a:pt x="283739" y="567477"/>
                </a:cubicBezTo>
                <a:cubicBezTo>
                  <a:pt x="127034" y="567477"/>
                  <a:pt x="0" y="440444"/>
                  <a:pt x="0" y="283739"/>
                </a:cubicBezTo>
                <a:cubicBezTo>
                  <a:pt x="0" y="127034"/>
                  <a:pt x="127034" y="0"/>
                  <a:pt x="283739" y="0"/>
                </a:cubicBezTo>
                <a:cubicBezTo>
                  <a:pt x="440444" y="0"/>
                  <a:pt x="567477" y="127034"/>
                  <a:pt x="567477" y="283739"/>
                </a:cubicBezTo>
                <a:close/>
                <a:moveTo>
                  <a:pt x="250919" y="433976"/>
                </a:moveTo>
                <a:lnTo>
                  <a:pt x="461435" y="223460"/>
                </a:lnTo>
                <a:cubicBezTo>
                  <a:pt x="468583" y="216312"/>
                  <a:pt x="468583" y="204721"/>
                  <a:pt x="461435" y="197572"/>
                </a:cubicBezTo>
                <a:lnTo>
                  <a:pt x="435547" y="171685"/>
                </a:lnTo>
                <a:cubicBezTo>
                  <a:pt x="428398" y="164535"/>
                  <a:pt x="416808" y="164535"/>
                  <a:pt x="409658" y="171685"/>
                </a:cubicBezTo>
                <a:lnTo>
                  <a:pt x="237974" y="343367"/>
                </a:lnTo>
                <a:lnTo>
                  <a:pt x="157819" y="263212"/>
                </a:lnTo>
                <a:cubicBezTo>
                  <a:pt x="150671" y="256064"/>
                  <a:pt x="139080" y="256064"/>
                  <a:pt x="131930" y="263212"/>
                </a:cubicBezTo>
                <a:lnTo>
                  <a:pt x="106043" y="289100"/>
                </a:lnTo>
                <a:cubicBezTo>
                  <a:pt x="98894" y="296248"/>
                  <a:pt x="98894" y="307839"/>
                  <a:pt x="106043" y="314988"/>
                </a:cubicBezTo>
                <a:lnTo>
                  <a:pt x="225030" y="433975"/>
                </a:lnTo>
                <a:cubicBezTo>
                  <a:pt x="232179" y="441124"/>
                  <a:pt x="243769" y="441124"/>
                  <a:pt x="250919" y="433976"/>
                </a:cubicBezTo>
                <a:close/>
              </a:path>
            </a:pathLst>
          </a:custGeom>
          <a:solidFill>
            <a:schemeClr val="accent2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9A065E-A93C-F005-9221-E4AFD7F638A3}"/>
              </a:ext>
            </a:extLst>
          </p:cNvPr>
          <p:cNvSpPr txBox="1"/>
          <p:nvPr/>
        </p:nvSpPr>
        <p:spPr>
          <a:xfrm>
            <a:off x="4070421" y="3799978"/>
            <a:ext cx="1439859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0C8D2BA-5478-581D-0E64-2FB83DB15DD3}"/>
              </a:ext>
            </a:extLst>
          </p:cNvPr>
          <p:cNvSpPr/>
          <p:nvPr/>
        </p:nvSpPr>
        <p:spPr>
          <a:xfrm>
            <a:off x="4119253" y="4275603"/>
            <a:ext cx="892316" cy="2596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55A29F-1DD2-08F6-1F09-D76A8239D415}"/>
              </a:ext>
            </a:extLst>
          </p:cNvPr>
          <p:cNvSpPr txBox="1"/>
          <p:nvPr/>
        </p:nvSpPr>
        <p:spPr>
          <a:xfrm>
            <a:off x="4171403" y="4236517"/>
            <a:ext cx="801192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1050" b="1" dirty="0" err="1">
                <a:solidFill>
                  <a:schemeClr val="tx1"/>
                </a:solidFill>
              </a:rPr>
              <a:t>See</a:t>
            </a:r>
            <a:r>
              <a:rPr lang="id-ID" sz="1050" b="1" dirty="0">
                <a:solidFill>
                  <a:schemeClr val="tx1"/>
                </a:solidFill>
              </a:rPr>
              <a:t> More 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3A39052-018D-CC45-FB09-B88E45A20E67}"/>
              </a:ext>
            </a:extLst>
          </p:cNvPr>
          <p:cNvSpPr/>
          <p:nvPr/>
        </p:nvSpPr>
        <p:spPr>
          <a:xfrm>
            <a:off x="6196918" y="1543051"/>
            <a:ext cx="1934734" cy="2881863"/>
          </a:xfrm>
          <a:prstGeom prst="roundRect">
            <a:avLst>
              <a:gd name="adj" fmla="val 125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AB7A18-59FA-ECF5-772B-6F32C1D6E06D}"/>
              </a:ext>
            </a:extLst>
          </p:cNvPr>
          <p:cNvSpPr txBox="1"/>
          <p:nvPr/>
        </p:nvSpPr>
        <p:spPr>
          <a:xfrm>
            <a:off x="6378498" y="1985424"/>
            <a:ext cx="1513403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2100" b="1" dirty="0">
                <a:solidFill>
                  <a:schemeClr val="accent1"/>
                </a:solidFill>
              </a:rPr>
              <a:t>$999,000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0A261-E1C9-E199-3D5F-738E5FF3F6A5}"/>
              </a:ext>
            </a:extLst>
          </p:cNvPr>
          <p:cNvSpPr txBox="1"/>
          <p:nvPr/>
        </p:nvSpPr>
        <p:spPr>
          <a:xfrm>
            <a:off x="6378498" y="2369182"/>
            <a:ext cx="596546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b="1" dirty="0">
                <a:solidFill>
                  <a:schemeClr val="tx1"/>
                </a:solidFill>
              </a:rPr>
              <a:t>/</a:t>
            </a:r>
            <a:r>
              <a:rPr lang="id-ID" sz="900" b="1" dirty="0" err="1">
                <a:solidFill>
                  <a:schemeClr val="tx1"/>
                </a:solidFill>
              </a:rPr>
              <a:t>Month</a:t>
            </a:r>
            <a:endParaRPr lang="id-ID" sz="9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D35BC5-ABF3-989F-6A87-55BDDAAFABAB}"/>
              </a:ext>
            </a:extLst>
          </p:cNvPr>
          <p:cNvSpPr txBox="1"/>
          <p:nvPr/>
        </p:nvSpPr>
        <p:spPr>
          <a:xfrm>
            <a:off x="6420314" y="1743186"/>
            <a:ext cx="1064567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 err="1">
                <a:solidFill>
                  <a:schemeClr val="tx1"/>
                </a:solidFill>
              </a:rPr>
              <a:t>Exsclusive</a:t>
            </a:r>
            <a:endParaRPr lang="id-ID" sz="1050" b="1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B959CC9-D3C5-7AC4-4AB2-B59104590B90}"/>
              </a:ext>
            </a:extLst>
          </p:cNvPr>
          <p:cNvSpPr/>
          <p:nvPr/>
        </p:nvSpPr>
        <p:spPr>
          <a:xfrm>
            <a:off x="7788202" y="1857653"/>
            <a:ext cx="137783" cy="1377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4" name="Graphic 85">
            <a:extLst>
              <a:ext uri="{FF2B5EF4-FFF2-40B4-BE49-F238E27FC236}">
                <a16:creationId xmlns:a16="http://schemas.microsoft.com/office/drawing/2014/main" id="{E8A17F29-4DFE-4908-D967-B5A25753F2C5}"/>
              </a:ext>
            </a:extLst>
          </p:cNvPr>
          <p:cNvSpPr/>
          <p:nvPr/>
        </p:nvSpPr>
        <p:spPr>
          <a:xfrm>
            <a:off x="6457340" y="2844211"/>
            <a:ext cx="123485" cy="123485"/>
          </a:xfrm>
          <a:custGeom>
            <a:avLst/>
            <a:gdLst>
              <a:gd name="connsiteX0" fmla="*/ 567477 w 567477"/>
              <a:gd name="connsiteY0" fmla="*/ 283739 h 567477"/>
              <a:gd name="connsiteX1" fmla="*/ 283739 w 567477"/>
              <a:gd name="connsiteY1" fmla="*/ 567477 h 567477"/>
              <a:gd name="connsiteX2" fmla="*/ 0 w 567477"/>
              <a:gd name="connsiteY2" fmla="*/ 283739 h 567477"/>
              <a:gd name="connsiteX3" fmla="*/ 283739 w 567477"/>
              <a:gd name="connsiteY3" fmla="*/ 0 h 567477"/>
              <a:gd name="connsiteX4" fmla="*/ 567477 w 567477"/>
              <a:gd name="connsiteY4" fmla="*/ 283739 h 567477"/>
              <a:gd name="connsiteX5" fmla="*/ 250919 w 567477"/>
              <a:gd name="connsiteY5" fmla="*/ 433976 h 567477"/>
              <a:gd name="connsiteX6" fmla="*/ 461435 w 567477"/>
              <a:gd name="connsiteY6" fmla="*/ 223460 h 567477"/>
              <a:gd name="connsiteX7" fmla="*/ 461435 w 567477"/>
              <a:gd name="connsiteY7" fmla="*/ 197572 h 567477"/>
              <a:gd name="connsiteX8" fmla="*/ 435547 w 567477"/>
              <a:gd name="connsiteY8" fmla="*/ 171685 h 567477"/>
              <a:gd name="connsiteX9" fmla="*/ 409658 w 567477"/>
              <a:gd name="connsiteY9" fmla="*/ 171685 h 567477"/>
              <a:gd name="connsiteX10" fmla="*/ 237974 w 567477"/>
              <a:gd name="connsiteY10" fmla="*/ 343367 h 567477"/>
              <a:gd name="connsiteX11" fmla="*/ 157819 w 567477"/>
              <a:gd name="connsiteY11" fmla="*/ 263212 h 567477"/>
              <a:gd name="connsiteX12" fmla="*/ 131930 w 567477"/>
              <a:gd name="connsiteY12" fmla="*/ 263212 h 567477"/>
              <a:gd name="connsiteX13" fmla="*/ 106043 w 567477"/>
              <a:gd name="connsiteY13" fmla="*/ 289100 h 567477"/>
              <a:gd name="connsiteX14" fmla="*/ 106043 w 567477"/>
              <a:gd name="connsiteY14" fmla="*/ 314988 h 567477"/>
              <a:gd name="connsiteX15" fmla="*/ 225030 w 567477"/>
              <a:gd name="connsiteY15" fmla="*/ 433975 h 567477"/>
              <a:gd name="connsiteX16" fmla="*/ 250919 w 567477"/>
              <a:gd name="connsiteY16" fmla="*/ 433976 h 5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7477" h="567477">
                <a:moveTo>
                  <a:pt x="567477" y="283739"/>
                </a:moveTo>
                <a:cubicBezTo>
                  <a:pt x="567477" y="440444"/>
                  <a:pt x="440444" y="567477"/>
                  <a:pt x="283739" y="567477"/>
                </a:cubicBezTo>
                <a:cubicBezTo>
                  <a:pt x="127034" y="567477"/>
                  <a:pt x="0" y="440444"/>
                  <a:pt x="0" y="283739"/>
                </a:cubicBezTo>
                <a:cubicBezTo>
                  <a:pt x="0" y="127034"/>
                  <a:pt x="127034" y="0"/>
                  <a:pt x="283739" y="0"/>
                </a:cubicBezTo>
                <a:cubicBezTo>
                  <a:pt x="440444" y="0"/>
                  <a:pt x="567477" y="127034"/>
                  <a:pt x="567477" y="283739"/>
                </a:cubicBezTo>
                <a:close/>
                <a:moveTo>
                  <a:pt x="250919" y="433976"/>
                </a:moveTo>
                <a:lnTo>
                  <a:pt x="461435" y="223460"/>
                </a:lnTo>
                <a:cubicBezTo>
                  <a:pt x="468583" y="216312"/>
                  <a:pt x="468583" y="204721"/>
                  <a:pt x="461435" y="197572"/>
                </a:cubicBezTo>
                <a:lnTo>
                  <a:pt x="435547" y="171685"/>
                </a:lnTo>
                <a:cubicBezTo>
                  <a:pt x="428398" y="164535"/>
                  <a:pt x="416808" y="164535"/>
                  <a:pt x="409658" y="171685"/>
                </a:cubicBezTo>
                <a:lnTo>
                  <a:pt x="237974" y="343367"/>
                </a:lnTo>
                <a:lnTo>
                  <a:pt x="157819" y="263212"/>
                </a:lnTo>
                <a:cubicBezTo>
                  <a:pt x="150671" y="256064"/>
                  <a:pt x="139080" y="256064"/>
                  <a:pt x="131930" y="263212"/>
                </a:cubicBezTo>
                <a:lnTo>
                  <a:pt x="106043" y="289100"/>
                </a:lnTo>
                <a:cubicBezTo>
                  <a:pt x="98894" y="296248"/>
                  <a:pt x="98894" y="307839"/>
                  <a:pt x="106043" y="314988"/>
                </a:cubicBezTo>
                <a:lnTo>
                  <a:pt x="225030" y="433975"/>
                </a:lnTo>
                <a:cubicBezTo>
                  <a:pt x="232179" y="441124"/>
                  <a:pt x="243769" y="441124"/>
                  <a:pt x="250919" y="433976"/>
                </a:cubicBezTo>
                <a:close/>
              </a:path>
            </a:pathLst>
          </a:custGeom>
          <a:solidFill>
            <a:schemeClr val="accent1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6BF6D1-ADCD-7B37-D570-21770868B249}"/>
              </a:ext>
            </a:extLst>
          </p:cNvPr>
          <p:cNvSpPr txBox="1"/>
          <p:nvPr/>
        </p:nvSpPr>
        <p:spPr>
          <a:xfrm>
            <a:off x="6633621" y="2746319"/>
            <a:ext cx="1439859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</a:t>
            </a:r>
          </a:p>
        </p:txBody>
      </p:sp>
      <p:sp>
        <p:nvSpPr>
          <p:cNvPr id="56" name="Graphic 85">
            <a:extLst>
              <a:ext uri="{FF2B5EF4-FFF2-40B4-BE49-F238E27FC236}">
                <a16:creationId xmlns:a16="http://schemas.microsoft.com/office/drawing/2014/main" id="{6522BCD1-F0B2-331E-9384-2E0D7C23F592}"/>
              </a:ext>
            </a:extLst>
          </p:cNvPr>
          <p:cNvSpPr/>
          <p:nvPr/>
        </p:nvSpPr>
        <p:spPr>
          <a:xfrm>
            <a:off x="6457340" y="3195431"/>
            <a:ext cx="123485" cy="123485"/>
          </a:xfrm>
          <a:custGeom>
            <a:avLst/>
            <a:gdLst>
              <a:gd name="connsiteX0" fmla="*/ 567477 w 567477"/>
              <a:gd name="connsiteY0" fmla="*/ 283739 h 567477"/>
              <a:gd name="connsiteX1" fmla="*/ 283739 w 567477"/>
              <a:gd name="connsiteY1" fmla="*/ 567477 h 567477"/>
              <a:gd name="connsiteX2" fmla="*/ 0 w 567477"/>
              <a:gd name="connsiteY2" fmla="*/ 283739 h 567477"/>
              <a:gd name="connsiteX3" fmla="*/ 283739 w 567477"/>
              <a:gd name="connsiteY3" fmla="*/ 0 h 567477"/>
              <a:gd name="connsiteX4" fmla="*/ 567477 w 567477"/>
              <a:gd name="connsiteY4" fmla="*/ 283739 h 567477"/>
              <a:gd name="connsiteX5" fmla="*/ 250919 w 567477"/>
              <a:gd name="connsiteY5" fmla="*/ 433976 h 567477"/>
              <a:gd name="connsiteX6" fmla="*/ 461435 w 567477"/>
              <a:gd name="connsiteY6" fmla="*/ 223460 h 567477"/>
              <a:gd name="connsiteX7" fmla="*/ 461435 w 567477"/>
              <a:gd name="connsiteY7" fmla="*/ 197572 h 567477"/>
              <a:gd name="connsiteX8" fmla="*/ 435547 w 567477"/>
              <a:gd name="connsiteY8" fmla="*/ 171685 h 567477"/>
              <a:gd name="connsiteX9" fmla="*/ 409658 w 567477"/>
              <a:gd name="connsiteY9" fmla="*/ 171685 h 567477"/>
              <a:gd name="connsiteX10" fmla="*/ 237974 w 567477"/>
              <a:gd name="connsiteY10" fmla="*/ 343367 h 567477"/>
              <a:gd name="connsiteX11" fmla="*/ 157819 w 567477"/>
              <a:gd name="connsiteY11" fmla="*/ 263212 h 567477"/>
              <a:gd name="connsiteX12" fmla="*/ 131930 w 567477"/>
              <a:gd name="connsiteY12" fmla="*/ 263212 h 567477"/>
              <a:gd name="connsiteX13" fmla="*/ 106043 w 567477"/>
              <a:gd name="connsiteY13" fmla="*/ 289100 h 567477"/>
              <a:gd name="connsiteX14" fmla="*/ 106043 w 567477"/>
              <a:gd name="connsiteY14" fmla="*/ 314988 h 567477"/>
              <a:gd name="connsiteX15" fmla="*/ 225030 w 567477"/>
              <a:gd name="connsiteY15" fmla="*/ 433975 h 567477"/>
              <a:gd name="connsiteX16" fmla="*/ 250919 w 567477"/>
              <a:gd name="connsiteY16" fmla="*/ 433976 h 5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7477" h="567477">
                <a:moveTo>
                  <a:pt x="567477" y="283739"/>
                </a:moveTo>
                <a:cubicBezTo>
                  <a:pt x="567477" y="440444"/>
                  <a:pt x="440444" y="567477"/>
                  <a:pt x="283739" y="567477"/>
                </a:cubicBezTo>
                <a:cubicBezTo>
                  <a:pt x="127034" y="567477"/>
                  <a:pt x="0" y="440444"/>
                  <a:pt x="0" y="283739"/>
                </a:cubicBezTo>
                <a:cubicBezTo>
                  <a:pt x="0" y="127034"/>
                  <a:pt x="127034" y="0"/>
                  <a:pt x="283739" y="0"/>
                </a:cubicBezTo>
                <a:cubicBezTo>
                  <a:pt x="440444" y="0"/>
                  <a:pt x="567477" y="127034"/>
                  <a:pt x="567477" y="283739"/>
                </a:cubicBezTo>
                <a:close/>
                <a:moveTo>
                  <a:pt x="250919" y="433976"/>
                </a:moveTo>
                <a:lnTo>
                  <a:pt x="461435" y="223460"/>
                </a:lnTo>
                <a:cubicBezTo>
                  <a:pt x="468583" y="216312"/>
                  <a:pt x="468583" y="204721"/>
                  <a:pt x="461435" y="197572"/>
                </a:cubicBezTo>
                <a:lnTo>
                  <a:pt x="435547" y="171685"/>
                </a:lnTo>
                <a:cubicBezTo>
                  <a:pt x="428398" y="164535"/>
                  <a:pt x="416808" y="164535"/>
                  <a:pt x="409658" y="171685"/>
                </a:cubicBezTo>
                <a:lnTo>
                  <a:pt x="237974" y="343367"/>
                </a:lnTo>
                <a:lnTo>
                  <a:pt x="157819" y="263212"/>
                </a:lnTo>
                <a:cubicBezTo>
                  <a:pt x="150671" y="256064"/>
                  <a:pt x="139080" y="256064"/>
                  <a:pt x="131930" y="263212"/>
                </a:cubicBezTo>
                <a:lnTo>
                  <a:pt x="106043" y="289100"/>
                </a:lnTo>
                <a:cubicBezTo>
                  <a:pt x="98894" y="296248"/>
                  <a:pt x="98894" y="307839"/>
                  <a:pt x="106043" y="314988"/>
                </a:cubicBezTo>
                <a:lnTo>
                  <a:pt x="225030" y="433975"/>
                </a:lnTo>
                <a:cubicBezTo>
                  <a:pt x="232179" y="441124"/>
                  <a:pt x="243769" y="441124"/>
                  <a:pt x="250919" y="433976"/>
                </a:cubicBezTo>
                <a:close/>
              </a:path>
            </a:pathLst>
          </a:custGeom>
          <a:solidFill>
            <a:schemeClr val="accent1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5D9444-15DB-C59C-481F-ACF91CA90F95}"/>
              </a:ext>
            </a:extLst>
          </p:cNvPr>
          <p:cNvSpPr txBox="1"/>
          <p:nvPr/>
        </p:nvSpPr>
        <p:spPr>
          <a:xfrm>
            <a:off x="6633621" y="3097539"/>
            <a:ext cx="1439859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</a:t>
            </a:r>
          </a:p>
        </p:txBody>
      </p:sp>
      <p:sp>
        <p:nvSpPr>
          <p:cNvPr id="58" name="Graphic 85">
            <a:extLst>
              <a:ext uri="{FF2B5EF4-FFF2-40B4-BE49-F238E27FC236}">
                <a16:creationId xmlns:a16="http://schemas.microsoft.com/office/drawing/2014/main" id="{8A8C8602-7077-34FB-CD88-88DEDC780BB1}"/>
              </a:ext>
            </a:extLst>
          </p:cNvPr>
          <p:cNvSpPr/>
          <p:nvPr/>
        </p:nvSpPr>
        <p:spPr>
          <a:xfrm>
            <a:off x="6457340" y="3546651"/>
            <a:ext cx="123485" cy="123485"/>
          </a:xfrm>
          <a:custGeom>
            <a:avLst/>
            <a:gdLst>
              <a:gd name="connsiteX0" fmla="*/ 567477 w 567477"/>
              <a:gd name="connsiteY0" fmla="*/ 283739 h 567477"/>
              <a:gd name="connsiteX1" fmla="*/ 283739 w 567477"/>
              <a:gd name="connsiteY1" fmla="*/ 567477 h 567477"/>
              <a:gd name="connsiteX2" fmla="*/ 0 w 567477"/>
              <a:gd name="connsiteY2" fmla="*/ 283739 h 567477"/>
              <a:gd name="connsiteX3" fmla="*/ 283739 w 567477"/>
              <a:gd name="connsiteY3" fmla="*/ 0 h 567477"/>
              <a:gd name="connsiteX4" fmla="*/ 567477 w 567477"/>
              <a:gd name="connsiteY4" fmla="*/ 283739 h 567477"/>
              <a:gd name="connsiteX5" fmla="*/ 250919 w 567477"/>
              <a:gd name="connsiteY5" fmla="*/ 433976 h 567477"/>
              <a:gd name="connsiteX6" fmla="*/ 461435 w 567477"/>
              <a:gd name="connsiteY6" fmla="*/ 223460 h 567477"/>
              <a:gd name="connsiteX7" fmla="*/ 461435 w 567477"/>
              <a:gd name="connsiteY7" fmla="*/ 197572 h 567477"/>
              <a:gd name="connsiteX8" fmla="*/ 435547 w 567477"/>
              <a:gd name="connsiteY8" fmla="*/ 171685 h 567477"/>
              <a:gd name="connsiteX9" fmla="*/ 409658 w 567477"/>
              <a:gd name="connsiteY9" fmla="*/ 171685 h 567477"/>
              <a:gd name="connsiteX10" fmla="*/ 237974 w 567477"/>
              <a:gd name="connsiteY10" fmla="*/ 343367 h 567477"/>
              <a:gd name="connsiteX11" fmla="*/ 157819 w 567477"/>
              <a:gd name="connsiteY11" fmla="*/ 263212 h 567477"/>
              <a:gd name="connsiteX12" fmla="*/ 131930 w 567477"/>
              <a:gd name="connsiteY12" fmla="*/ 263212 h 567477"/>
              <a:gd name="connsiteX13" fmla="*/ 106043 w 567477"/>
              <a:gd name="connsiteY13" fmla="*/ 289100 h 567477"/>
              <a:gd name="connsiteX14" fmla="*/ 106043 w 567477"/>
              <a:gd name="connsiteY14" fmla="*/ 314988 h 567477"/>
              <a:gd name="connsiteX15" fmla="*/ 225030 w 567477"/>
              <a:gd name="connsiteY15" fmla="*/ 433975 h 567477"/>
              <a:gd name="connsiteX16" fmla="*/ 250919 w 567477"/>
              <a:gd name="connsiteY16" fmla="*/ 433976 h 5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7477" h="567477">
                <a:moveTo>
                  <a:pt x="567477" y="283739"/>
                </a:moveTo>
                <a:cubicBezTo>
                  <a:pt x="567477" y="440444"/>
                  <a:pt x="440444" y="567477"/>
                  <a:pt x="283739" y="567477"/>
                </a:cubicBezTo>
                <a:cubicBezTo>
                  <a:pt x="127034" y="567477"/>
                  <a:pt x="0" y="440444"/>
                  <a:pt x="0" y="283739"/>
                </a:cubicBezTo>
                <a:cubicBezTo>
                  <a:pt x="0" y="127034"/>
                  <a:pt x="127034" y="0"/>
                  <a:pt x="283739" y="0"/>
                </a:cubicBezTo>
                <a:cubicBezTo>
                  <a:pt x="440444" y="0"/>
                  <a:pt x="567477" y="127034"/>
                  <a:pt x="567477" y="283739"/>
                </a:cubicBezTo>
                <a:close/>
                <a:moveTo>
                  <a:pt x="250919" y="433976"/>
                </a:moveTo>
                <a:lnTo>
                  <a:pt x="461435" y="223460"/>
                </a:lnTo>
                <a:cubicBezTo>
                  <a:pt x="468583" y="216312"/>
                  <a:pt x="468583" y="204721"/>
                  <a:pt x="461435" y="197572"/>
                </a:cubicBezTo>
                <a:lnTo>
                  <a:pt x="435547" y="171685"/>
                </a:lnTo>
                <a:cubicBezTo>
                  <a:pt x="428398" y="164535"/>
                  <a:pt x="416808" y="164535"/>
                  <a:pt x="409658" y="171685"/>
                </a:cubicBezTo>
                <a:lnTo>
                  <a:pt x="237974" y="343367"/>
                </a:lnTo>
                <a:lnTo>
                  <a:pt x="157819" y="263212"/>
                </a:lnTo>
                <a:cubicBezTo>
                  <a:pt x="150671" y="256064"/>
                  <a:pt x="139080" y="256064"/>
                  <a:pt x="131930" y="263212"/>
                </a:cubicBezTo>
                <a:lnTo>
                  <a:pt x="106043" y="289100"/>
                </a:lnTo>
                <a:cubicBezTo>
                  <a:pt x="98894" y="296248"/>
                  <a:pt x="98894" y="307839"/>
                  <a:pt x="106043" y="314988"/>
                </a:cubicBezTo>
                <a:lnTo>
                  <a:pt x="225030" y="433975"/>
                </a:lnTo>
                <a:cubicBezTo>
                  <a:pt x="232179" y="441124"/>
                  <a:pt x="243769" y="441124"/>
                  <a:pt x="250919" y="433976"/>
                </a:cubicBezTo>
                <a:close/>
              </a:path>
            </a:pathLst>
          </a:custGeom>
          <a:solidFill>
            <a:schemeClr val="accent1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028316-76FC-31BB-1070-286DF5898D3D}"/>
              </a:ext>
            </a:extLst>
          </p:cNvPr>
          <p:cNvSpPr txBox="1"/>
          <p:nvPr/>
        </p:nvSpPr>
        <p:spPr>
          <a:xfrm>
            <a:off x="6633621" y="3448759"/>
            <a:ext cx="1439859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</a:t>
            </a:r>
          </a:p>
        </p:txBody>
      </p:sp>
      <p:sp>
        <p:nvSpPr>
          <p:cNvPr id="60" name="Graphic 85">
            <a:extLst>
              <a:ext uri="{FF2B5EF4-FFF2-40B4-BE49-F238E27FC236}">
                <a16:creationId xmlns:a16="http://schemas.microsoft.com/office/drawing/2014/main" id="{D4B5828C-54A1-4BFD-55B4-50F03CA0D01A}"/>
              </a:ext>
            </a:extLst>
          </p:cNvPr>
          <p:cNvSpPr/>
          <p:nvPr/>
        </p:nvSpPr>
        <p:spPr>
          <a:xfrm>
            <a:off x="6457340" y="3897871"/>
            <a:ext cx="123485" cy="123485"/>
          </a:xfrm>
          <a:custGeom>
            <a:avLst/>
            <a:gdLst>
              <a:gd name="connsiteX0" fmla="*/ 567477 w 567477"/>
              <a:gd name="connsiteY0" fmla="*/ 283739 h 567477"/>
              <a:gd name="connsiteX1" fmla="*/ 283739 w 567477"/>
              <a:gd name="connsiteY1" fmla="*/ 567477 h 567477"/>
              <a:gd name="connsiteX2" fmla="*/ 0 w 567477"/>
              <a:gd name="connsiteY2" fmla="*/ 283739 h 567477"/>
              <a:gd name="connsiteX3" fmla="*/ 283739 w 567477"/>
              <a:gd name="connsiteY3" fmla="*/ 0 h 567477"/>
              <a:gd name="connsiteX4" fmla="*/ 567477 w 567477"/>
              <a:gd name="connsiteY4" fmla="*/ 283739 h 567477"/>
              <a:gd name="connsiteX5" fmla="*/ 250919 w 567477"/>
              <a:gd name="connsiteY5" fmla="*/ 433976 h 567477"/>
              <a:gd name="connsiteX6" fmla="*/ 461435 w 567477"/>
              <a:gd name="connsiteY6" fmla="*/ 223460 h 567477"/>
              <a:gd name="connsiteX7" fmla="*/ 461435 w 567477"/>
              <a:gd name="connsiteY7" fmla="*/ 197572 h 567477"/>
              <a:gd name="connsiteX8" fmla="*/ 435547 w 567477"/>
              <a:gd name="connsiteY8" fmla="*/ 171685 h 567477"/>
              <a:gd name="connsiteX9" fmla="*/ 409658 w 567477"/>
              <a:gd name="connsiteY9" fmla="*/ 171685 h 567477"/>
              <a:gd name="connsiteX10" fmla="*/ 237974 w 567477"/>
              <a:gd name="connsiteY10" fmla="*/ 343367 h 567477"/>
              <a:gd name="connsiteX11" fmla="*/ 157819 w 567477"/>
              <a:gd name="connsiteY11" fmla="*/ 263212 h 567477"/>
              <a:gd name="connsiteX12" fmla="*/ 131930 w 567477"/>
              <a:gd name="connsiteY12" fmla="*/ 263212 h 567477"/>
              <a:gd name="connsiteX13" fmla="*/ 106043 w 567477"/>
              <a:gd name="connsiteY13" fmla="*/ 289100 h 567477"/>
              <a:gd name="connsiteX14" fmla="*/ 106043 w 567477"/>
              <a:gd name="connsiteY14" fmla="*/ 314988 h 567477"/>
              <a:gd name="connsiteX15" fmla="*/ 225030 w 567477"/>
              <a:gd name="connsiteY15" fmla="*/ 433975 h 567477"/>
              <a:gd name="connsiteX16" fmla="*/ 250919 w 567477"/>
              <a:gd name="connsiteY16" fmla="*/ 433976 h 5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7477" h="567477">
                <a:moveTo>
                  <a:pt x="567477" y="283739"/>
                </a:moveTo>
                <a:cubicBezTo>
                  <a:pt x="567477" y="440444"/>
                  <a:pt x="440444" y="567477"/>
                  <a:pt x="283739" y="567477"/>
                </a:cubicBezTo>
                <a:cubicBezTo>
                  <a:pt x="127034" y="567477"/>
                  <a:pt x="0" y="440444"/>
                  <a:pt x="0" y="283739"/>
                </a:cubicBezTo>
                <a:cubicBezTo>
                  <a:pt x="0" y="127034"/>
                  <a:pt x="127034" y="0"/>
                  <a:pt x="283739" y="0"/>
                </a:cubicBezTo>
                <a:cubicBezTo>
                  <a:pt x="440444" y="0"/>
                  <a:pt x="567477" y="127034"/>
                  <a:pt x="567477" y="283739"/>
                </a:cubicBezTo>
                <a:close/>
                <a:moveTo>
                  <a:pt x="250919" y="433976"/>
                </a:moveTo>
                <a:lnTo>
                  <a:pt x="461435" y="223460"/>
                </a:lnTo>
                <a:cubicBezTo>
                  <a:pt x="468583" y="216312"/>
                  <a:pt x="468583" y="204721"/>
                  <a:pt x="461435" y="197572"/>
                </a:cubicBezTo>
                <a:lnTo>
                  <a:pt x="435547" y="171685"/>
                </a:lnTo>
                <a:cubicBezTo>
                  <a:pt x="428398" y="164535"/>
                  <a:pt x="416808" y="164535"/>
                  <a:pt x="409658" y="171685"/>
                </a:cubicBezTo>
                <a:lnTo>
                  <a:pt x="237974" y="343367"/>
                </a:lnTo>
                <a:lnTo>
                  <a:pt x="157819" y="263212"/>
                </a:lnTo>
                <a:cubicBezTo>
                  <a:pt x="150671" y="256064"/>
                  <a:pt x="139080" y="256064"/>
                  <a:pt x="131930" y="263212"/>
                </a:cubicBezTo>
                <a:lnTo>
                  <a:pt x="106043" y="289100"/>
                </a:lnTo>
                <a:cubicBezTo>
                  <a:pt x="98894" y="296248"/>
                  <a:pt x="98894" y="307839"/>
                  <a:pt x="106043" y="314988"/>
                </a:cubicBezTo>
                <a:lnTo>
                  <a:pt x="225030" y="433975"/>
                </a:lnTo>
                <a:cubicBezTo>
                  <a:pt x="232179" y="441124"/>
                  <a:pt x="243769" y="441124"/>
                  <a:pt x="250919" y="433976"/>
                </a:cubicBezTo>
                <a:close/>
              </a:path>
            </a:pathLst>
          </a:custGeom>
          <a:solidFill>
            <a:schemeClr val="accent1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65E6D5-B2C5-3B67-3681-3F9FFC677DCD}"/>
              </a:ext>
            </a:extLst>
          </p:cNvPr>
          <p:cNvSpPr txBox="1"/>
          <p:nvPr/>
        </p:nvSpPr>
        <p:spPr>
          <a:xfrm>
            <a:off x="6633621" y="3799978"/>
            <a:ext cx="1439859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A207C0D-8294-478A-AF47-AD5A60E75240}"/>
              </a:ext>
            </a:extLst>
          </p:cNvPr>
          <p:cNvSpPr/>
          <p:nvPr/>
        </p:nvSpPr>
        <p:spPr>
          <a:xfrm>
            <a:off x="6682453" y="4275603"/>
            <a:ext cx="892316" cy="2596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0390D0-FEF7-97DE-8B90-F3708908B785}"/>
              </a:ext>
            </a:extLst>
          </p:cNvPr>
          <p:cNvSpPr txBox="1"/>
          <p:nvPr/>
        </p:nvSpPr>
        <p:spPr>
          <a:xfrm>
            <a:off x="6734603" y="4236517"/>
            <a:ext cx="801192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1050" b="1" dirty="0" err="1">
                <a:solidFill>
                  <a:schemeClr val="bg1"/>
                </a:solidFill>
              </a:rPr>
              <a:t>See</a:t>
            </a:r>
            <a:r>
              <a:rPr lang="id-ID" sz="1050" b="1" dirty="0">
                <a:solidFill>
                  <a:schemeClr val="bg1"/>
                </a:solidFill>
              </a:rPr>
              <a:t> More </a:t>
            </a:r>
          </a:p>
        </p:txBody>
      </p:sp>
    </p:spTree>
    <p:extLst>
      <p:ext uri="{BB962C8B-B14F-4D97-AF65-F5344CB8AC3E}">
        <p14:creationId xmlns:p14="http://schemas.microsoft.com/office/powerpoint/2010/main" val="50120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B5B85B-BE19-E648-A0E6-24C8A8A66019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9F15881-DBDE-CA5E-5FD5-68C7D3E01EB5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B21911-4752-8704-B618-4794F0713340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345E103B-92ED-5D56-B40A-EE67FED39B10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E2409830-17F3-600D-0109-22F2DCF95C21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0AA62FB4-A7B0-CCB1-F714-C386D838835C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5FFAF49-6F13-42EE-BEE1-F777DB7AEA48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00B769-B33B-D9CC-DB62-A65EFF17E3CA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5A03634A-F56F-C87D-D797-B5DA46E932C2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0F6493-6832-51D0-BC73-39F7048C441F}"/>
                </a:ext>
              </a:extLst>
            </p:cNvPr>
            <p:cNvSpPr txBox="1"/>
            <p:nvPr/>
          </p:nvSpPr>
          <p:spPr>
            <a:xfrm>
              <a:off x="10108062" y="386334"/>
              <a:ext cx="1074743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71EE0E-2B49-2104-48AD-DA904E1760CF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AEE11DD3-AEEA-7BC5-9B89-364E2D92ADF1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BD70543-0602-C470-741C-38ADC3B81D8D}"/>
              </a:ext>
            </a:extLst>
          </p:cNvPr>
          <p:cNvSpPr txBox="1"/>
          <p:nvPr/>
        </p:nvSpPr>
        <p:spPr>
          <a:xfrm>
            <a:off x="512725" y="1217137"/>
            <a:ext cx="278970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accent1"/>
                </a:solidFill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/>
              <a:t>Lab Chronicles </a:t>
            </a:r>
            <a:r>
              <a:rPr lang="en-ID" sz="2700" dirty="0">
                <a:solidFill>
                  <a:schemeClr val="tx1"/>
                </a:solidFill>
              </a:rPr>
              <a:t>A Journey into Discovery</a:t>
            </a:r>
            <a:endParaRPr lang="id-ID" sz="27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7FF05E-E757-092B-32A9-5071D6521595}"/>
              </a:ext>
            </a:extLst>
          </p:cNvPr>
          <p:cNvSpPr txBox="1"/>
          <p:nvPr/>
        </p:nvSpPr>
        <p:spPr>
          <a:xfrm>
            <a:off x="512725" y="3023326"/>
            <a:ext cx="2852049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eiusmod</a:t>
            </a:r>
            <a:r>
              <a:rPr lang="id-ID" sz="900" dirty="0"/>
              <a:t> </a:t>
            </a:r>
            <a:r>
              <a:rPr lang="id-ID" sz="900" dirty="0" err="1"/>
              <a:t>tempor</a:t>
            </a:r>
            <a:r>
              <a:rPr lang="id-ID" sz="900" dirty="0"/>
              <a:t> </a:t>
            </a:r>
            <a:r>
              <a:rPr lang="id-ID" sz="900" dirty="0" err="1"/>
              <a:t>incididunt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endParaRPr lang="id-ID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7DF7F1-B184-D10D-F322-58620EB5F465}"/>
              </a:ext>
            </a:extLst>
          </p:cNvPr>
          <p:cNvSpPr txBox="1"/>
          <p:nvPr/>
        </p:nvSpPr>
        <p:spPr>
          <a:xfrm>
            <a:off x="512725" y="2714264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 err="1"/>
              <a:t>Dominate</a:t>
            </a:r>
            <a:r>
              <a:rPr lang="id-ID" sz="1050" b="1" dirty="0"/>
              <a:t> The </a:t>
            </a:r>
            <a:r>
              <a:rPr lang="id-ID" sz="1050" b="1" dirty="0" err="1"/>
              <a:t>Market</a:t>
            </a:r>
            <a:endParaRPr lang="id-ID" sz="1050" b="1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C69BA7D-A1C8-CE72-AC17-4DE7ED2302D7}"/>
              </a:ext>
            </a:extLst>
          </p:cNvPr>
          <p:cNvSpPr/>
          <p:nvPr/>
        </p:nvSpPr>
        <p:spPr>
          <a:xfrm>
            <a:off x="583124" y="3845562"/>
            <a:ext cx="747483" cy="24830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E87B38-8892-3864-76AD-1B4DD992F2BF}"/>
              </a:ext>
            </a:extLst>
          </p:cNvPr>
          <p:cNvSpPr txBox="1"/>
          <p:nvPr/>
        </p:nvSpPr>
        <p:spPr>
          <a:xfrm>
            <a:off x="583124" y="3813186"/>
            <a:ext cx="747483" cy="282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900" b="1" dirty="0" err="1">
                <a:solidFill>
                  <a:schemeClr val="bg1"/>
                </a:solidFill>
              </a:rPr>
              <a:t>See</a:t>
            </a:r>
            <a:r>
              <a:rPr lang="id-ID" sz="900" b="1" dirty="0">
                <a:solidFill>
                  <a:schemeClr val="bg1"/>
                </a:solidFill>
              </a:rPr>
              <a:t> More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DB752F-45CB-D8C6-2D51-34D6717509DD}"/>
              </a:ext>
            </a:extLst>
          </p:cNvPr>
          <p:cNvSpPr txBox="1"/>
          <p:nvPr/>
        </p:nvSpPr>
        <p:spPr>
          <a:xfrm>
            <a:off x="5737553" y="3626432"/>
            <a:ext cx="283177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eiusmod</a:t>
            </a:r>
            <a:r>
              <a:rPr lang="id-ID" sz="900" dirty="0"/>
              <a:t> </a:t>
            </a:r>
            <a:r>
              <a:rPr lang="id-ID" sz="900" dirty="0" err="1"/>
              <a:t>tempor</a:t>
            </a:r>
            <a:r>
              <a:rPr lang="id-ID" sz="900" dirty="0"/>
              <a:t> </a:t>
            </a:r>
            <a:r>
              <a:rPr lang="id-ID" sz="900" dirty="0" err="1"/>
              <a:t>incididunt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endParaRPr lang="id-ID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0605C8-D8D5-F582-BBC0-F72CB01015EA}"/>
              </a:ext>
            </a:extLst>
          </p:cNvPr>
          <p:cNvSpPr txBox="1"/>
          <p:nvPr/>
        </p:nvSpPr>
        <p:spPr>
          <a:xfrm>
            <a:off x="5737553" y="2881364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/>
              <a:t>Our </a:t>
            </a:r>
            <a:r>
              <a:rPr lang="id-ID" sz="1050" b="1" dirty="0" err="1"/>
              <a:t>Income</a:t>
            </a:r>
            <a:endParaRPr lang="id-ID" sz="105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57E000-4C83-3295-6A89-D62CDDFD5D5B}"/>
              </a:ext>
            </a:extLst>
          </p:cNvPr>
          <p:cNvSpPr txBox="1"/>
          <p:nvPr/>
        </p:nvSpPr>
        <p:spPr>
          <a:xfrm>
            <a:off x="5752023" y="3136341"/>
            <a:ext cx="2453301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2100" b="1" dirty="0">
                <a:solidFill>
                  <a:schemeClr val="accent1"/>
                </a:solidFill>
              </a:rPr>
              <a:t>$526,000,000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106C315-89D7-07A3-148B-5D6AAC71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32" t="6691" r="35944" b="3203"/>
          <a:stretch>
            <a:fillRect/>
          </a:stretch>
        </p:blipFill>
        <p:spPr>
          <a:xfrm>
            <a:off x="3605347" y="1043583"/>
            <a:ext cx="1798397" cy="3475954"/>
          </a:xfrm>
          <a:custGeom>
            <a:avLst/>
            <a:gdLst>
              <a:gd name="connsiteX0" fmla="*/ 399652 w 2397862"/>
              <a:gd name="connsiteY0" fmla="*/ 0 h 4634605"/>
              <a:gd name="connsiteX1" fmla="*/ 1998210 w 2397862"/>
              <a:gd name="connsiteY1" fmla="*/ 0 h 4634605"/>
              <a:gd name="connsiteX2" fmla="*/ 2397862 w 2397862"/>
              <a:gd name="connsiteY2" fmla="*/ 399652 h 4634605"/>
              <a:gd name="connsiteX3" fmla="*/ 2397862 w 2397862"/>
              <a:gd name="connsiteY3" fmla="*/ 4234953 h 4634605"/>
              <a:gd name="connsiteX4" fmla="*/ 1998210 w 2397862"/>
              <a:gd name="connsiteY4" fmla="*/ 4634605 h 4634605"/>
              <a:gd name="connsiteX5" fmla="*/ 399652 w 2397862"/>
              <a:gd name="connsiteY5" fmla="*/ 4634605 h 4634605"/>
              <a:gd name="connsiteX6" fmla="*/ 0 w 2397862"/>
              <a:gd name="connsiteY6" fmla="*/ 4234953 h 4634605"/>
              <a:gd name="connsiteX7" fmla="*/ 0 w 2397862"/>
              <a:gd name="connsiteY7" fmla="*/ 399652 h 4634605"/>
              <a:gd name="connsiteX8" fmla="*/ 399652 w 2397862"/>
              <a:gd name="connsiteY8" fmla="*/ 0 h 46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7862" h="4634605">
                <a:moveTo>
                  <a:pt x="399652" y="0"/>
                </a:moveTo>
                <a:lnTo>
                  <a:pt x="1998210" y="0"/>
                </a:lnTo>
                <a:cubicBezTo>
                  <a:pt x="2218932" y="0"/>
                  <a:pt x="2397862" y="178930"/>
                  <a:pt x="2397862" y="399652"/>
                </a:cubicBezTo>
                <a:lnTo>
                  <a:pt x="2397862" y="4234953"/>
                </a:lnTo>
                <a:cubicBezTo>
                  <a:pt x="2397862" y="4455675"/>
                  <a:pt x="2218932" y="4634605"/>
                  <a:pt x="1998210" y="4634605"/>
                </a:cubicBezTo>
                <a:lnTo>
                  <a:pt x="399652" y="4634605"/>
                </a:lnTo>
                <a:cubicBezTo>
                  <a:pt x="178930" y="4634605"/>
                  <a:pt x="0" y="4455675"/>
                  <a:pt x="0" y="4234953"/>
                </a:cubicBezTo>
                <a:lnTo>
                  <a:pt x="0" y="399652"/>
                </a:lnTo>
                <a:cubicBezTo>
                  <a:pt x="0" y="178930"/>
                  <a:pt x="178930" y="0"/>
                  <a:pt x="399652" y="0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04D0736-EAC6-2ED9-99D2-1471FD0B6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822" t="6691" r="1532" b="53694"/>
          <a:stretch>
            <a:fillRect/>
          </a:stretch>
        </p:blipFill>
        <p:spPr>
          <a:xfrm>
            <a:off x="5644317" y="1043581"/>
            <a:ext cx="2924612" cy="1528169"/>
          </a:xfrm>
          <a:custGeom>
            <a:avLst/>
            <a:gdLst>
              <a:gd name="connsiteX0" fmla="*/ 339600 w 3899482"/>
              <a:gd name="connsiteY0" fmla="*/ 0 h 2037558"/>
              <a:gd name="connsiteX1" fmla="*/ 3559882 w 3899482"/>
              <a:gd name="connsiteY1" fmla="*/ 0 h 2037558"/>
              <a:gd name="connsiteX2" fmla="*/ 3899482 w 3899482"/>
              <a:gd name="connsiteY2" fmla="*/ 339600 h 2037558"/>
              <a:gd name="connsiteX3" fmla="*/ 3899482 w 3899482"/>
              <a:gd name="connsiteY3" fmla="*/ 1697958 h 2037558"/>
              <a:gd name="connsiteX4" fmla="*/ 3559882 w 3899482"/>
              <a:gd name="connsiteY4" fmla="*/ 2037558 h 2037558"/>
              <a:gd name="connsiteX5" fmla="*/ 339600 w 3899482"/>
              <a:gd name="connsiteY5" fmla="*/ 2037558 h 2037558"/>
              <a:gd name="connsiteX6" fmla="*/ 0 w 3899482"/>
              <a:gd name="connsiteY6" fmla="*/ 1697958 h 2037558"/>
              <a:gd name="connsiteX7" fmla="*/ 0 w 3899482"/>
              <a:gd name="connsiteY7" fmla="*/ 339600 h 2037558"/>
              <a:gd name="connsiteX8" fmla="*/ 339600 w 3899482"/>
              <a:gd name="connsiteY8" fmla="*/ 0 h 203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9482" h="2037558">
                <a:moveTo>
                  <a:pt x="339600" y="0"/>
                </a:moveTo>
                <a:lnTo>
                  <a:pt x="3559882" y="0"/>
                </a:lnTo>
                <a:cubicBezTo>
                  <a:pt x="3747438" y="0"/>
                  <a:pt x="3899482" y="152044"/>
                  <a:pt x="3899482" y="339600"/>
                </a:cubicBezTo>
                <a:lnTo>
                  <a:pt x="3899482" y="1697958"/>
                </a:lnTo>
                <a:cubicBezTo>
                  <a:pt x="3899482" y="1885514"/>
                  <a:pt x="3747438" y="2037558"/>
                  <a:pt x="3559882" y="2037558"/>
                </a:cubicBezTo>
                <a:lnTo>
                  <a:pt x="339600" y="2037558"/>
                </a:lnTo>
                <a:cubicBezTo>
                  <a:pt x="152044" y="2037558"/>
                  <a:pt x="0" y="1885514"/>
                  <a:pt x="0" y="1697958"/>
                </a:cubicBezTo>
                <a:lnTo>
                  <a:pt x="0" y="339600"/>
                </a:lnTo>
                <a:cubicBezTo>
                  <a:pt x="0" y="152044"/>
                  <a:pt x="152044" y="0"/>
                  <a:pt x="3396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246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EBE8A43-5353-28DF-5B29-00EC289B35D5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4217F7D-1FF4-8157-6B30-3FD8D9FE3784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B78F2A-ECAD-B69E-EDEF-22E0FC2B32A6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1B6FE87F-5CD8-3C24-A28E-46B20456ED50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7686E17C-3DBC-51A3-7B10-5413926FB632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BC330C2A-6B51-D480-77EB-091419BAEE94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9B208F8-38D9-9BB8-F1C8-57E3F555B69D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F568A4-6D1A-1DAD-610E-8DF90984E34D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3F19D9FB-62C4-FF0A-43CB-8B60AC7ED56D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EB2B6D-A4F9-A65B-89BA-4C706BE6B91E}"/>
                </a:ext>
              </a:extLst>
            </p:cNvPr>
            <p:cNvSpPr txBox="1"/>
            <p:nvPr/>
          </p:nvSpPr>
          <p:spPr>
            <a:xfrm>
              <a:off x="10108062" y="386334"/>
              <a:ext cx="1047356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0B069F-7118-1AC7-98EC-C3F8F16A551E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8ABE5813-A7EC-C123-C8B5-C8F960A104E8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C4F2587-5906-509B-6156-75D343E25085}"/>
              </a:ext>
            </a:extLst>
          </p:cNvPr>
          <p:cNvSpPr txBox="1"/>
          <p:nvPr/>
        </p:nvSpPr>
        <p:spPr>
          <a:xfrm>
            <a:off x="659468" y="1511812"/>
            <a:ext cx="4568464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4950" dirty="0">
                <a:solidFill>
                  <a:schemeClr val="accent1"/>
                </a:solidFill>
              </a:rPr>
              <a:t>THANKYOU </a:t>
            </a:r>
            <a:r>
              <a:rPr lang="en-ID" sz="4950" dirty="0"/>
              <a:t>FOR YOUR ATTENTION</a:t>
            </a:r>
            <a:endParaRPr lang="id-ID" sz="495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88997E-2727-0DEF-5879-EB304A8B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t="7578" r="1687" b="2286"/>
          <a:stretch>
            <a:fillRect/>
          </a:stretch>
        </p:blipFill>
        <p:spPr>
          <a:xfrm>
            <a:off x="4971358" y="950496"/>
            <a:ext cx="3313301" cy="3477127"/>
          </a:xfrm>
          <a:custGeom>
            <a:avLst/>
            <a:gdLst>
              <a:gd name="connsiteX0" fmla="*/ 736304 w 4417734"/>
              <a:gd name="connsiteY0" fmla="*/ 0 h 4636169"/>
              <a:gd name="connsiteX1" fmla="*/ 3681430 w 4417734"/>
              <a:gd name="connsiteY1" fmla="*/ 0 h 4636169"/>
              <a:gd name="connsiteX2" fmla="*/ 4417734 w 4417734"/>
              <a:gd name="connsiteY2" fmla="*/ 736304 h 4636169"/>
              <a:gd name="connsiteX3" fmla="*/ 4417734 w 4417734"/>
              <a:gd name="connsiteY3" fmla="*/ 3899865 h 4636169"/>
              <a:gd name="connsiteX4" fmla="*/ 3681430 w 4417734"/>
              <a:gd name="connsiteY4" fmla="*/ 4636169 h 4636169"/>
              <a:gd name="connsiteX5" fmla="*/ 736304 w 4417734"/>
              <a:gd name="connsiteY5" fmla="*/ 4636169 h 4636169"/>
              <a:gd name="connsiteX6" fmla="*/ 0 w 4417734"/>
              <a:gd name="connsiteY6" fmla="*/ 3899865 h 4636169"/>
              <a:gd name="connsiteX7" fmla="*/ 0 w 4417734"/>
              <a:gd name="connsiteY7" fmla="*/ 736304 h 4636169"/>
              <a:gd name="connsiteX8" fmla="*/ 736304 w 4417734"/>
              <a:gd name="connsiteY8" fmla="*/ 0 h 46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17734" h="4636169">
                <a:moveTo>
                  <a:pt x="736304" y="0"/>
                </a:moveTo>
                <a:lnTo>
                  <a:pt x="3681430" y="0"/>
                </a:lnTo>
                <a:cubicBezTo>
                  <a:pt x="4088079" y="0"/>
                  <a:pt x="4417734" y="329655"/>
                  <a:pt x="4417734" y="736304"/>
                </a:cubicBezTo>
                <a:lnTo>
                  <a:pt x="4417734" y="3899865"/>
                </a:lnTo>
                <a:cubicBezTo>
                  <a:pt x="4417734" y="4306514"/>
                  <a:pt x="4088079" y="4636169"/>
                  <a:pt x="3681430" y="4636169"/>
                </a:cubicBezTo>
                <a:lnTo>
                  <a:pt x="736304" y="4636169"/>
                </a:lnTo>
                <a:cubicBezTo>
                  <a:pt x="329655" y="4636169"/>
                  <a:pt x="0" y="4306514"/>
                  <a:pt x="0" y="3899865"/>
                </a:cubicBezTo>
                <a:lnTo>
                  <a:pt x="0" y="736304"/>
                </a:lnTo>
                <a:cubicBezTo>
                  <a:pt x="0" y="329655"/>
                  <a:pt x="329655" y="0"/>
                  <a:pt x="7363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699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8F4511-D462-BCFD-551F-EA79EA510A3C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B30F780-D89D-1049-8FC5-1E1B1916033E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80C4D88-B957-C19C-940D-689ADD148D1D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E8FC57B2-00C4-8F1C-0ECB-225393C18A7C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74B1D2E5-06EB-F9E5-098C-C5AD073D03E4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437CCE73-2CD7-EB23-0A01-67647C842DB1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F0FDCE5-DCB5-8011-ACE9-F2211EEBE8C0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0537F9-6D17-B1C0-D529-A3378537C617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4CFAC547-8173-3891-8CAD-2305C18F7027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708FDD-AED5-135B-6ADD-698C6983A11D}"/>
                </a:ext>
              </a:extLst>
            </p:cNvPr>
            <p:cNvSpPr txBox="1"/>
            <p:nvPr/>
          </p:nvSpPr>
          <p:spPr>
            <a:xfrm>
              <a:off x="10108062" y="386334"/>
              <a:ext cx="1017892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EDB28A-B83E-72B7-77CD-A57A4E6F4B98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E2433AD9-8797-0614-F7C6-402400D243DD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65EDB2E-F020-228D-2789-99EB6FFF9B25}"/>
              </a:ext>
            </a:extLst>
          </p:cNvPr>
          <p:cNvSpPr txBox="1"/>
          <p:nvPr/>
        </p:nvSpPr>
        <p:spPr>
          <a:xfrm>
            <a:off x="905961" y="1100093"/>
            <a:ext cx="4174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accent1"/>
                </a:solidFill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>
                <a:solidFill>
                  <a:schemeClr val="tx1"/>
                </a:solidFill>
              </a:rPr>
              <a:t>Innovations In The Lab </a:t>
            </a:r>
            <a:r>
              <a:rPr lang="en-ID" sz="2700" dirty="0"/>
              <a:t>Pioneering Research</a:t>
            </a:r>
            <a:endParaRPr lang="id-ID" sz="2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FE083D-F102-E0DC-1614-DEC0BEEE0CAF}"/>
              </a:ext>
            </a:extLst>
          </p:cNvPr>
          <p:cNvSpPr txBox="1"/>
          <p:nvPr/>
        </p:nvSpPr>
        <p:spPr>
          <a:xfrm>
            <a:off x="5554765" y="1409155"/>
            <a:ext cx="2888899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eiusmod</a:t>
            </a:r>
            <a:r>
              <a:rPr lang="id-ID" sz="900" dirty="0"/>
              <a:t> </a:t>
            </a:r>
            <a:r>
              <a:rPr lang="id-ID" sz="900" dirty="0" err="1"/>
              <a:t>tempor</a:t>
            </a:r>
            <a:r>
              <a:rPr lang="id-ID" sz="900" dirty="0"/>
              <a:t> </a:t>
            </a:r>
            <a:r>
              <a:rPr lang="id-ID" sz="900" dirty="0" err="1"/>
              <a:t>incididunt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endParaRPr lang="id-ID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B1CB3-B24D-7AF5-1DC7-B2D90171AB75}"/>
              </a:ext>
            </a:extLst>
          </p:cNvPr>
          <p:cNvSpPr txBox="1"/>
          <p:nvPr/>
        </p:nvSpPr>
        <p:spPr>
          <a:xfrm>
            <a:off x="5171848" y="1100093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/>
              <a:t>Be At The Front</a:t>
            </a:r>
          </a:p>
        </p:txBody>
      </p:sp>
      <p:sp>
        <p:nvSpPr>
          <p:cNvPr id="18" name="Graphic 17">
            <a:extLst>
              <a:ext uri="{FF2B5EF4-FFF2-40B4-BE49-F238E27FC236}">
                <a16:creationId xmlns:a16="http://schemas.microsoft.com/office/drawing/2014/main" id="{18FE3CD5-7649-8E25-18C0-ECFAE3CE2A87}"/>
              </a:ext>
            </a:extLst>
          </p:cNvPr>
          <p:cNvSpPr/>
          <p:nvPr/>
        </p:nvSpPr>
        <p:spPr>
          <a:xfrm>
            <a:off x="5221056" y="1548534"/>
            <a:ext cx="248440" cy="248440"/>
          </a:xfrm>
          <a:custGeom>
            <a:avLst/>
            <a:gdLst>
              <a:gd name="connsiteX0" fmla="*/ 283739 w 567477"/>
              <a:gd name="connsiteY0" fmla="*/ 0 h 567477"/>
              <a:gd name="connsiteX1" fmla="*/ 567477 w 567477"/>
              <a:gd name="connsiteY1" fmla="*/ 283739 h 567477"/>
              <a:gd name="connsiteX2" fmla="*/ 283739 w 567477"/>
              <a:gd name="connsiteY2" fmla="*/ 567477 h 567477"/>
              <a:gd name="connsiteX3" fmla="*/ 0 w 567477"/>
              <a:gd name="connsiteY3" fmla="*/ 283739 h 567477"/>
              <a:gd name="connsiteX4" fmla="*/ 283739 w 567477"/>
              <a:gd name="connsiteY4" fmla="*/ 0 h 567477"/>
              <a:gd name="connsiteX5" fmla="*/ 151022 w 567477"/>
              <a:gd name="connsiteY5" fmla="*/ 334079 h 567477"/>
              <a:gd name="connsiteX6" fmla="*/ 283739 w 567477"/>
              <a:gd name="connsiteY6" fmla="*/ 334079 h 567477"/>
              <a:gd name="connsiteX7" fmla="*/ 283739 w 567477"/>
              <a:gd name="connsiteY7" fmla="*/ 415197 h 567477"/>
              <a:gd name="connsiteX8" fmla="*/ 307193 w 567477"/>
              <a:gd name="connsiteY8" fmla="*/ 424922 h 567477"/>
              <a:gd name="connsiteX9" fmla="*/ 437964 w 567477"/>
              <a:gd name="connsiteY9" fmla="*/ 293464 h 567477"/>
              <a:gd name="connsiteX10" fmla="*/ 437964 w 567477"/>
              <a:gd name="connsiteY10" fmla="*/ 274128 h 567477"/>
              <a:gd name="connsiteX11" fmla="*/ 307193 w 567477"/>
              <a:gd name="connsiteY11" fmla="*/ 142556 h 567477"/>
              <a:gd name="connsiteX12" fmla="*/ 283739 w 567477"/>
              <a:gd name="connsiteY12" fmla="*/ 152281 h 567477"/>
              <a:gd name="connsiteX13" fmla="*/ 283739 w 567477"/>
              <a:gd name="connsiteY13" fmla="*/ 233398 h 567477"/>
              <a:gd name="connsiteX14" fmla="*/ 151022 w 567477"/>
              <a:gd name="connsiteY14" fmla="*/ 233398 h 567477"/>
              <a:gd name="connsiteX15" fmla="*/ 137293 w 567477"/>
              <a:gd name="connsiteY15" fmla="*/ 247127 h 567477"/>
              <a:gd name="connsiteX16" fmla="*/ 137293 w 567477"/>
              <a:gd name="connsiteY16" fmla="*/ 320350 h 567477"/>
              <a:gd name="connsiteX17" fmla="*/ 151022 w 567477"/>
              <a:gd name="connsiteY17" fmla="*/ 334079 h 5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67477" h="567477">
                <a:moveTo>
                  <a:pt x="283739" y="0"/>
                </a:moveTo>
                <a:cubicBezTo>
                  <a:pt x="440481" y="0"/>
                  <a:pt x="567477" y="126996"/>
                  <a:pt x="567477" y="283739"/>
                </a:cubicBezTo>
                <a:cubicBezTo>
                  <a:pt x="567477" y="440481"/>
                  <a:pt x="440481" y="567477"/>
                  <a:pt x="283739" y="567477"/>
                </a:cubicBezTo>
                <a:cubicBezTo>
                  <a:pt x="126996" y="567477"/>
                  <a:pt x="0" y="440481"/>
                  <a:pt x="0" y="283739"/>
                </a:cubicBezTo>
                <a:cubicBezTo>
                  <a:pt x="0" y="126996"/>
                  <a:pt x="126996" y="0"/>
                  <a:pt x="283739" y="0"/>
                </a:cubicBezTo>
                <a:close/>
                <a:moveTo>
                  <a:pt x="151022" y="334079"/>
                </a:moveTo>
                <a:lnTo>
                  <a:pt x="283739" y="334079"/>
                </a:lnTo>
                <a:lnTo>
                  <a:pt x="283739" y="415197"/>
                </a:lnTo>
                <a:cubicBezTo>
                  <a:pt x="283739" y="427439"/>
                  <a:pt x="298612" y="433617"/>
                  <a:pt x="307193" y="424922"/>
                </a:cubicBezTo>
                <a:lnTo>
                  <a:pt x="437964" y="293464"/>
                </a:lnTo>
                <a:cubicBezTo>
                  <a:pt x="443342" y="288086"/>
                  <a:pt x="443342" y="279505"/>
                  <a:pt x="437964" y="274128"/>
                </a:cubicBezTo>
                <a:lnTo>
                  <a:pt x="307193" y="142556"/>
                </a:lnTo>
                <a:cubicBezTo>
                  <a:pt x="298498" y="133861"/>
                  <a:pt x="283739" y="140039"/>
                  <a:pt x="283739" y="152281"/>
                </a:cubicBezTo>
                <a:lnTo>
                  <a:pt x="283739" y="233398"/>
                </a:lnTo>
                <a:lnTo>
                  <a:pt x="151022" y="233398"/>
                </a:lnTo>
                <a:cubicBezTo>
                  <a:pt x="143471" y="233398"/>
                  <a:pt x="137293" y="239576"/>
                  <a:pt x="137293" y="247127"/>
                </a:cubicBezTo>
                <a:lnTo>
                  <a:pt x="137293" y="320350"/>
                </a:lnTo>
                <a:cubicBezTo>
                  <a:pt x="137293" y="327901"/>
                  <a:pt x="143471" y="334079"/>
                  <a:pt x="151022" y="334079"/>
                </a:cubicBezTo>
                <a:close/>
              </a:path>
            </a:pathLst>
          </a:custGeom>
          <a:solidFill>
            <a:schemeClr val="accent1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73CE2F1-F817-8C52-0600-DBCBD7D59D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1" t="49842" r="2897" b="2516"/>
          <a:stretch>
            <a:fillRect/>
          </a:stretch>
        </p:blipFill>
        <p:spPr>
          <a:xfrm>
            <a:off x="666961" y="2358905"/>
            <a:ext cx="7776704" cy="2202726"/>
          </a:xfrm>
          <a:custGeom>
            <a:avLst/>
            <a:gdLst>
              <a:gd name="connsiteX0" fmla="*/ 489504 w 10368938"/>
              <a:gd name="connsiteY0" fmla="*/ 0 h 2936968"/>
              <a:gd name="connsiteX1" fmla="*/ 9879434 w 10368938"/>
              <a:gd name="connsiteY1" fmla="*/ 0 h 2936968"/>
              <a:gd name="connsiteX2" fmla="*/ 10368938 w 10368938"/>
              <a:gd name="connsiteY2" fmla="*/ 489504 h 2936968"/>
              <a:gd name="connsiteX3" fmla="*/ 10368938 w 10368938"/>
              <a:gd name="connsiteY3" fmla="*/ 2447464 h 2936968"/>
              <a:gd name="connsiteX4" fmla="*/ 9879434 w 10368938"/>
              <a:gd name="connsiteY4" fmla="*/ 2936968 h 2936968"/>
              <a:gd name="connsiteX5" fmla="*/ 489504 w 10368938"/>
              <a:gd name="connsiteY5" fmla="*/ 2936968 h 2936968"/>
              <a:gd name="connsiteX6" fmla="*/ 0 w 10368938"/>
              <a:gd name="connsiteY6" fmla="*/ 2447464 h 2936968"/>
              <a:gd name="connsiteX7" fmla="*/ 0 w 10368938"/>
              <a:gd name="connsiteY7" fmla="*/ 489504 h 2936968"/>
              <a:gd name="connsiteX8" fmla="*/ 489504 w 10368938"/>
              <a:gd name="connsiteY8" fmla="*/ 0 h 293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68938" h="2936968">
                <a:moveTo>
                  <a:pt x="489504" y="0"/>
                </a:moveTo>
                <a:lnTo>
                  <a:pt x="9879434" y="0"/>
                </a:lnTo>
                <a:cubicBezTo>
                  <a:pt x="10149780" y="0"/>
                  <a:pt x="10368938" y="219158"/>
                  <a:pt x="10368938" y="489504"/>
                </a:cubicBezTo>
                <a:lnTo>
                  <a:pt x="10368938" y="2447464"/>
                </a:lnTo>
                <a:cubicBezTo>
                  <a:pt x="10368938" y="2717810"/>
                  <a:pt x="10149780" y="2936968"/>
                  <a:pt x="9879434" y="2936968"/>
                </a:cubicBezTo>
                <a:lnTo>
                  <a:pt x="489504" y="2936968"/>
                </a:lnTo>
                <a:cubicBezTo>
                  <a:pt x="219158" y="2936968"/>
                  <a:pt x="0" y="2717810"/>
                  <a:pt x="0" y="2447464"/>
                </a:cubicBezTo>
                <a:lnTo>
                  <a:pt x="0" y="489504"/>
                </a:lnTo>
                <a:cubicBezTo>
                  <a:pt x="0" y="219158"/>
                  <a:pt x="219158" y="0"/>
                  <a:pt x="4895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827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E67E59-C5EF-3899-4555-9ACD07874E6B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DE0B3F6-D22B-54AA-E630-DA1878526735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027F6C-1174-8EB7-333D-65117D7B54D9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D822B7A8-9F92-7507-6AE0-44AB9CA88D41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66DEE1A9-CEB0-511F-1632-315651649D29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70B97EC8-EF1C-ADA8-1834-2290F1852D5A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A3058CB-86AF-8EF1-7332-B896942C185A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FA6E6E-EF16-356A-28FC-9021A0798437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C347F1CE-DBC3-EBB0-ACF1-10BD02F880B4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055611-E8F8-E0C8-1201-24D06C5586E7}"/>
                </a:ext>
              </a:extLst>
            </p:cNvPr>
            <p:cNvSpPr txBox="1"/>
            <p:nvPr/>
          </p:nvSpPr>
          <p:spPr>
            <a:xfrm>
              <a:off x="10108062" y="386334"/>
              <a:ext cx="1047356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3EEE4D-3B4F-FEFD-DD73-3669E9251AE7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F0CFAA09-5459-7DB1-44E6-D417457F58FB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D2A95A-E279-4BC8-9ED6-42EC0582F211}"/>
              </a:ext>
            </a:extLst>
          </p:cNvPr>
          <p:cNvSpPr txBox="1"/>
          <p:nvPr/>
        </p:nvSpPr>
        <p:spPr>
          <a:xfrm>
            <a:off x="5079698" y="1120832"/>
            <a:ext cx="33639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/>
              <a:t>Lab Unveiled Behind In The </a:t>
            </a:r>
            <a:r>
              <a:rPr lang="en-ID" sz="2700" dirty="0">
                <a:solidFill>
                  <a:schemeClr val="accent1"/>
                </a:solidFill>
              </a:rPr>
              <a:t>Scenes Of Science</a:t>
            </a:r>
            <a:endParaRPr lang="id-ID" sz="2700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2508C-1CAF-5A1A-1897-BF74A86BD271}"/>
              </a:ext>
            </a:extLst>
          </p:cNvPr>
          <p:cNvSpPr txBox="1"/>
          <p:nvPr/>
        </p:nvSpPr>
        <p:spPr>
          <a:xfrm>
            <a:off x="5079698" y="2641046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/>
              <a:t>The Best </a:t>
            </a:r>
            <a:r>
              <a:rPr lang="id-ID" sz="1050" b="1" dirty="0" err="1"/>
              <a:t>Progress</a:t>
            </a:r>
            <a:r>
              <a:rPr lang="id-ID" sz="1050" b="1" dirty="0"/>
              <a:t>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08C7DC-2230-D6D4-031A-37D85E537B1B}"/>
              </a:ext>
            </a:extLst>
          </p:cNvPr>
          <p:cNvSpPr/>
          <p:nvPr/>
        </p:nvSpPr>
        <p:spPr>
          <a:xfrm>
            <a:off x="5145941" y="3008618"/>
            <a:ext cx="3138717" cy="19984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1752B-B3FC-A060-F1E5-4E3537FEB7DC}"/>
              </a:ext>
            </a:extLst>
          </p:cNvPr>
          <p:cNvSpPr txBox="1"/>
          <p:nvPr/>
        </p:nvSpPr>
        <p:spPr>
          <a:xfrm>
            <a:off x="7790612" y="2641046"/>
            <a:ext cx="620895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/>
              <a:t>65,4%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F0ACB4E-6608-B878-96E9-87CE589AA509}"/>
              </a:ext>
            </a:extLst>
          </p:cNvPr>
          <p:cNvSpPr/>
          <p:nvPr/>
        </p:nvSpPr>
        <p:spPr>
          <a:xfrm>
            <a:off x="5145941" y="3008618"/>
            <a:ext cx="2213442" cy="199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11C3D8-3783-4F00-F3AE-BBDCDF44DBC7}"/>
              </a:ext>
            </a:extLst>
          </p:cNvPr>
          <p:cNvSpPr txBox="1"/>
          <p:nvPr/>
        </p:nvSpPr>
        <p:spPr>
          <a:xfrm>
            <a:off x="5079698" y="3504513"/>
            <a:ext cx="3414905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r>
              <a:rPr lang="id-ID" sz="900" dirty="0"/>
              <a:t> </a:t>
            </a:r>
            <a:r>
              <a:rPr lang="id-ID" sz="900" dirty="0" err="1"/>
              <a:t>dolore</a:t>
            </a:r>
            <a:r>
              <a:rPr lang="id-ID" sz="900" dirty="0"/>
              <a:t> </a:t>
            </a:r>
            <a:r>
              <a:rPr lang="id-ID" sz="900" dirty="0" err="1"/>
              <a:t>magna</a:t>
            </a:r>
            <a:r>
              <a:rPr lang="id-ID" sz="900" dirty="0"/>
              <a:t> </a:t>
            </a:r>
            <a:r>
              <a:rPr lang="id-ID" sz="900" dirty="0" err="1"/>
              <a:t>aliqua</a:t>
            </a:r>
            <a:r>
              <a:rPr lang="id-ID" sz="900" dirty="0"/>
              <a:t>. Ut </a:t>
            </a:r>
            <a:r>
              <a:rPr lang="id-ID" sz="900" dirty="0" err="1"/>
              <a:t>enim</a:t>
            </a:r>
            <a:r>
              <a:rPr lang="id-ID" sz="900" dirty="0"/>
              <a:t> </a:t>
            </a:r>
            <a:r>
              <a:rPr lang="id-ID" sz="900" dirty="0" err="1"/>
              <a:t>ad</a:t>
            </a:r>
            <a:r>
              <a:rPr lang="id-ID" sz="900" dirty="0"/>
              <a:t> minim </a:t>
            </a:r>
            <a:r>
              <a:rPr lang="id-ID" sz="900" dirty="0" err="1"/>
              <a:t>veniam</a:t>
            </a:r>
            <a:r>
              <a:rPr lang="id-ID" sz="900" dirty="0"/>
              <a:t>, </a:t>
            </a:r>
            <a:r>
              <a:rPr lang="id-ID" sz="900" dirty="0" err="1"/>
              <a:t>quis</a:t>
            </a:r>
            <a:r>
              <a:rPr lang="id-ID" sz="900" dirty="0"/>
              <a:t> </a:t>
            </a:r>
            <a:r>
              <a:rPr lang="id-ID" sz="900" dirty="0" err="1"/>
              <a:t>nostrud</a:t>
            </a:r>
            <a:r>
              <a:rPr lang="id-ID" sz="900" dirty="0"/>
              <a:t> </a:t>
            </a:r>
            <a:r>
              <a:rPr lang="id-ID" sz="900" dirty="0" err="1"/>
              <a:t>exercitation</a:t>
            </a:r>
            <a:r>
              <a:rPr lang="id-ID" sz="900" dirty="0"/>
              <a:t> </a:t>
            </a:r>
            <a:r>
              <a:rPr lang="id-ID" sz="900" dirty="0" err="1"/>
              <a:t>ullamco</a:t>
            </a:r>
            <a:r>
              <a:rPr lang="id-ID" sz="900" dirty="0"/>
              <a:t> </a:t>
            </a:r>
            <a:r>
              <a:rPr lang="id-ID" sz="900" dirty="0" err="1"/>
              <a:t>laboris</a:t>
            </a:r>
            <a:r>
              <a:rPr lang="id-ID" sz="900" dirty="0"/>
              <a:t> </a:t>
            </a:r>
            <a:r>
              <a:rPr lang="id-ID" sz="900" dirty="0" err="1"/>
              <a:t>nisi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aliquip</a:t>
            </a:r>
            <a:endParaRPr lang="id-ID" sz="9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A9FB8B1-3AE1-7D1F-CD3F-EAAAFBDE93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65" t="3938" r="40649" b="5665"/>
          <a:stretch>
            <a:fillRect/>
          </a:stretch>
        </p:blipFill>
        <p:spPr>
          <a:xfrm>
            <a:off x="732494" y="1009855"/>
            <a:ext cx="3750411" cy="3487196"/>
          </a:xfrm>
          <a:custGeom>
            <a:avLst/>
            <a:gdLst>
              <a:gd name="connsiteX0" fmla="*/ 505132 w 5000548"/>
              <a:gd name="connsiteY0" fmla="*/ 0 h 4649595"/>
              <a:gd name="connsiteX1" fmla="*/ 4495416 w 5000548"/>
              <a:gd name="connsiteY1" fmla="*/ 0 h 4649595"/>
              <a:gd name="connsiteX2" fmla="*/ 5000548 w 5000548"/>
              <a:gd name="connsiteY2" fmla="*/ 505132 h 4649595"/>
              <a:gd name="connsiteX3" fmla="*/ 5000548 w 5000548"/>
              <a:gd name="connsiteY3" fmla="*/ 4144463 h 4649595"/>
              <a:gd name="connsiteX4" fmla="*/ 4495416 w 5000548"/>
              <a:gd name="connsiteY4" fmla="*/ 4649595 h 4649595"/>
              <a:gd name="connsiteX5" fmla="*/ 505132 w 5000548"/>
              <a:gd name="connsiteY5" fmla="*/ 4649595 h 4649595"/>
              <a:gd name="connsiteX6" fmla="*/ 0 w 5000548"/>
              <a:gd name="connsiteY6" fmla="*/ 4144463 h 4649595"/>
              <a:gd name="connsiteX7" fmla="*/ 0 w 5000548"/>
              <a:gd name="connsiteY7" fmla="*/ 505132 h 4649595"/>
              <a:gd name="connsiteX8" fmla="*/ 505132 w 5000548"/>
              <a:gd name="connsiteY8" fmla="*/ 0 h 464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00548" h="4649595">
                <a:moveTo>
                  <a:pt x="505132" y="0"/>
                </a:moveTo>
                <a:lnTo>
                  <a:pt x="4495416" y="0"/>
                </a:lnTo>
                <a:cubicBezTo>
                  <a:pt x="4774393" y="0"/>
                  <a:pt x="5000548" y="226155"/>
                  <a:pt x="5000548" y="505132"/>
                </a:cubicBezTo>
                <a:lnTo>
                  <a:pt x="5000548" y="4144463"/>
                </a:lnTo>
                <a:cubicBezTo>
                  <a:pt x="5000548" y="4423440"/>
                  <a:pt x="4774393" y="4649595"/>
                  <a:pt x="4495416" y="4649595"/>
                </a:cubicBezTo>
                <a:lnTo>
                  <a:pt x="505132" y="4649595"/>
                </a:lnTo>
                <a:cubicBezTo>
                  <a:pt x="226155" y="4649595"/>
                  <a:pt x="0" y="4423440"/>
                  <a:pt x="0" y="4144463"/>
                </a:cubicBezTo>
                <a:lnTo>
                  <a:pt x="0" y="505132"/>
                </a:lnTo>
                <a:cubicBezTo>
                  <a:pt x="0" y="226155"/>
                  <a:pt x="226155" y="0"/>
                  <a:pt x="50513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049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60D0B4-98D8-ADF1-73BF-9971A7D8223F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436C4B76-A75C-94EF-ECAF-B9AC29B86F12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A0C418-9E4E-EE1F-F04D-CBF5E31BE244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76A71BCA-EC40-051B-2A8C-3A8836659F04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09892F64-2C95-2571-CA21-C9A49BEBFD29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4EC0473B-020A-051A-EE5F-034B68DBD419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AA7902F-42DA-944A-E960-7619D3119680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6234EC-6504-67B1-7BD5-696F99DAF6D7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CE6593F3-B87D-0D45-A8F8-5FF1554C91A3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1E3401-2FF4-61B0-940D-BF4018268454}"/>
                </a:ext>
              </a:extLst>
            </p:cNvPr>
            <p:cNvSpPr txBox="1"/>
            <p:nvPr/>
          </p:nvSpPr>
          <p:spPr>
            <a:xfrm>
              <a:off x="10108062" y="386334"/>
              <a:ext cx="1047356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2DCDEA6-5333-FD3A-4295-5C9C13F80228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D726FCE0-E2E9-C9E2-A3B9-E8096F1A4857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113704-F48D-31E0-997A-C7BEDD558DF1}"/>
              </a:ext>
            </a:extLst>
          </p:cNvPr>
          <p:cNvSpPr txBox="1"/>
          <p:nvPr/>
        </p:nvSpPr>
        <p:spPr>
          <a:xfrm>
            <a:off x="927490" y="1186686"/>
            <a:ext cx="33639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/>
              <a:t>Laboratory </a:t>
            </a:r>
            <a:r>
              <a:rPr lang="en-ID" sz="2700" dirty="0">
                <a:solidFill>
                  <a:schemeClr val="accent1"/>
                </a:solidFill>
              </a:rPr>
              <a:t>Alchemy Turning </a:t>
            </a:r>
            <a:r>
              <a:rPr lang="en-ID" sz="2700" dirty="0"/>
              <a:t>Ideas Into Reality</a:t>
            </a:r>
            <a:endParaRPr lang="id-ID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2F0AF-A08F-2ACB-4154-FBA3A11B501A}"/>
              </a:ext>
            </a:extLst>
          </p:cNvPr>
          <p:cNvSpPr txBox="1"/>
          <p:nvPr/>
        </p:nvSpPr>
        <p:spPr>
          <a:xfrm>
            <a:off x="927490" y="2683490"/>
            <a:ext cx="3414905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r>
              <a:rPr lang="id-ID" sz="900" dirty="0"/>
              <a:t> </a:t>
            </a:r>
            <a:r>
              <a:rPr lang="id-ID" sz="900" dirty="0" err="1"/>
              <a:t>dolore</a:t>
            </a:r>
            <a:r>
              <a:rPr lang="id-ID" sz="900" dirty="0"/>
              <a:t> </a:t>
            </a:r>
            <a:r>
              <a:rPr lang="id-ID" sz="900" dirty="0" err="1"/>
              <a:t>magna</a:t>
            </a:r>
            <a:r>
              <a:rPr lang="id-ID" sz="900" dirty="0"/>
              <a:t> </a:t>
            </a:r>
            <a:r>
              <a:rPr lang="id-ID" sz="900" dirty="0" err="1"/>
              <a:t>aliqua</a:t>
            </a:r>
            <a:r>
              <a:rPr lang="id-ID" sz="900" dirty="0"/>
              <a:t>. Ut </a:t>
            </a:r>
            <a:r>
              <a:rPr lang="id-ID" sz="900" dirty="0" err="1"/>
              <a:t>enim</a:t>
            </a:r>
            <a:r>
              <a:rPr lang="id-ID" sz="900" dirty="0"/>
              <a:t> </a:t>
            </a:r>
            <a:r>
              <a:rPr lang="id-ID" sz="900" dirty="0" err="1"/>
              <a:t>ad</a:t>
            </a:r>
            <a:r>
              <a:rPr lang="id-ID" sz="900" dirty="0"/>
              <a:t> minim </a:t>
            </a:r>
            <a:r>
              <a:rPr lang="id-ID" sz="900" dirty="0" err="1"/>
              <a:t>veniam</a:t>
            </a:r>
            <a:r>
              <a:rPr lang="id-ID" sz="900" dirty="0"/>
              <a:t>, </a:t>
            </a:r>
            <a:r>
              <a:rPr lang="id-ID" sz="900" dirty="0" err="1"/>
              <a:t>quis</a:t>
            </a:r>
            <a:r>
              <a:rPr lang="id-ID" sz="900" dirty="0"/>
              <a:t> </a:t>
            </a:r>
            <a:r>
              <a:rPr lang="id-ID" sz="900" dirty="0" err="1"/>
              <a:t>nostrud</a:t>
            </a:r>
            <a:r>
              <a:rPr lang="id-ID" sz="900" dirty="0"/>
              <a:t> </a:t>
            </a:r>
            <a:r>
              <a:rPr lang="id-ID" sz="900" dirty="0" err="1"/>
              <a:t>exercitation</a:t>
            </a:r>
            <a:r>
              <a:rPr lang="id-ID" sz="900" dirty="0"/>
              <a:t> </a:t>
            </a:r>
            <a:r>
              <a:rPr lang="id-ID" sz="900" dirty="0" err="1"/>
              <a:t>ullamco</a:t>
            </a:r>
            <a:r>
              <a:rPr lang="id-ID" sz="900" dirty="0"/>
              <a:t> </a:t>
            </a:r>
            <a:r>
              <a:rPr lang="id-ID" sz="900" dirty="0" err="1"/>
              <a:t>laboris</a:t>
            </a:r>
            <a:r>
              <a:rPr lang="id-ID" sz="900" dirty="0"/>
              <a:t> </a:t>
            </a:r>
            <a:r>
              <a:rPr lang="id-ID" sz="900" dirty="0" err="1"/>
              <a:t>nisi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aliquip</a:t>
            </a:r>
            <a:endParaRPr lang="id-ID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901FCB-823D-AE8F-DC61-7890EF0EC121}"/>
              </a:ext>
            </a:extLst>
          </p:cNvPr>
          <p:cNvSpPr txBox="1"/>
          <p:nvPr/>
        </p:nvSpPr>
        <p:spPr>
          <a:xfrm>
            <a:off x="1394824" y="3828215"/>
            <a:ext cx="2896633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eiusmod</a:t>
            </a:r>
            <a:r>
              <a:rPr lang="id-ID" sz="900" dirty="0"/>
              <a:t> </a:t>
            </a:r>
            <a:r>
              <a:rPr lang="id-ID" sz="900" dirty="0" err="1"/>
              <a:t>tempor</a:t>
            </a:r>
            <a:r>
              <a:rPr lang="id-ID" sz="900" dirty="0"/>
              <a:t> </a:t>
            </a:r>
            <a:r>
              <a:rPr lang="id-ID" sz="900" dirty="0" err="1"/>
              <a:t>incididunt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endParaRPr lang="id-ID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69E9D2-4CB6-8952-0A05-FB303F13F481}"/>
              </a:ext>
            </a:extLst>
          </p:cNvPr>
          <p:cNvSpPr txBox="1"/>
          <p:nvPr/>
        </p:nvSpPr>
        <p:spPr>
          <a:xfrm>
            <a:off x="927490" y="3512919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1050" b="1" dirty="0" err="1"/>
              <a:t>Important</a:t>
            </a:r>
            <a:r>
              <a:rPr lang="id-ID" sz="1050" b="1" dirty="0"/>
              <a:t> </a:t>
            </a:r>
            <a:r>
              <a:rPr lang="id-ID" sz="1050" b="1" dirty="0" err="1"/>
              <a:t>Point</a:t>
            </a:r>
            <a:endParaRPr lang="id-ID" sz="1050" b="1" dirty="0"/>
          </a:p>
        </p:txBody>
      </p:sp>
      <p:sp>
        <p:nvSpPr>
          <p:cNvPr id="22" name="Graphic 169">
            <a:extLst>
              <a:ext uri="{FF2B5EF4-FFF2-40B4-BE49-F238E27FC236}">
                <a16:creationId xmlns:a16="http://schemas.microsoft.com/office/drawing/2014/main" id="{5DA58FCF-431B-55EC-E37D-1B044F93AE8C}"/>
              </a:ext>
            </a:extLst>
          </p:cNvPr>
          <p:cNvSpPr/>
          <p:nvPr/>
        </p:nvSpPr>
        <p:spPr>
          <a:xfrm>
            <a:off x="996895" y="3963580"/>
            <a:ext cx="260406" cy="277766"/>
          </a:xfrm>
          <a:custGeom>
            <a:avLst/>
            <a:gdLst>
              <a:gd name="connsiteX0" fmla="*/ 122134 w 549172"/>
              <a:gd name="connsiteY0" fmla="*/ 246052 h 585783"/>
              <a:gd name="connsiteX1" fmla="*/ 1373 w 549172"/>
              <a:gd name="connsiteY1" fmla="*/ 424407 h 585783"/>
              <a:gd name="connsiteX2" fmla="*/ 8157 w 549172"/>
              <a:gd name="connsiteY2" fmla="*/ 438296 h 585783"/>
              <a:gd name="connsiteX3" fmla="*/ 246430 w 549172"/>
              <a:gd name="connsiteY3" fmla="*/ 463547 h 585783"/>
              <a:gd name="connsiteX4" fmla="*/ 122134 w 549172"/>
              <a:gd name="connsiteY4" fmla="*/ 246052 h 585783"/>
              <a:gd name="connsiteX5" fmla="*/ 8478 w 549172"/>
              <a:gd name="connsiteY5" fmla="*/ 360886 h 585783"/>
              <a:gd name="connsiteX6" fmla="*/ 94618 w 549172"/>
              <a:gd name="connsiteY6" fmla="*/ 220904 h 585783"/>
              <a:gd name="connsiteX7" fmla="*/ 6933 w 549172"/>
              <a:gd name="connsiteY7" fmla="*/ 168298 h 585783"/>
              <a:gd name="connsiteX8" fmla="*/ 0 w 549172"/>
              <a:gd name="connsiteY8" fmla="*/ 172222 h 585783"/>
              <a:gd name="connsiteX9" fmla="*/ 0 w 549172"/>
              <a:gd name="connsiteY9" fmla="*/ 358495 h 585783"/>
              <a:gd name="connsiteX10" fmla="*/ 8478 w 549172"/>
              <a:gd name="connsiteY10" fmla="*/ 360886 h 585783"/>
              <a:gd name="connsiteX11" fmla="*/ 20880 w 549172"/>
              <a:gd name="connsiteY11" fmla="*/ 484644 h 585783"/>
              <a:gd name="connsiteX12" fmla="*/ 243295 w 549172"/>
              <a:gd name="connsiteY12" fmla="*/ 584936 h 585783"/>
              <a:gd name="connsiteX13" fmla="*/ 256280 w 549172"/>
              <a:gd name="connsiteY13" fmla="*/ 576630 h 585783"/>
              <a:gd name="connsiteX14" fmla="*/ 256280 w 549172"/>
              <a:gd name="connsiteY14" fmla="*/ 501497 h 585783"/>
              <a:gd name="connsiteX15" fmla="*/ 23397 w 549172"/>
              <a:gd name="connsiteY15" fmla="*/ 475983 h 585783"/>
              <a:gd name="connsiteX16" fmla="*/ 20880 w 549172"/>
              <a:gd name="connsiteY16" fmla="*/ 484644 h 585783"/>
              <a:gd name="connsiteX17" fmla="*/ 113804 w 549172"/>
              <a:gd name="connsiteY17" fmla="*/ 189716 h 585783"/>
              <a:gd name="connsiteX18" fmla="*/ 205253 w 549172"/>
              <a:gd name="connsiteY18" fmla="*/ 26177 h 585783"/>
              <a:gd name="connsiteX19" fmla="*/ 192920 w 549172"/>
              <a:gd name="connsiteY19" fmla="*/ 13432 h 585783"/>
              <a:gd name="connsiteX20" fmla="*/ 20377 w 549172"/>
              <a:gd name="connsiteY20" fmla="*/ 126252 h 585783"/>
              <a:gd name="connsiteX21" fmla="*/ 20525 w 549172"/>
              <a:gd name="connsiteY21" fmla="*/ 134009 h 585783"/>
              <a:gd name="connsiteX22" fmla="*/ 113804 w 549172"/>
              <a:gd name="connsiteY22" fmla="*/ 189716 h 585783"/>
              <a:gd name="connsiteX23" fmla="*/ 274586 w 549172"/>
              <a:gd name="connsiteY23" fmla="*/ 201363 h 585783"/>
              <a:gd name="connsiteX24" fmla="*/ 399534 w 549172"/>
              <a:gd name="connsiteY24" fmla="*/ 201363 h 585783"/>
              <a:gd name="connsiteX25" fmla="*/ 290180 w 549172"/>
              <a:gd name="connsiteY25" fmla="*/ 8718 h 585783"/>
              <a:gd name="connsiteX26" fmla="*/ 274586 w 549172"/>
              <a:gd name="connsiteY26" fmla="*/ 0 h 585783"/>
              <a:gd name="connsiteX27" fmla="*/ 258992 w 549172"/>
              <a:gd name="connsiteY27" fmla="*/ 8718 h 585783"/>
              <a:gd name="connsiteX28" fmla="*/ 149638 w 549172"/>
              <a:gd name="connsiteY28" fmla="*/ 201363 h 585783"/>
              <a:gd name="connsiteX29" fmla="*/ 274586 w 549172"/>
              <a:gd name="connsiteY29" fmla="*/ 201363 h 585783"/>
              <a:gd name="connsiteX30" fmla="*/ 542239 w 549172"/>
              <a:gd name="connsiteY30" fmla="*/ 168298 h 585783"/>
              <a:gd name="connsiteX31" fmla="*/ 454554 w 549172"/>
              <a:gd name="connsiteY31" fmla="*/ 220916 h 585783"/>
              <a:gd name="connsiteX32" fmla="*/ 540694 w 549172"/>
              <a:gd name="connsiteY32" fmla="*/ 360897 h 585783"/>
              <a:gd name="connsiteX33" fmla="*/ 549172 w 549172"/>
              <a:gd name="connsiteY33" fmla="*/ 358495 h 585783"/>
              <a:gd name="connsiteX34" fmla="*/ 549172 w 549172"/>
              <a:gd name="connsiteY34" fmla="*/ 172222 h 585783"/>
              <a:gd name="connsiteX35" fmla="*/ 542239 w 549172"/>
              <a:gd name="connsiteY35" fmla="*/ 168298 h 585783"/>
              <a:gd name="connsiteX36" fmla="*/ 435368 w 549172"/>
              <a:gd name="connsiteY36" fmla="*/ 189716 h 585783"/>
              <a:gd name="connsiteX37" fmla="*/ 528647 w 549172"/>
              <a:gd name="connsiteY37" fmla="*/ 133998 h 585783"/>
              <a:gd name="connsiteX38" fmla="*/ 528795 w 549172"/>
              <a:gd name="connsiteY38" fmla="*/ 126241 h 585783"/>
              <a:gd name="connsiteX39" fmla="*/ 356252 w 549172"/>
              <a:gd name="connsiteY39" fmla="*/ 13432 h 585783"/>
              <a:gd name="connsiteX40" fmla="*/ 343919 w 549172"/>
              <a:gd name="connsiteY40" fmla="*/ 26177 h 585783"/>
              <a:gd name="connsiteX41" fmla="*/ 435368 w 549172"/>
              <a:gd name="connsiteY41" fmla="*/ 189716 h 585783"/>
              <a:gd name="connsiteX42" fmla="*/ 525775 w 549172"/>
              <a:gd name="connsiteY42" fmla="*/ 475983 h 585783"/>
              <a:gd name="connsiteX43" fmla="*/ 292892 w 549172"/>
              <a:gd name="connsiteY43" fmla="*/ 501485 h 585783"/>
              <a:gd name="connsiteX44" fmla="*/ 292892 w 549172"/>
              <a:gd name="connsiteY44" fmla="*/ 576619 h 585783"/>
              <a:gd name="connsiteX45" fmla="*/ 305877 w 549172"/>
              <a:gd name="connsiteY45" fmla="*/ 584925 h 585783"/>
              <a:gd name="connsiteX46" fmla="*/ 528292 w 549172"/>
              <a:gd name="connsiteY46" fmla="*/ 484632 h 585783"/>
              <a:gd name="connsiteX47" fmla="*/ 525775 w 549172"/>
              <a:gd name="connsiteY47" fmla="*/ 475983 h 585783"/>
              <a:gd name="connsiteX48" fmla="*/ 427038 w 549172"/>
              <a:gd name="connsiteY48" fmla="*/ 246052 h 585783"/>
              <a:gd name="connsiteX49" fmla="*/ 302754 w 549172"/>
              <a:gd name="connsiteY49" fmla="*/ 463547 h 585783"/>
              <a:gd name="connsiteX50" fmla="*/ 541026 w 549172"/>
              <a:gd name="connsiteY50" fmla="*/ 438296 h 585783"/>
              <a:gd name="connsiteX51" fmla="*/ 547811 w 549172"/>
              <a:gd name="connsiteY51" fmla="*/ 424407 h 585783"/>
              <a:gd name="connsiteX52" fmla="*/ 427038 w 549172"/>
              <a:gd name="connsiteY52" fmla="*/ 246052 h 585783"/>
              <a:gd name="connsiteX53" fmla="*/ 274586 w 549172"/>
              <a:gd name="connsiteY53" fmla="*/ 237974 h 585783"/>
              <a:gd name="connsiteX54" fmla="*/ 159683 w 549172"/>
              <a:gd name="connsiteY54" fmla="*/ 237974 h 585783"/>
              <a:gd name="connsiteX55" fmla="*/ 274586 w 549172"/>
              <a:gd name="connsiteY55" fmla="*/ 439051 h 585783"/>
              <a:gd name="connsiteX56" fmla="*/ 389489 w 549172"/>
              <a:gd name="connsiteY56" fmla="*/ 237974 h 585783"/>
              <a:gd name="connsiteX57" fmla="*/ 274586 w 549172"/>
              <a:gd name="connsiteY57" fmla="*/ 237974 h 58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49172" h="585783">
                <a:moveTo>
                  <a:pt x="122134" y="246052"/>
                </a:moveTo>
                <a:lnTo>
                  <a:pt x="1373" y="424407"/>
                </a:lnTo>
                <a:cubicBezTo>
                  <a:pt x="-2151" y="430127"/>
                  <a:pt x="1487" y="437564"/>
                  <a:pt x="8157" y="438296"/>
                </a:cubicBezTo>
                <a:lnTo>
                  <a:pt x="246430" y="463547"/>
                </a:lnTo>
                <a:lnTo>
                  <a:pt x="122134" y="246052"/>
                </a:lnTo>
                <a:close/>
                <a:moveTo>
                  <a:pt x="8478" y="360886"/>
                </a:moveTo>
                <a:lnTo>
                  <a:pt x="94618" y="220904"/>
                </a:lnTo>
                <a:lnTo>
                  <a:pt x="6933" y="168298"/>
                </a:lnTo>
                <a:cubicBezTo>
                  <a:pt x="3879" y="166468"/>
                  <a:pt x="0" y="168664"/>
                  <a:pt x="0" y="172222"/>
                </a:cubicBezTo>
                <a:lnTo>
                  <a:pt x="0" y="358495"/>
                </a:lnTo>
                <a:cubicBezTo>
                  <a:pt x="0" y="363105"/>
                  <a:pt x="6052" y="364822"/>
                  <a:pt x="8478" y="360886"/>
                </a:cubicBezTo>
                <a:close/>
                <a:moveTo>
                  <a:pt x="20880" y="484644"/>
                </a:moveTo>
                <a:lnTo>
                  <a:pt x="243295" y="584936"/>
                </a:lnTo>
                <a:cubicBezTo>
                  <a:pt x="249358" y="587739"/>
                  <a:pt x="256280" y="583300"/>
                  <a:pt x="256280" y="576630"/>
                </a:cubicBezTo>
                <a:lnTo>
                  <a:pt x="256280" y="501497"/>
                </a:lnTo>
                <a:lnTo>
                  <a:pt x="23397" y="475983"/>
                </a:lnTo>
                <a:cubicBezTo>
                  <a:pt x="18306" y="475411"/>
                  <a:pt x="16269" y="482379"/>
                  <a:pt x="20880" y="484644"/>
                </a:cubicBezTo>
                <a:close/>
                <a:moveTo>
                  <a:pt x="113804" y="189716"/>
                </a:moveTo>
                <a:lnTo>
                  <a:pt x="205253" y="26177"/>
                </a:lnTo>
                <a:cubicBezTo>
                  <a:pt x="210218" y="18100"/>
                  <a:pt x="201146" y="8730"/>
                  <a:pt x="192920" y="13432"/>
                </a:cubicBezTo>
                <a:lnTo>
                  <a:pt x="20377" y="126252"/>
                </a:lnTo>
                <a:cubicBezTo>
                  <a:pt x="17551" y="128106"/>
                  <a:pt x="17642" y="132270"/>
                  <a:pt x="20525" y="134009"/>
                </a:cubicBezTo>
                <a:lnTo>
                  <a:pt x="113804" y="189716"/>
                </a:lnTo>
                <a:close/>
                <a:moveTo>
                  <a:pt x="274586" y="201363"/>
                </a:moveTo>
                <a:lnTo>
                  <a:pt x="399534" y="201363"/>
                </a:lnTo>
                <a:lnTo>
                  <a:pt x="290180" y="8718"/>
                </a:lnTo>
                <a:cubicBezTo>
                  <a:pt x="286599" y="2906"/>
                  <a:pt x="280593" y="0"/>
                  <a:pt x="274586" y="0"/>
                </a:cubicBezTo>
                <a:cubicBezTo>
                  <a:pt x="268579" y="0"/>
                  <a:pt x="262573" y="2906"/>
                  <a:pt x="258992" y="8718"/>
                </a:cubicBezTo>
                <a:lnTo>
                  <a:pt x="149638" y="201363"/>
                </a:lnTo>
                <a:lnTo>
                  <a:pt x="274586" y="201363"/>
                </a:lnTo>
                <a:close/>
                <a:moveTo>
                  <a:pt x="542239" y="168298"/>
                </a:moveTo>
                <a:lnTo>
                  <a:pt x="454554" y="220916"/>
                </a:lnTo>
                <a:lnTo>
                  <a:pt x="540694" y="360897"/>
                </a:lnTo>
                <a:cubicBezTo>
                  <a:pt x="543108" y="364833"/>
                  <a:pt x="549172" y="363117"/>
                  <a:pt x="549172" y="358495"/>
                </a:cubicBezTo>
                <a:lnTo>
                  <a:pt x="549172" y="172222"/>
                </a:lnTo>
                <a:cubicBezTo>
                  <a:pt x="549172" y="168664"/>
                  <a:pt x="545293" y="166468"/>
                  <a:pt x="542239" y="168298"/>
                </a:cubicBezTo>
                <a:close/>
                <a:moveTo>
                  <a:pt x="435368" y="189716"/>
                </a:moveTo>
                <a:lnTo>
                  <a:pt x="528647" y="133998"/>
                </a:lnTo>
                <a:cubicBezTo>
                  <a:pt x="531541" y="132259"/>
                  <a:pt x="531621" y="128094"/>
                  <a:pt x="528795" y="126241"/>
                </a:cubicBezTo>
                <a:lnTo>
                  <a:pt x="356252" y="13432"/>
                </a:lnTo>
                <a:cubicBezTo>
                  <a:pt x="348026" y="8730"/>
                  <a:pt x="338954" y="18100"/>
                  <a:pt x="343919" y="26177"/>
                </a:cubicBezTo>
                <a:lnTo>
                  <a:pt x="435368" y="189716"/>
                </a:lnTo>
                <a:close/>
                <a:moveTo>
                  <a:pt x="525775" y="475983"/>
                </a:moveTo>
                <a:lnTo>
                  <a:pt x="292892" y="501485"/>
                </a:lnTo>
                <a:lnTo>
                  <a:pt x="292892" y="576619"/>
                </a:lnTo>
                <a:cubicBezTo>
                  <a:pt x="292892" y="583300"/>
                  <a:pt x="299814" y="587728"/>
                  <a:pt x="305877" y="584925"/>
                </a:cubicBezTo>
                <a:lnTo>
                  <a:pt x="528292" y="484632"/>
                </a:lnTo>
                <a:cubicBezTo>
                  <a:pt x="532903" y="482379"/>
                  <a:pt x="530866" y="475411"/>
                  <a:pt x="525775" y="475983"/>
                </a:cubicBezTo>
                <a:close/>
                <a:moveTo>
                  <a:pt x="427038" y="246052"/>
                </a:moveTo>
                <a:lnTo>
                  <a:pt x="302754" y="463547"/>
                </a:lnTo>
                <a:lnTo>
                  <a:pt x="541026" y="438296"/>
                </a:lnTo>
                <a:cubicBezTo>
                  <a:pt x="547696" y="437552"/>
                  <a:pt x="551334" y="430127"/>
                  <a:pt x="547811" y="424407"/>
                </a:cubicBezTo>
                <a:lnTo>
                  <a:pt x="427038" y="246052"/>
                </a:lnTo>
                <a:close/>
                <a:moveTo>
                  <a:pt x="274586" y="237974"/>
                </a:moveTo>
                <a:lnTo>
                  <a:pt x="159683" y="237974"/>
                </a:lnTo>
                <a:lnTo>
                  <a:pt x="274586" y="439051"/>
                </a:lnTo>
                <a:lnTo>
                  <a:pt x="389489" y="237974"/>
                </a:lnTo>
                <a:lnTo>
                  <a:pt x="274586" y="237974"/>
                </a:lnTo>
                <a:close/>
              </a:path>
            </a:pathLst>
          </a:custGeom>
          <a:solidFill>
            <a:schemeClr val="accent1"/>
          </a:solidFill>
          <a:ln w="1131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6C3067A-ADD8-3135-99B6-FA2F448B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833" t="52951" r="2319" b="4058"/>
          <a:stretch>
            <a:fillRect/>
          </a:stretch>
        </p:blipFill>
        <p:spPr>
          <a:xfrm>
            <a:off x="4797463" y="2816970"/>
            <a:ext cx="3487196" cy="1658420"/>
          </a:xfrm>
          <a:custGeom>
            <a:avLst/>
            <a:gdLst>
              <a:gd name="connsiteX0" fmla="*/ 240228 w 4649595"/>
              <a:gd name="connsiteY0" fmla="*/ 0 h 2211227"/>
              <a:gd name="connsiteX1" fmla="*/ 4409367 w 4649595"/>
              <a:gd name="connsiteY1" fmla="*/ 0 h 2211227"/>
              <a:gd name="connsiteX2" fmla="*/ 4649595 w 4649595"/>
              <a:gd name="connsiteY2" fmla="*/ 240228 h 2211227"/>
              <a:gd name="connsiteX3" fmla="*/ 4649595 w 4649595"/>
              <a:gd name="connsiteY3" fmla="*/ 1970999 h 2211227"/>
              <a:gd name="connsiteX4" fmla="*/ 4409367 w 4649595"/>
              <a:gd name="connsiteY4" fmla="*/ 2211227 h 2211227"/>
              <a:gd name="connsiteX5" fmla="*/ 240228 w 4649595"/>
              <a:gd name="connsiteY5" fmla="*/ 2211227 h 2211227"/>
              <a:gd name="connsiteX6" fmla="*/ 0 w 4649595"/>
              <a:gd name="connsiteY6" fmla="*/ 1970999 h 2211227"/>
              <a:gd name="connsiteX7" fmla="*/ 0 w 4649595"/>
              <a:gd name="connsiteY7" fmla="*/ 240228 h 2211227"/>
              <a:gd name="connsiteX8" fmla="*/ 240228 w 4649595"/>
              <a:gd name="connsiteY8" fmla="*/ 0 h 221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9595" h="2211227">
                <a:moveTo>
                  <a:pt x="240228" y="0"/>
                </a:moveTo>
                <a:lnTo>
                  <a:pt x="4409367" y="0"/>
                </a:lnTo>
                <a:cubicBezTo>
                  <a:pt x="4542041" y="0"/>
                  <a:pt x="4649595" y="107554"/>
                  <a:pt x="4649595" y="240228"/>
                </a:cubicBezTo>
                <a:lnTo>
                  <a:pt x="4649595" y="1970999"/>
                </a:lnTo>
                <a:cubicBezTo>
                  <a:pt x="4649595" y="2103673"/>
                  <a:pt x="4542041" y="2211227"/>
                  <a:pt x="4409367" y="2211227"/>
                </a:cubicBezTo>
                <a:lnTo>
                  <a:pt x="240228" y="2211227"/>
                </a:lnTo>
                <a:cubicBezTo>
                  <a:pt x="107554" y="2211227"/>
                  <a:pt x="0" y="2103673"/>
                  <a:pt x="0" y="1970999"/>
                </a:cubicBezTo>
                <a:lnTo>
                  <a:pt x="0" y="240228"/>
                </a:lnTo>
                <a:cubicBezTo>
                  <a:pt x="0" y="107554"/>
                  <a:pt x="107554" y="0"/>
                  <a:pt x="240228" y="0"/>
                </a:cubicBez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1546E23-B13A-383B-00B9-E1DBA3EB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638" t="8464" r="1514" b="48546"/>
          <a:stretch>
            <a:fillRect/>
          </a:stretch>
        </p:blipFill>
        <p:spPr>
          <a:xfrm>
            <a:off x="4797464" y="994614"/>
            <a:ext cx="3487196" cy="1658419"/>
          </a:xfrm>
          <a:custGeom>
            <a:avLst/>
            <a:gdLst>
              <a:gd name="connsiteX0" fmla="*/ 240227 w 4649595"/>
              <a:gd name="connsiteY0" fmla="*/ 0 h 2211225"/>
              <a:gd name="connsiteX1" fmla="*/ 4409368 w 4649595"/>
              <a:gd name="connsiteY1" fmla="*/ 0 h 2211225"/>
              <a:gd name="connsiteX2" fmla="*/ 4649595 w 4649595"/>
              <a:gd name="connsiteY2" fmla="*/ 240227 h 2211225"/>
              <a:gd name="connsiteX3" fmla="*/ 4649595 w 4649595"/>
              <a:gd name="connsiteY3" fmla="*/ 1970998 h 2211225"/>
              <a:gd name="connsiteX4" fmla="*/ 4409368 w 4649595"/>
              <a:gd name="connsiteY4" fmla="*/ 2211225 h 2211225"/>
              <a:gd name="connsiteX5" fmla="*/ 240227 w 4649595"/>
              <a:gd name="connsiteY5" fmla="*/ 2211225 h 2211225"/>
              <a:gd name="connsiteX6" fmla="*/ 0 w 4649595"/>
              <a:gd name="connsiteY6" fmla="*/ 1970998 h 2211225"/>
              <a:gd name="connsiteX7" fmla="*/ 0 w 4649595"/>
              <a:gd name="connsiteY7" fmla="*/ 240227 h 2211225"/>
              <a:gd name="connsiteX8" fmla="*/ 240227 w 4649595"/>
              <a:gd name="connsiteY8" fmla="*/ 0 h 221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9595" h="2211225">
                <a:moveTo>
                  <a:pt x="240227" y="0"/>
                </a:moveTo>
                <a:lnTo>
                  <a:pt x="4409368" y="0"/>
                </a:lnTo>
                <a:cubicBezTo>
                  <a:pt x="4542042" y="0"/>
                  <a:pt x="4649595" y="107553"/>
                  <a:pt x="4649595" y="240227"/>
                </a:cubicBezTo>
                <a:lnTo>
                  <a:pt x="4649595" y="1970998"/>
                </a:lnTo>
                <a:cubicBezTo>
                  <a:pt x="4649595" y="2103672"/>
                  <a:pt x="4542042" y="2211225"/>
                  <a:pt x="4409368" y="2211225"/>
                </a:cubicBezTo>
                <a:lnTo>
                  <a:pt x="240227" y="2211225"/>
                </a:lnTo>
                <a:cubicBezTo>
                  <a:pt x="107553" y="2211225"/>
                  <a:pt x="0" y="2103672"/>
                  <a:pt x="0" y="1970998"/>
                </a:cubicBezTo>
                <a:lnTo>
                  <a:pt x="0" y="240227"/>
                </a:lnTo>
                <a:cubicBezTo>
                  <a:pt x="0" y="107553"/>
                  <a:pt x="107553" y="0"/>
                  <a:pt x="24022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695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D430509-B666-E8E9-01BA-E16D836FCEB3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4A395B0-0865-9825-37C1-BBA2C7656FC3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4F81FB6-9F5F-9C17-9853-E003758CA98E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1A3604A5-BA4C-8DDE-92B6-FB94FF346F41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D39E3D19-0D0E-7B08-4556-4AF00C55D4CF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73490933-1571-4AF6-3685-7AD4B15DA576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055769C-F77A-5BDB-D3FB-125B6C03D35A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EC2EE2-880C-B59D-401B-2C2B059B4DCD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2925F00A-DF2A-3380-52BF-7836C69AE8E8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6B1D50-6AF4-45A7-C231-8EE6392A69D9}"/>
                </a:ext>
              </a:extLst>
            </p:cNvPr>
            <p:cNvSpPr txBox="1"/>
            <p:nvPr/>
          </p:nvSpPr>
          <p:spPr>
            <a:xfrm>
              <a:off x="10108062" y="386334"/>
              <a:ext cx="1047356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1007BA-226E-69AF-7B17-53615B5C7066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000CB970-0056-D8DD-4202-3D103423E432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C7C10BD-E25F-D5B5-641F-E34EC11872F3}"/>
              </a:ext>
            </a:extLst>
          </p:cNvPr>
          <p:cNvSpPr txBox="1"/>
          <p:nvPr/>
        </p:nvSpPr>
        <p:spPr>
          <a:xfrm>
            <a:off x="2097573" y="802564"/>
            <a:ext cx="4910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pPr algn="ctr"/>
            <a:r>
              <a:rPr lang="en-ID" sz="2700" dirty="0">
                <a:solidFill>
                  <a:schemeClr val="accent1"/>
                </a:solidFill>
              </a:rPr>
              <a:t>Lab Insights Decoding </a:t>
            </a:r>
            <a:r>
              <a:rPr lang="en-ID" sz="2700" dirty="0"/>
              <a:t>Scientific Breakthroughs</a:t>
            </a:r>
            <a:endParaRPr lang="id-ID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FD89C-73C4-5C7A-8CF3-BABB7B054597}"/>
              </a:ext>
            </a:extLst>
          </p:cNvPr>
          <p:cNvSpPr txBox="1"/>
          <p:nvPr/>
        </p:nvSpPr>
        <p:spPr>
          <a:xfrm>
            <a:off x="1123206" y="4076425"/>
            <a:ext cx="3128138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eiusmod</a:t>
            </a:r>
            <a:r>
              <a:rPr lang="id-ID" sz="900" dirty="0"/>
              <a:t> </a:t>
            </a:r>
            <a:r>
              <a:rPr lang="id-ID" sz="900" dirty="0" err="1"/>
              <a:t>tempor</a:t>
            </a:r>
            <a:r>
              <a:rPr lang="id-ID" sz="900" dirty="0"/>
              <a:t> </a:t>
            </a:r>
            <a:r>
              <a:rPr lang="id-ID" sz="900" dirty="0" err="1"/>
              <a:t>incididunt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endParaRPr lang="id-ID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D6042E-DF1E-5C24-224F-34BBEE218F8E}"/>
              </a:ext>
            </a:extLst>
          </p:cNvPr>
          <p:cNvSpPr txBox="1"/>
          <p:nvPr/>
        </p:nvSpPr>
        <p:spPr>
          <a:xfrm>
            <a:off x="1755218" y="3784999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1050" b="1" dirty="0"/>
              <a:t>First </a:t>
            </a:r>
            <a:r>
              <a:rPr lang="id-ID" sz="1050" b="1" dirty="0" err="1"/>
              <a:t>Section</a:t>
            </a:r>
            <a:endParaRPr lang="id-ID" sz="105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359A30-9B2A-AC00-4430-5138212080B0}"/>
              </a:ext>
            </a:extLst>
          </p:cNvPr>
          <p:cNvSpPr txBox="1"/>
          <p:nvPr/>
        </p:nvSpPr>
        <p:spPr>
          <a:xfrm>
            <a:off x="4892656" y="4076425"/>
            <a:ext cx="3128138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eiusmod</a:t>
            </a:r>
            <a:r>
              <a:rPr lang="id-ID" sz="900" dirty="0"/>
              <a:t> </a:t>
            </a:r>
            <a:r>
              <a:rPr lang="id-ID" sz="900" dirty="0" err="1"/>
              <a:t>tempor</a:t>
            </a:r>
            <a:r>
              <a:rPr lang="id-ID" sz="900" dirty="0"/>
              <a:t> </a:t>
            </a:r>
            <a:r>
              <a:rPr lang="id-ID" sz="900" dirty="0" err="1"/>
              <a:t>incididunt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endParaRPr lang="id-ID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124611-9D2A-6EF6-8893-94EDAC357386}"/>
              </a:ext>
            </a:extLst>
          </p:cNvPr>
          <p:cNvSpPr txBox="1"/>
          <p:nvPr/>
        </p:nvSpPr>
        <p:spPr>
          <a:xfrm>
            <a:off x="5524669" y="3784999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1050" b="1" dirty="0" err="1"/>
              <a:t>Second</a:t>
            </a:r>
            <a:r>
              <a:rPr lang="id-ID" sz="1050" b="1" dirty="0"/>
              <a:t> </a:t>
            </a:r>
            <a:r>
              <a:rPr lang="id-ID" sz="1050" b="1" dirty="0" err="1"/>
              <a:t>Section</a:t>
            </a:r>
            <a:endParaRPr lang="id-ID" sz="1050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AA47EEF-0C68-D754-57C7-D2C50286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0" t="32545" r="46222" b="23477"/>
          <a:stretch>
            <a:fillRect/>
          </a:stretch>
        </p:blipFill>
        <p:spPr>
          <a:xfrm>
            <a:off x="953987" y="1941682"/>
            <a:ext cx="3466575" cy="1696539"/>
          </a:xfrm>
          <a:custGeom>
            <a:avLst/>
            <a:gdLst>
              <a:gd name="connsiteX0" fmla="*/ 377016 w 4622100"/>
              <a:gd name="connsiteY0" fmla="*/ 0 h 2262052"/>
              <a:gd name="connsiteX1" fmla="*/ 4245084 w 4622100"/>
              <a:gd name="connsiteY1" fmla="*/ 0 h 2262052"/>
              <a:gd name="connsiteX2" fmla="*/ 4622100 w 4622100"/>
              <a:gd name="connsiteY2" fmla="*/ 377016 h 2262052"/>
              <a:gd name="connsiteX3" fmla="*/ 4622100 w 4622100"/>
              <a:gd name="connsiteY3" fmla="*/ 1885036 h 2262052"/>
              <a:gd name="connsiteX4" fmla="*/ 4245084 w 4622100"/>
              <a:gd name="connsiteY4" fmla="*/ 2262052 h 2262052"/>
              <a:gd name="connsiteX5" fmla="*/ 377016 w 4622100"/>
              <a:gd name="connsiteY5" fmla="*/ 2262052 h 2262052"/>
              <a:gd name="connsiteX6" fmla="*/ 0 w 4622100"/>
              <a:gd name="connsiteY6" fmla="*/ 1885036 h 2262052"/>
              <a:gd name="connsiteX7" fmla="*/ 0 w 4622100"/>
              <a:gd name="connsiteY7" fmla="*/ 377016 h 2262052"/>
              <a:gd name="connsiteX8" fmla="*/ 377016 w 4622100"/>
              <a:gd name="connsiteY8" fmla="*/ 0 h 22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2100" h="2262052">
                <a:moveTo>
                  <a:pt x="377016" y="0"/>
                </a:moveTo>
                <a:lnTo>
                  <a:pt x="4245084" y="0"/>
                </a:lnTo>
                <a:cubicBezTo>
                  <a:pt x="4453304" y="0"/>
                  <a:pt x="4622100" y="168796"/>
                  <a:pt x="4622100" y="377016"/>
                </a:cubicBezTo>
                <a:lnTo>
                  <a:pt x="4622100" y="1885036"/>
                </a:lnTo>
                <a:cubicBezTo>
                  <a:pt x="4622100" y="2093256"/>
                  <a:pt x="4453304" y="2262052"/>
                  <a:pt x="4245084" y="2262052"/>
                </a:cubicBezTo>
                <a:lnTo>
                  <a:pt x="377016" y="2262052"/>
                </a:lnTo>
                <a:cubicBezTo>
                  <a:pt x="168796" y="2262052"/>
                  <a:pt x="0" y="2093256"/>
                  <a:pt x="0" y="1885036"/>
                </a:cubicBezTo>
                <a:lnTo>
                  <a:pt x="0" y="377016"/>
                </a:lnTo>
                <a:cubicBezTo>
                  <a:pt x="0" y="168796"/>
                  <a:pt x="168796" y="0"/>
                  <a:pt x="377016" y="0"/>
                </a:cubicBez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601840-C0CC-0283-FAF0-9A2F1BEE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81" t="34924" r="6171" b="21097"/>
          <a:stretch>
            <a:fillRect/>
          </a:stretch>
        </p:blipFill>
        <p:spPr>
          <a:xfrm>
            <a:off x="4723438" y="1941682"/>
            <a:ext cx="3466575" cy="1696539"/>
          </a:xfrm>
          <a:custGeom>
            <a:avLst/>
            <a:gdLst>
              <a:gd name="connsiteX0" fmla="*/ 377016 w 4622100"/>
              <a:gd name="connsiteY0" fmla="*/ 0 h 2262052"/>
              <a:gd name="connsiteX1" fmla="*/ 4245084 w 4622100"/>
              <a:gd name="connsiteY1" fmla="*/ 0 h 2262052"/>
              <a:gd name="connsiteX2" fmla="*/ 4622100 w 4622100"/>
              <a:gd name="connsiteY2" fmla="*/ 377016 h 2262052"/>
              <a:gd name="connsiteX3" fmla="*/ 4622100 w 4622100"/>
              <a:gd name="connsiteY3" fmla="*/ 1885036 h 2262052"/>
              <a:gd name="connsiteX4" fmla="*/ 4245084 w 4622100"/>
              <a:gd name="connsiteY4" fmla="*/ 2262052 h 2262052"/>
              <a:gd name="connsiteX5" fmla="*/ 377016 w 4622100"/>
              <a:gd name="connsiteY5" fmla="*/ 2262052 h 2262052"/>
              <a:gd name="connsiteX6" fmla="*/ 0 w 4622100"/>
              <a:gd name="connsiteY6" fmla="*/ 1885036 h 2262052"/>
              <a:gd name="connsiteX7" fmla="*/ 0 w 4622100"/>
              <a:gd name="connsiteY7" fmla="*/ 377016 h 2262052"/>
              <a:gd name="connsiteX8" fmla="*/ 377016 w 4622100"/>
              <a:gd name="connsiteY8" fmla="*/ 0 h 226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2100" h="2262052">
                <a:moveTo>
                  <a:pt x="377016" y="0"/>
                </a:moveTo>
                <a:lnTo>
                  <a:pt x="4245084" y="0"/>
                </a:lnTo>
                <a:cubicBezTo>
                  <a:pt x="4453304" y="0"/>
                  <a:pt x="4622100" y="168796"/>
                  <a:pt x="4622100" y="377016"/>
                </a:cubicBezTo>
                <a:lnTo>
                  <a:pt x="4622100" y="1885036"/>
                </a:lnTo>
                <a:cubicBezTo>
                  <a:pt x="4622100" y="2093256"/>
                  <a:pt x="4453304" y="2262052"/>
                  <a:pt x="4245084" y="2262052"/>
                </a:cubicBezTo>
                <a:lnTo>
                  <a:pt x="377016" y="2262052"/>
                </a:lnTo>
                <a:cubicBezTo>
                  <a:pt x="168796" y="2262052"/>
                  <a:pt x="0" y="2093256"/>
                  <a:pt x="0" y="1885036"/>
                </a:cubicBezTo>
                <a:lnTo>
                  <a:pt x="0" y="377016"/>
                </a:lnTo>
                <a:cubicBezTo>
                  <a:pt x="0" y="168796"/>
                  <a:pt x="168796" y="0"/>
                  <a:pt x="37701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6571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96E071-0758-3C57-6C4F-8FBC086B00D1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899BC1C-7399-E967-00BC-E8569B179460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DC25706-E386-B872-4053-10F5C8263472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7B751F63-E33A-C4FD-6379-1C80A0534074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19151BED-2A21-BB70-8D7C-ABE8EC37A5D7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165F2932-C42D-A6AE-B0B4-9214909560AD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28A6992-6E81-3095-C299-FBA908B93CA1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33153A-79C5-C957-3D5A-9DF6A6FD1130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A02B887C-F68F-1C7F-19EC-18A78BD21E98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35B5C9-C9D7-EC3C-2736-FAF23691875A}"/>
                </a:ext>
              </a:extLst>
            </p:cNvPr>
            <p:cNvSpPr txBox="1"/>
            <p:nvPr/>
          </p:nvSpPr>
          <p:spPr>
            <a:xfrm>
              <a:off x="10108061" y="386334"/>
              <a:ext cx="1047356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E4E625B-2062-C536-F4CC-4C0110874F6C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44DEB25E-FB04-513D-E5C2-15E4D7F26652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00CC6AF-48FC-CA9A-5AB2-FB33CE2324C6}"/>
              </a:ext>
            </a:extLst>
          </p:cNvPr>
          <p:cNvSpPr/>
          <p:nvPr/>
        </p:nvSpPr>
        <p:spPr>
          <a:xfrm rot="5400000">
            <a:off x="6294865" y="2550076"/>
            <a:ext cx="1658420" cy="2185541"/>
          </a:xfrm>
          <a:prstGeom prst="roundRect">
            <a:avLst>
              <a:gd name="adj" fmla="val 108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4B27B5-A2E1-7623-4AF2-664609FB31E3}"/>
              </a:ext>
            </a:extLst>
          </p:cNvPr>
          <p:cNvSpPr txBox="1"/>
          <p:nvPr/>
        </p:nvSpPr>
        <p:spPr>
          <a:xfrm>
            <a:off x="3442123" y="1086680"/>
            <a:ext cx="500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r>
              <a:rPr lang="en-ID" sz="2700" dirty="0"/>
              <a:t>Lab Quest Seeking Answers </a:t>
            </a:r>
            <a:r>
              <a:rPr lang="en-ID" sz="2700" dirty="0">
                <a:solidFill>
                  <a:schemeClr val="accent1"/>
                </a:solidFill>
              </a:rPr>
              <a:t>Through Experimentation</a:t>
            </a:r>
            <a:endParaRPr lang="id-ID" sz="27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B819C5-BDA8-5E32-2993-046C48AB30A0}"/>
              </a:ext>
            </a:extLst>
          </p:cNvPr>
          <p:cNvSpPr txBox="1"/>
          <p:nvPr/>
        </p:nvSpPr>
        <p:spPr>
          <a:xfrm>
            <a:off x="3442123" y="2072349"/>
            <a:ext cx="4730353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r>
              <a:rPr lang="id-ID" sz="900" dirty="0"/>
              <a:t> </a:t>
            </a:r>
            <a:r>
              <a:rPr lang="id-ID" sz="900" dirty="0" err="1"/>
              <a:t>elit</a:t>
            </a:r>
            <a:r>
              <a:rPr lang="id-ID" sz="900" dirty="0"/>
              <a:t>, </a:t>
            </a:r>
            <a:r>
              <a:rPr lang="id-ID" sz="900" dirty="0" err="1"/>
              <a:t>sed</a:t>
            </a:r>
            <a:r>
              <a:rPr lang="id-ID" sz="900" dirty="0"/>
              <a:t> </a:t>
            </a:r>
            <a:r>
              <a:rPr lang="id-ID" sz="900" dirty="0" err="1"/>
              <a:t>do</a:t>
            </a:r>
            <a:r>
              <a:rPr lang="id-ID" sz="900" dirty="0"/>
              <a:t> </a:t>
            </a:r>
            <a:r>
              <a:rPr lang="id-ID" sz="900" dirty="0" err="1"/>
              <a:t>ut</a:t>
            </a:r>
            <a:r>
              <a:rPr lang="id-ID" sz="900" dirty="0"/>
              <a:t> </a:t>
            </a:r>
            <a:r>
              <a:rPr lang="id-ID" sz="900" dirty="0" err="1"/>
              <a:t>labore</a:t>
            </a:r>
            <a:r>
              <a:rPr lang="id-ID" sz="900" dirty="0"/>
              <a:t> </a:t>
            </a:r>
            <a:r>
              <a:rPr lang="id-ID" sz="900" dirty="0" err="1"/>
              <a:t>et</a:t>
            </a:r>
            <a:r>
              <a:rPr lang="id-ID" sz="900" dirty="0"/>
              <a:t> </a:t>
            </a:r>
            <a:r>
              <a:rPr lang="id-ID" sz="900" dirty="0" err="1"/>
              <a:t>dolore</a:t>
            </a:r>
            <a:r>
              <a:rPr lang="id-ID" sz="900" dirty="0"/>
              <a:t> </a:t>
            </a:r>
            <a:r>
              <a:rPr lang="id-ID" sz="900" dirty="0" err="1"/>
              <a:t>magna</a:t>
            </a:r>
            <a:r>
              <a:rPr lang="id-ID" sz="900" dirty="0"/>
              <a:t> </a:t>
            </a:r>
            <a:r>
              <a:rPr lang="id-ID" sz="900" dirty="0" err="1"/>
              <a:t>aliqua</a:t>
            </a:r>
            <a:r>
              <a:rPr lang="id-ID" sz="900" dirty="0"/>
              <a:t>. Ut </a:t>
            </a:r>
            <a:r>
              <a:rPr lang="id-ID" sz="900" dirty="0" err="1"/>
              <a:t>enim</a:t>
            </a:r>
            <a:r>
              <a:rPr lang="id-ID" sz="900" dirty="0"/>
              <a:t> </a:t>
            </a:r>
            <a:r>
              <a:rPr lang="id-ID" sz="900" dirty="0" err="1"/>
              <a:t>ad</a:t>
            </a:r>
            <a:r>
              <a:rPr lang="id-ID" sz="900" dirty="0"/>
              <a:t> minim </a:t>
            </a:r>
            <a:r>
              <a:rPr lang="id-ID" sz="900" dirty="0" err="1"/>
              <a:t>veniam</a:t>
            </a:r>
            <a:r>
              <a:rPr lang="id-ID" sz="900" dirty="0"/>
              <a:t>, </a:t>
            </a:r>
            <a:r>
              <a:rPr lang="id-ID" sz="900" dirty="0" err="1"/>
              <a:t>quis</a:t>
            </a:r>
            <a:r>
              <a:rPr lang="id-ID" sz="900" dirty="0"/>
              <a:t> </a:t>
            </a:r>
            <a:r>
              <a:rPr lang="id-ID" sz="900" dirty="0" err="1"/>
              <a:t>nostrud</a:t>
            </a:r>
            <a:r>
              <a:rPr lang="id-ID" sz="900" dirty="0"/>
              <a:t> </a:t>
            </a:r>
            <a:r>
              <a:rPr lang="id-ID" sz="900" dirty="0" err="1"/>
              <a:t>exercitation</a:t>
            </a:r>
            <a:r>
              <a:rPr lang="id-ID" sz="900" dirty="0"/>
              <a:t> </a:t>
            </a:r>
            <a:r>
              <a:rPr lang="id-ID" sz="900" dirty="0" err="1"/>
              <a:t>ullamco</a:t>
            </a:r>
            <a:r>
              <a:rPr lang="id-ID" sz="900" dirty="0"/>
              <a:t> </a:t>
            </a:r>
            <a:r>
              <a:rPr lang="id-ID" sz="900" dirty="0" err="1"/>
              <a:t>laboris</a:t>
            </a:r>
            <a:r>
              <a:rPr lang="id-ID" sz="900" dirty="0"/>
              <a:t> </a:t>
            </a:r>
            <a:r>
              <a:rPr lang="id-ID" sz="900" dirty="0" err="1"/>
              <a:t>nisi</a:t>
            </a:r>
            <a:endParaRPr lang="id-ID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27B099-FD7D-68D1-C445-6B525B36DED5}"/>
              </a:ext>
            </a:extLst>
          </p:cNvPr>
          <p:cNvSpPr txBox="1"/>
          <p:nvPr/>
        </p:nvSpPr>
        <p:spPr>
          <a:xfrm>
            <a:off x="6192019" y="3806578"/>
            <a:ext cx="1864113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900" dirty="0" err="1">
                <a:solidFill>
                  <a:schemeClr val="bg1"/>
                </a:solidFill>
              </a:rPr>
              <a:t>Lorem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ipsum</a:t>
            </a:r>
            <a:r>
              <a:rPr lang="id-ID" sz="900" dirty="0">
                <a:solidFill>
                  <a:schemeClr val="bg1"/>
                </a:solidFill>
              </a:rPr>
              <a:t> dolor sit </a:t>
            </a:r>
            <a:r>
              <a:rPr lang="id-ID" sz="900" dirty="0" err="1">
                <a:solidFill>
                  <a:schemeClr val="bg1"/>
                </a:solidFill>
              </a:rPr>
              <a:t>amet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elit</a:t>
            </a:r>
            <a:r>
              <a:rPr lang="id-ID" sz="900" dirty="0">
                <a:solidFill>
                  <a:schemeClr val="bg1"/>
                </a:solidFill>
              </a:rPr>
              <a:t>, </a:t>
            </a:r>
            <a:r>
              <a:rPr lang="id-ID" sz="900" dirty="0" err="1">
                <a:solidFill>
                  <a:schemeClr val="bg1"/>
                </a:solidFill>
              </a:rPr>
              <a:t>sed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do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eiusmod</a:t>
            </a:r>
            <a:r>
              <a:rPr lang="id-ID" sz="900" dirty="0">
                <a:solidFill>
                  <a:schemeClr val="bg1"/>
                </a:solidFill>
              </a:rPr>
              <a:t> </a:t>
            </a:r>
            <a:r>
              <a:rPr lang="id-ID" sz="900" dirty="0" err="1">
                <a:solidFill>
                  <a:schemeClr val="bg1"/>
                </a:solidFill>
              </a:rPr>
              <a:t>tempor</a:t>
            </a:r>
            <a:endParaRPr lang="id-ID" sz="9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A14CF-D294-C631-FFCC-1AC140A3082D}"/>
              </a:ext>
            </a:extLst>
          </p:cNvPr>
          <p:cNvSpPr txBox="1"/>
          <p:nvPr/>
        </p:nvSpPr>
        <p:spPr>
          <a:xfrm>
            <a:off x="6192019" y="3515152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1050" b="1" dirty="0">
                <a:solidFill>
                  <a:schemeClr val="bg1"/>
                </a:solidFill>
              </a:rPr>
              <a:t>New </a:t>
            </a:r>
            <a:r>
              <a:rPr lang="id-ID" sz="1050" b="1" dirty="0" err="1">
                <a:solidFill>
                  <a:schemeClr val="bg1"/>
                </a:solidFill>
              </a:rPr>
              <a:t>Analysis</a:t>
            </a:r>
            <a:endParaRPr lang="id-ID" sz="1050" b="1" dirty="0">
              <a:solidFill>
                <a:schemeClr val="bg1"/>
              </a:solidFill>
            </a:endParaRPr>
          </a:p>
        </p:txBody>
      </p:sp>
      <p:sp>
        <p:nvSpPr>
          <p:cNvPr id="23" name="Graphic 192">
            <a:extLst>
              <a:ext uri="{FF2B5EF4-FFF2-40B4-BE49-F238E27FC236}">
                <a16:creationId xmlns:a16="http://schemas.microsoft.com/office/drawing/2014/main" id="{43FC1DDD-F063-80A4-B2C5-3CC8D2FBF957}"/>
              </a:ext>
            </a:extLst>
          </p:cNvPr>
          <p:cNvSpPr/>
          <p:nvPr/>
        </p:nvSpPr>
        <p:spPr>
          <a:xfrm>
            <a:off x="6932449" y="3049674"/>
            <a:ext cx="383252" cy="383252"/>
          </a:xfrm>
          <a:custGeom>
            <a:avLst/>
            <a:gdLst>
              <a:gd name="connsiteX0" fmla="*/ 494254 w 585783"/>
              <a:gd name="connsiteY0" fmla="*/ 366114 h 585783"/>
              <a:gd name="connsiteX1" fmla="*/ 457643 w 585783"/>
              <a:gd name="connsiteY1" fmla="*/ 366114 h 585783"/>
              <a:gd name="connsiteX2" fmla="*/ 439337 w 585783"/>
              <a:gd name="connsiteY2" fmla="*/ 384420 h 585783"/>
              <a:gd name="connsiteX3" fmla="*/ 439337 w 585783"/>
              <a:gd name="connsiteY3" fmla="*/ 512560 h 585783"/>
              <a:gd name="connsiteX4" fmla="*/ 73223 w 585783"/>
              <a:gd name="connsiteY4" fmla="*/ 512560 h 585783"/>
              <a:gd name="connsiteX5" fmla="*/ 73223 w 585783"/>
              <a:gd name="connsiteY5" fmla="*/ 146446 h 585783"/>
              <a:gd name="connsiteX6" fmla="*/ 237974 w 585783"/>
              <a:gd name="connsiteY6" fmla="*/ 146446 h 585783"/>
              <a:gd name="connsiteX7" fmla="*/ 256280 w 585783"/>
              <a:gd name="connsiteY7" fmla="*/ 128140 h 585783"/>
              <a:gd name="connsiteX8" fmla="*/ 256280 w 585783"/>
              <a:gd name="connsiteY8" fmla="*/ 91529 h 585783"/>
              <a:gd name="connsiteX9" fmla="*/ 237974 w 585783"/>
              <a:gd name="connsiteY9" fmla="*/ 73223 h 585783"/>
              <a:gd name="connsiteX10" fmla="*/ 54917 w 585783"/>
              <a:gd name="connsiteY10" fmla="*/ 73223 h 585783"/>
              <a:gd name="connsiteX11" fmla="*/ 0 w 585783"/>
              <a:gd name="connsiteY11" fmla="*/ 128140 h 585783"/>
              <a:gd name="connsiteX12" fmla="*/ 0 w 585783"/>
              <a:gd name="connsiteY12" fmla="*/ 530866 h 585783"/>
              <a:gd name="connsiteX13" fmla="*/ 54917 w 585783"/>
              <a:gd name="connsiteY13" fmla="*/ 585783 h 585783"/>
              <a:gd name="connsiteX14" fmla="*/ 457643 w 585783"/>
              <a:gd name="connsiteY14" fmla="*/ 585783 h 585783"/>
              <a:gd name="connsiteX15" fmla="*/ 512560 w 585783"/>
              <a:gd name="connsiteY15" fmla="*/ 530866 h 585783"/>
              <a:gd name="connsiteX16" fmla="*/ 512560 w 585783"/>
              <a:gd name="connsiteY16" fmla="*/ 384420 h 585783"/>
              <a:gd name="connsiteX17" fmla="*/ 494254 w 585783"/>
              <a:gd name="connsiteY17" fmla="*/ 366114 h 585783"/>
              <a:gd name="connsiteX18" fmla="*/ 558324 w 585783"/>
              <a:gd name="connsiteY18" fmla="*/ 0 h 585783"/>
              <a:gd name="connsiteX19" fmla="*/ 411879 w 585783"/>
              <a:gd name="connsiteY19" fmla="*/ 0 h 585783"/>
              <a:gd name="connsiteX20" fmla="*/ 392429 w 585783"/>
              <a:gd name="connsiteY20" fmla="*/ 46908 h 585783"/>
              <a:gd name="connsiteX21" fmla="*/ 433308 w 585783"/>
              <a:gd name="connsiteY21" fmla="*/ 87787 h 585783"/>
              <a:gd name="connsiteX22" fmla="*/ 154455 w 585783"/>
              <a:gd name="connsiteY22" fmla="*/ 366538 h 585783"/>
              <a:gd name="connsiteX23" fmla="*/ 154387 w 585783"/>
              <a:gd name="connsiteY23" fmla="*/ 405370 h 585783"/>
              <a:gd name="connsiteX24" fmla="*/ 154455 w 585783"/>
              <a:gd name="connsiteY24" fmla="*/ 405437 h 585783"/>
              <a:gd name="connsiteX25" fmla="*/ 180391 w 585783"/>
              <a:gd name="connsiteY25" fmla="*/ 431329 h 585783"/>
              <a:gd name="connsiteX26" fmla="*/ 219224 w 585783"/>
              <a:gd name="connsiteY26" fmla="*/ 431396 h 585783"/>
              <a:gd name="connsiteX27" fmla="*/ 219291 w 585783"/>
              <a:gd name="connsiteY27" fmla="*/ 431329 h 585783"/>
              <a:gd name="connsiteX28" fmla="*/ 498007 w 585783"/>
              <a:gd name="connsiteY28" fmla="*/ 152532 h 585783"/>
              <a:gd name="connsiteX29" fmla="*/ 538875 w 585783"/>
              <a:gd name="connsiteY29" fmla="*/ 193354 h 585783"/>
              <a:gd name="connsiteX30" fmla="*/ 585783 w 585783"/>
              <a:gd name="connsiteY30" fmla="*/ 173904 h 585783"/>
              <a:gd name="connsiteX31" fmla="*/ 585783 w 585783"/>
              <a:gd name="connsiteY31" fmla="*/ 27459 h 585783"/>
              <a:gd name="connsiteX32" fmla="*/ 558324 w 585783"/>
              <a:gd name="connsiteY32" fmla="*/ 0 h 58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85783" h="585783">
                <a:moveTo>
                  <a:pt x="494254" y="366114"/>
                </a:moveTo>
                <a:lnTo>
                  <a:pt x="457643" y="366114"/>
                </a:lnTo>
                <a:cubicBezTo>
                  <a:pt x="447533" y="366114"/>
                  <a:pt x="439337" y="374310"/>
                  <a:pt x="439337" y="384420"/>
                </a:cubicBezTo>
                <a:lnTo>
                  <a:pt x="439337" y="512560"/>
                </a:lnTo>
                <a:lnTo>
                  <a:pt x="73223" y="512560"/>
                </a:lnTo>
                <a:lnTo>
                  <a:pt x="73223" y="146446"/>
                </a:lnTo>
                <a:lnTo>
                  <a:pt x="237974" y="146446"/>
                </a:lnTo>
                <a:cubicBezTo>
                  <a:pt x="248085" y="146446"/>
                  <a:pt x="256280" y="138251"/>
                  <a:pt x="256280" y="128140"/>
                </a:cubicBezTo>
                <a:lnTo>
                  <a:pt x="256280" y="91529"/>
                </a:lnTo>
                <a:cubicBezTo>
                  <a:pt x="256280" y="81419"/>
                  <a:pt x="248085" y="73223"/>
                  <a:pt x="237974" y="73223"/>
                </a:cubicBezTo>
                <a:lnTo>
                  <a:pt x="54917" y="73223"/>
                </a:lnTo>
                <a:cubicBezTo>
                  <a:pt x="24587" y="73223"/>
                  <a:pt x="0" y="97810"/>
                  <a:pt x="0" y="128140"/>
                </a:cubicBezTo>
                <a:lnTo>
                  <a:pt x="0" y="530866"/>
                </a:lnTo>
                <a:cubicBezTo>
                  <a:pt x="0" y="561196"/>
                  <a:pt x="24587" y="585783"/>
                  <a:pt x="54917" y="585783"/>
                </a:cubicBezTo>
                <a:lnTo>
                  <a:pt x="457643" y="585783"/>
                </a:lnTo>
                <a:cubicBezTo>
                  <a:pt x="487973" y="585783"/>
                  <a:pt x="512560" y="561196"/>
                  <a:pt x="512560" y="530866"/>
                </a:cubicBezTo>
                <a:lnTo>
                  <a:pt x="512560" y="384420"/>
                </a:lnTo>
                <a:cubicBezTo>
                  <a:pt x="512560" y="374310"/>
                  <a:pt x="504365" y="366114"/>
                  <a:pt x="494254" y="366114"/>
                </a:cubicBezTo>
                <a:close/>
                <a:moveTo>
                  <a:pt x="558324" y="0"/>
                </a:moveTo>
                <a:lnTo>
                  <a:pt x="411879" y="0"/>
                </a:lnTo>
                <a:cubicBezTo>
                  <a:pt x="387429" y="0"/>
                  <a:pt x="375210" y="29644"/>
                  <a:pt x="392429" y="46908"/>
                </a:cubicBezTo>
                <a:lnTo>
                  <a:pt x="433308" y="87787"/>
                </a:lnTo>
                <a:lnTo>
                  <a:pt x="154455" y="366538"/>
                </a:lnTo>
                <a:cubicBezTo>
                  <a:pt x="143712" y="377242"/>
                  <a:pt x="143683" y="394628"/>
                  <a:pt x="154387" y="405370"/>
                </a:cubicBezTo>
                <a:cubicBezTo>
                  <a:pt x="154410" y="405393"/>
                  <a:pt x="154432" y="405414"/>
                  <a:pt x="154455" y="405437"/>
                </a:cubicBezTo>
                <a:lnTo>
                  <a:pt x="180391" y="431329"/>
                </a:lnTo>
                <a:cubicBezTo>
                  <a:pt x="191096" y="442071"/>
                  <a:pt x="208482" y="442100"/>
                  <a:pt x="219224" y="431396"/>
                </a:cubicBezTo>
                <a:cubicBezTo>
                  <a:pt x="219246" y="431373"/>
                  <a:pt x="219268" y="431351"/>
                  <a:pt x="219291" y="431329"/>
                </a:cubicBezTo>
                <a:lnTo>
                  <a:pt x="498007" y="152532"/>
                </a:lnTo>
                <a:lnTo>
                  <a:pt x="538875" y="193354"/>
                </a:lnTo>
                <a:cubicBezTo>
                  <a:pt x="556036" y="210516"/>
                  <a:pt x="585783" y="198503"/>
                  <a:pt x="585783" y="173904"/>
                </a:cubicBezTo>
                <a:lnTo>
                  <a:pt x="585783" y="27459"/>
                </a:lnTo>
                <a:cubicBezTo>
                  <a:pt x="585783" y="12294"/>
                  <a:pt x="573490" y="0"/>
                  <a:pt x="558324" y="0"/>
                </a:cubicBezTo>
                <a:close/>
              </a:path>
            </a:pathLst>
          </a:custGeom>
          <a:solidFill>
            <a:schemeClr val="bg1"/>
          </a:solidFill>
          <a:ln w="113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3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585A5CB-F56C-95A1-BA81-5066D12864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0" t="9583" r="68778" b="3468"/>
          <a:stretch>
            <a:fillRect/>
          </a:stretch>
        </p:blipFill>
        <p:spPr>
          <a:xfrm>
            <a:off x="1063401" y="1136547"/>
            <a:ext cx="2049296" cy="3354179"/>
          </a:xfrm>
          <a:custGeom>
            <a:avLst/>
            <a:gdLst>
              <a:gd name="connsiteX0" fmla="*/ 296847 w 2732395"/>
              <a:gd name="connsiteY0" fmla="*/ 0 h 4472238"/>
              <a:gd name="connsiteX1" fmla="*/ 2435548 w 2732395"/>
              <a:gd name="connsiteY1" fmla="*/ 0 h 4472238"/>
              <a:gd name="connsiteX2" fmla="*/ 2732395 w 2732395"/>
              <a:gd name="connsiteY2" fmla="*/ 296847 h 4472238"/>
              <a:gd name="connsiteX3" fmla="*/ 2732395 w 2732395"/>
              <a:gd name="connsiteY3" fmla="*/ 4175391 h 4472238"/>
              <a:gd name="connsiteX4" fmla="*/ 2435548 w 2732395"/>
              <a:gd name="connsiteY4" fmla="*/ 4472238 h 4472238"/>
              <a:gd name="connsiteX5" fmla="*/ 296847 w 2732395"/>
              <a:gd name="connsiteY5" fmla="*/ 4472238 h 4472238"/>
              <a:gd name="connsiteX6" fmla="*/ 0 w 2732395"/>
              <a:gd name="connsiteY6" fmla="*/ 4175391 h 4472238"/>
              <a:gd name="connsiteX7" fmla="*/ 0 w 2732395"/>
              <a:gd name="connsiteY7" fmla="*/ 296847 h 4472238"/>
              <a:gd name="connsiteX8" fmla="*/ 296847 w 2732395"/>
              <a:gd name="connsiteY8" fmla="*/ 0 h 447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2395" h="4472238">
                <a:moveTo>
                  <a:pt x="296847" y="0"/>
                </a:moveTo>
                <a:lnTo>
                  <a:pt x="2435548" y="0"/>
                </a:lnTo>
                <a:cubicBezTo>
                  <a:pt x="2599492" y="0"/>
                  <a:pt x="2732395" y="132903"/>
                  <a:pt x="2732395" y="296847"/>
                </a:cubicBezTo>
                <a:lnTo>
                  <a:pt x="2732395" y="4175391"/>
                </a:lnTo>
                <a:cubicBezTo>
                  <a:pt x="2732395" y="4339335"/>
                  <a:pt x="2599492" y="4472238"/>
                  <a:pt x="2435548" y="4472238"/>
                </a:cubicBezTo>
                <a:lnTo>
                  <a:pt x="296847" y="4472238"/>
                </a:lnTo>
                <a:cubicBezTo>
                  <a:pt x="132903" y="4472238"/>
                  <a:pt x="0" y="4339335"/>
                  <a:pt x="0" y="4175391"/>
                </a:cubicBezTo>
                <a:lnTo>
                  <a:pt x="0" y="296847"/>
                </a:lnTo>
                <a:cubicBezTo>
                  <a:pt x="0" y="132903"/>
                  <a:pt x="132903" y="0"/>
                  <a:pt x="296847" y="0"/>
                </a:cubicBezTo>
                <a:close/>
              </a:path>
            </a:pathLst>
          </a:cu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AF69CF3-30BB-8C23-21C7-2373E57013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066" t="56270" r="34066" b="739"/>
          <a:stretch>
            <a:fillRect/>
          </a:stretch>
        </p:blipFill>
        <p:spPr>
          <a:xfrm>
            <a:off x="3479230" y="2813636"/>
            <a:ext cx="2185541" cy="1658420"/>
          </a:xfrm>
          <a:custGeom>
            <a:avLst/>
            <a:gdLst>
              <a:gd name="connsiteX0" fmla="*/ 240228 w 2914054"/>
              <a:gd name="connsiteY0" fmla="*/ 0 h 2211226"/>
              <a:gd name="connsiteX1" fmla="*/ 2673826 w 2914054"/>
              <a:gd name="connsiteY1" fmla="*/ 0 h 2211226"/>
              <a:gd name="connsiteX2" fmla="*/ 2914054 w 2914054"/>
              <a:gd name="connsiteY2" fmla="*/ 240228 h 2211226"/>
              <a:gd name="connsiteX3" fmla="*/ 2914054 w 2914054"/>
              <a:gd name="connsiteY3" fmla="*/ 1970998 h 2211226"/>
              <a:gd name="connsiteX4" fmla="*/ 2673826 w 2914054"/>
              <a:gd name="connsiteY4" fmla="*/ 2211226 h 2211226"/>
              <a:gd name="connsiteX5" fmla="*/ 240228 w 2914054"/>
              <a:gd name="connsiteY5" fmla="*/ 2211226 h 2211226"/>
              <a:gd name="connsiteX6" fmla="*/ 0 w 2914054"/>
              <a:gd name="connsiteY6" fmla="*/ 1970998 h 2211226"/>
              <a:gd name="connsiteX7" fmla="*/ 0 w 2914054"/>
              <a:gd name="connsiteY7" fmla="*/ 240228 h 2211226"/>
              <a:gd name="connsiteX8" fmla="*/ 240228 w 2914054"/>
              <a:gd name="connsiteY8" fmla="*/ 0 h 221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4054" h="2211226">
                <a:moveTo>
                  <a:pt x="240228" y="0"/>
                </a:moveTo>
                <a:lnTo>
                  <a:pt x="2673826" y="0"/>
                </a:lnTo>
                <a:cubicBezTo>
                  <a:pt x="2806500" y="0"/>
                  <a:pt x="2914054" y="107554"/>
                  <a:pt x="2914054" y="240228"/>
                </a:cubicBezTo>
                <a:lnTo>
                  <a:pt x="2914054" y="1970998"/>
                </a:lnTo>
                <a:cubicBezTo>
                  <a:pt x="2914054" y="2103672"/>
                  <a:pt x="2806500" y="2211226"/>
                  <a:pt x="2673826" y="2211226"/>
                </a:cubicBezTo>
                <a:lnTo>
                  <a:pt x="240228" y="2211226"/>
                </a:lnTo>
                <a:cubicBezTo>
                  <a:pt x="107554" y="2211226"/>
                  <a:pt x="0" y="2103672"/>
                  <a:pt x="0" y="1970998"/>
                </a:cubicBezTo>
                <a:lnTo>
                  <a:pt x="0" y="240228"/>
                </a:lnTo>
                <a:cubicBezTo>
                  <a:pt x="0" y="107554"/>
                  <a:pt x="107554" y="0"/>
                  <a:pt x="2402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9B79A0-4D8B-78D7-7C86-611351E2EA4D}"/>
              </a:ext>
            </a:extLst>
          </p:cNvPr>
          <p:cNvGrpSpPr/>
          <p:nvPr/>
        </p:nvGrpSpPr>
        <p:grpSpPr>
          <a:xfrm>
            <a:off x="462240" y="289751"/>
            <a:ext cx="8211778" cy="282770"/>
            <a:chOff x="616320" y="386334"/>
            <a:chExt cx="10949037" cy="37702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D58E8B2C-30EF-B6B2-5F21-6E622A8AFE7E}"/>
                </a:ext>
              </a:extLst>
            </p:cNvPr>
            <p:cNvSpPr/>
            <p:nvPr/>
          </p:nvSpPr>
          <p:spPr>
            <a:xfrm>
              <a:off x="9998856" y="412257"/>
              <a:ext cx="1156562" cy="3290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EE4B5A-B9B2-7B79-7D73-68B5B4A2D3DD}"/>
                </a:ext>
              </a:extLst>
            </p:cNvPr>
            <p:cNvGrpSpPr/>
            <p:nvPr/>
          </p:nvGrpSpPr>
          <p:grpSpPr>
            <a:xfrm>
              <a:off x="5029151" y="425445"/>
              <a:ext cx="2133699" cy="281793"/>
              <a:chOff x="5053599" y="338920"/>
              <a:chExt cx="2133699" cy="281793"/>
            </a:xfrm>
          </p:grpSpPr>
          <p:sp>
            <p:nvSpPr>
              <p:cNvPr id="10" name="Graphic 103">
                <a:extLst>
                  <a:ext uri="{FF2B5EF4-FFF2-40B4-BE49-F238E27FC236}">
                    <a16:creationId xmlns:a16="http://schemas.microsoft.com/office/drawing/2014/main" id="{5E245E0D-6CB0-9813-02EC-33D686546805}"/>
                  </a:ext>
                </a:extLst>
              </p:cNvPr>
              <p:cNvSpPr/>
              <p:nvPr/>
            </p:nvSpPr>
            <p:spPr>
              <a:xfrm>
                <a:off x="6949709" y="372096"/>
                <a:ext cx="237589" cy="248617"/>
              </a:xfrm>
              <a:custGeom>
                <a:avLst/>
                <a:gdLst>
                  <a:gd name="connsiteX0" fmla="*/ 536307 w 542306"/>
                  <a:gd name="connsiteY0" fmla="*/ 351929 h 567477"/>
                  <a:gd name="connsiteX1" fmla="*/ 487568 w 542306"/>
                  <a:gd name="connsiteY1" fmla="*/ 323783 h 567477"/>
                  <a:gd name="connsiteX2" fmla="*/ 487568 w 542306"/>
                  <a:gd name="connsiteY2" fmla="*/ 243467 h 567477"/>
                  <a:gd name="connsiteX3" fmla="*/ 536307 w 542306"/>
                  <a:gd name="connsiteY3" fmla="*/ 215322 h 567477"/>
                  <a:gd name="connsiteX4" fmla="*/ 542600 w 542306"/>
                  <a:gd name="connsiteY4" fmla="*/ 199305 h 567477"/>
                  <a:gd name="connsiteX5" fmla="*/ 480017 w 542306"/>
                  <a:gd name="connsiteY5" fmla="*/ 91072 h 567477"/>
                  <a:gd name="connsiteX6" fmla="*/ 463084 w 542306"/>
                  <a:gd name="connsiteY6" fmla="*/ 88441 h 567477"/>
                  <a:gd name="connsiteX7" fmla="*/ 414346 w 542306"/>
                  <a:gd name="connsiteY7" fmla="*/ 116586 h 567477"/>
                  <a:gd name="connsiteX8" fmla="*/ 344784 w 542306"/>
                  <a:gd name="connsiteY8" fmla="*/ 76427 h 567477"/>
                  <a:gd name="connsiteX9" fmla="*/ 344784 w 542306"/>
                  <a:gd name="connsiteY9" fmla="*/ 20252 h 567477"/>
                  <a:gd name="connsiteX10" fmla="*/ 334029 w 542306"/>
                  <a:gd name="connsiteY10" fmla="*/ 6866 h 567477"/>
                  <a:gd name="connsiteX11" fmla="*/ 209093 w 542306"/>
                  <a:gd name="connsiteY11" fmla="*/ 6866 h 567477"/>
                  <a:gd name="connsiteX12" fmla="*/ 198338 w 542306"/>
                  <a:gd name="connsiteY12" fmla="*/ 20252 h 567477"/>
                  <a:gd name="connsiteX13" fmla="*/ 198338 w 542306"/>
                  <a:gd name="connsiteY13" fmla="*/ 76542 h 567477"/>
                  <a:gd name="connsiteX14" fmla="*/ 128776 w 542306"/>
                  <a:gd name="connsiteY14" fmla="*/ 116700 h 567477"/>
                  <a:gd name="connsiteX15" fmla="*/ 80152 w 542306"/>
                  <a:gd name="connsiteY15" fmla="*/ 88555 h 567477"/>
                  <a:gd name="connsiteX16" fmla="*/ 63219 w 542306"/>
                  <a:gd name="connsiteY16" fmla="*/ 91186 h 567477"/>
                  <a:gd name="connsiteX17" fmla="*/ 636 w 542306"/>
                  <a:gd name="connsiteY17" fmla="*/ 199419 h 567477"/>
                  <a:gd name="connsiteX18" fmla="*/ 6929 w 542306"/>
                  <a:gd name="connsiteY18" fmla="*/ 215437 h 567477"/>
                  <a:gd name="connsiteX19" fmla="*/ 55668 w 542306"/>
                  <a:gd name="connsiteY19" fmla="*/ 243582 h 567477"/>
                  <a:gd name="connsiteX20" fmla="*/ 55668 w 542306"/>
                  <a:gd name="connsiteY20" fmla="*/ 323898 h 567477"/>
                  <a:gd name="connsiteX21" fmla="*/ 6929 w 542306"/>
                  <a:gd name="connsiteY21" fmla="*/ 352043 h 567477"/>
                  <a:gd name="connsiteX22" fmla="*/ 636 w 542306"/>
                  <a:gd name="connsiteY22" fmla="*/ 368060 h 567477"/>
                  <a:gd name="connsiteX23" fmla="*/ 63219 w 542306"/>
                  <a:gd name="connsiteY23" fmla="*/ 476293 h 567477"/>
                  <a:gd name="connsiteX24" fmla="*/ 80152 w 542306"/>
                  <a:gd name="connsiteY24" fmla="*/ 478924 h 567477"/>
                  <a:gd name="connsiteX25" fmla="*/ 128891 w 542306"/>
                  <a:gd name="connsiteY25" fmla="*/ 450779 h 567477"/>
                  <a:gd name="connsiteX26" fmla="*/ 198452 w 542306"/>
                  <a:gd name="connsiteY26" fmla="*/ 490938 h 567477"/>
                  <a:gd name="connsiteX27" fmla="*/ 198452 w 542306"/>
                  <a:gd name="connsiteY27" fmla="*/ 547228 h 567477"/>
                  <a:gd name="connsiteX28" fmla="*/ 209207 w 542306"/>
                  <a:gd name="connsiteY28" fmla="*/ 560614 h 567477"/>
                  <a:gd name="connsiteX29" fmla="*/ 334144 w 542306"/>
                  <a:gd name="connsiteY29" fmla="*/ 560614 h 567477"/>
                  <a:gd name="connsiteX30" fmla="*/ 344898 w 542306"/>
                  <a:gd name="connsiteY30" fmla="*/ 547228 h 567477"/>
                  <a:gd name="connsiteX31" fmla="*/ 344898 w 542306"/>
                  <a:gd name="connsiteY31" fmla="*/ 490938 h 567477"/>
                  <a:gd name="connsiteX32" fmla="*/ 414460 w 542306"/>
                  <a:gd name="connsiteY32" fmla="*/ 450779 h 567477"/>
                  <a:gd name="connsiteX33" fmla="*/ 463199 w 542306"/>
                  <a:gd name="connsiteY33" fmla="*/ 478924 h 567477"/>
                  <a:gd name="connsiteX34" fmla="*/ 480132 w 542306"/>
                  <a:gd name="connsiteY34" fmla="*/ 476293 h 567477"/>
                  <a:gd name="connsiteX35" fmla="*/ 542714 w 542306"/>
                  <a:gd name="connsiteY35" fmla="*/ 368060 h 567477"/>
                  <a:gd name="connsiteX36" fmla="*/ 536307 w 542306"/>
                  <a:gd name="connsiteY36" fmla="*/ 351929 h 567477"/>
                  <a:gd name="connsiteX37" fmla="*/ 271561 w 542306"/>
                  <a:gd name="connsiteY37" fmla="*/ 375154 h 567477"/>
                  <a:gd name="connsiteX38" fmla="*/ 180032 w 542306"/>
                  <a:gd name="connsiteY38" fmla="*/ 283625 h 567477"/>
                  <a:gd name="connsiteX39" fmla="*/ 271561 w 542306"/>
                  <a:gd name="connsiteY39" fmla="*/ 192097 h 567477"/>
                  <a:gd name="connsiteX40" fmla="*/ 363090 w 542306"/>
                  <a:gd name="connsiteY40" fmla="*/ 283625 h 567477"/>
                  <a:gd name="connsiteX41" fmla="*/ 271561 w 542306"/>
                  <a:gd name="connsiteY41" fmla="*/ 375154 h 56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42306" h="567477">
                    <a:moveTo>
                      <a:pt x="536307" y="351929"/>
                    </a:moveTo>
                    <a:lnTo>
                      <a:pt x="487568" y="323783"/>
                    </a:lnTo>
                    <a:cubicBezTo>
                      <a:pt x="492488" y="297240"/>
                      <a:pt x="492488" y="270010"/>
                      <a:pt x="487568" y="243467"/>
                    </a:cubicBezTo>
                    <a:lnTo>
                      <a:pt x="536307" y="215322"/>
                    </a:lnTo>
                    <a:cubicBezTo>
                      <a:pt x="541913" y="212119"/>
                      <a:pt x="544431" y="205483"/>
                      <a:pt x="542600" y="199305"/>
                    </a:cubicBezTo>
                    <a:cubicBezTo>
                      <a:pt x="529900" y="158574"/>
                      <a:pt x="508277" y="121734"/>
                      <a:pt x="480017" y="91072"/>
                    </a:cubicBezTo>
                    <a:cubicBezTo>
                      <a:pt x="475670" y="86381"/>
                      <a:pt x="468576" y="85237"/>
                      <a:pt x="463084" y="88441"/>
                    </a:cubicBezTo>
                    <a:lnTo>
                      <a:pt x="414346" y="116586"/>
                    </a:lnTo>
                    <a:cubicBezTo>
                      <a:pt x="393866" y="98966"/>
                      <a:pt x="370297" y="85351"/>
                      <a:pt x="344784" y="76427"/>
                    </a:cubicBezTo>
                    <a:lnTo>
                      <a:pt x="344784" y="20252"/>
                    </a:lnTo>
                    <a:cubicBezTo>
                      <a:pt x="344784" y="13845"/>
                      <a:pt x="340322" y="8239"/>
                      <a:pt x="334029" y="6866"/>
                    </a:cubicBezTo>
                    <a:cubicBezTo>
                      <a:pt x="292040" y="-2516"/>
                      <a:pt x="249022" y="-2058"/>
                      <a:pt x="209093" y="6866"/>
                    </a:cubicBezTo>
                    <a:cubicBezTo>
                      <a:pt x="202800" y="8239"/>
                      <a:pt x="198338" y="13845"/>
                      <a:pt x="198338" y="20252"/>
                    </a:cubicBezTo>
                    <a:lnTo>
                      <a:pt x="198338" y="76542"/>
                    </a:lnTo>
                    <a:cubicBezTo>
                      <a:pt x="172939" y="85580"/>
                      <a:pt x="149370" y="99195"/>
                      <a:pt x="128776" y="116700"/>
                    </a:cubicBezTo>
                    <a:lnTo>
                      <a:pt x="80152" y="88555"/>
                    </a:lnTo>
                    <a:cubicBezTo>
                      <a:pt x="74546" y="85351"/>
                      <a:pt x="67567" y="86381"/>
                      <a:pt x="63219" y="91186"/>
                    </a:cubicBezTo>
                    <a:cubicBezTo>
                      <a:pt x="34959" y="121734"/>
                      <a:pt x="13336" y="158574"/>
                      <a:pt x="636" y="199419"/>
                    </a:cubicBezTo>
                    <a:cubicBezTo>
                      <a:pt x="-1309" y="205597"/>
                      <a:pt x="1323" y="212233"/>
                      <a:pt x="6929" y="215437"/>
                    </a:cubicBezTo>
                    <a:lnTo>
                      <a:pt x="55668" y="243582"/>
                    </a:lnTo>
                    <a:cubicBezTo>
                      <a:pt x="50748" y="270125"/>
                      <a:pt x="50748" y="297355"/>
                      <a:pt x="55668" y="323898"/>
                    </a:cubicBezTo>
                    <a:lnTo>
                      <a:pt x="6929" y="352043"/>
                    </a:lnTo>
                    <a:cubicBezTo>
                      <a:pt x="1323" y="355246"/>
                      <a:pt x="-1194" y="361882"/>
                      <a:pt x="636" y="368060"/>
                    </a:cubicBezTo>
                    <a:cubicBezTo>
                      <a:pt x="13336" y="408791"/>
                      <a:pt x="34959" y="445631"/>
                      <a:pt x="63219" y="476293"/>
                    </a:cubicBezTo>
                    <a:cubicBezTo>
                      <a:pt x="67567" y="480984"/>
                      <a:pt x="74660" y="482128"/>
                      <a:pt x="80152" y="478924"/>
                    </a:cubicBezTo>
                    <a:lnTo>
                      <a:pt x="128891" y="450779"/>
                    </a:lnTo>
                    <a:cubicBezTo>
                      <a:pt x="149370" y="468399"/>
                      <a:pt x="172939" y="482014"/>
                      <a:pt x="198452" y="490938"/>
                    </a:cubicBezTo>
                    <a:lnTo>
                      <a:pt x="198452" y="547228"/>
                    </a:lnTo>
                    <a:cubicBezTo>
                      <a:pt x="198452" y="553635"/>
                      <a:pt x="202914" y="559241"/>
                      <a:pt x="209207" y="560614"/>
                    </a:cubicBezTo>
                    <a:cubicBezTo>
                      <a:pt x="251196" y="569995"/>
                      <a:pt x="294214" y="569538"/>
                      <a:pt x="334144" y="560614"/>
                    </a:cubicBezTo>
                    <a:cubicBezTo>
                      <a:pt x="340436" y="559241"/>
                      <a:pt x="344898" y="553635"/>
                      <a:pt x="344898" y="547228"/>
                    </a:cubicBezTo>
                    <a:lnTo>
                      <a:pt x="344898" y="490938"/>
                    </a:lnTo>
                    <a:cubicBezTo>
                      <a:pt x="370297" y="481899"/>
                      <a:pt x="393866" y="468284"/>
                      <a:pt x="414460" y="450779"/>
                    </a:cubicBezTo>
                    <a:lnTo>
                      <a:pt x="463199" y="478924"/>
                    </a:lnTo>
                    <a:cubicBezTo>
                      <a:pt x="468805" y="482128"/>
                      <a:pt x="475784" y="481098"/>
                      <a:pt x="480132" y="476293"/>
                    </a:cubicBezTo>
                    <a:cubicBezTo>
                      <a:pt x="508391" y="445745"/>
                      <a:pt x="530015" y="408905"/>
                      <a:pt x="542714" y="368060"/>
                    </a:cubicBezTo>
                    <a:cubicBezTo>
                      <a:pt x="544431" y="361768"/>
                      <a:pt x="541913" y="355132"/>
                      <a:pt x="536307" y="351929"/>
                    </a:cubicBezTo>
                    <a:close/>
                    <a:moveTo>
                      <a:pt x="271561" y="375154"/>
                    </a:moveTo>
                    <a:cubicBezTo>
                      <a:pt x="221106" y="375154"/>
                      <a:pt x="180032" y="334080"/>
                      <a:pt x="180032" y="283625"/>
                    </a:cubicBezTo>
                    <a:cubicBezTo>
                      <a:pt x="180032" y="233170"/>
                      <a:pt x="221106" y="192097"/>
                      <a:pt x="271561" y="192097"/>
                    </a:cubicBezTo>
                    <a:cubicBezTo>
                      <a:pt x="322016" y="192097"/>
                      <a:pt x="363090" y="233170"/>
                      <a:pt x="363090" y="283625"/>
                    </a:cubicBezTo>
                    <a:cubicBezTo>
                      <a:pt x="363090" y="334080"/>
                      <a:pt x="322016" y="375154"/>
                      <a:pt x="271561" y="37515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1" name="Graphic 88">
                <a:extLst>
                  <a:ext uri="{FF2B5EF4-FFF2-40B4-BE49-F238E27FC236}">
                    <a16:creationId xmlns:a16="http://schemas.microsoft.com/office/drawing/2014/main" id="{938383BF-0710-3EED-B6FE-6B5B04F8AF18}"/>
                  </a:ext>
                </a:extLst>
              </p:cNvPr>
              <p:cNvSpPr/>
              <p:nvPr/>
            </p:nvSpPr>
            <p:spPr>
              <a:xfrm>
                <a:off x="5053599" y="390151"/>
                <a:ext cx="185943" cy="212506"/>
              </a:xfrm>
              <a:custGeom>
                <a:avLst/>
                <a:gdLst>
                  <a:gd name="connsiteX0" fmla="*/ 13729 w 512560"/>
                  <a:gd name="connsiteY0" fmla="*/ 219669 h 585783"/>
                  <a:gd name="connsiteX1" fmla="*/ 498831 w 512560"/>
                  <a:gd name="connsiteY1" fmla="*/ 219669 h 585783"/>
                  <a:gd name="connsiteX2" fmla="*/ 512560 w 512560"/>
                  <a:gd name="connsiteY2" fmla="*/ 233398 h 585783"/>
                  <a:gd name="connsiteX3" fmla="*/ 512560 w 512560"/>
                  <a:gd name="connsiteY3" fmla="*/ 530866 h 585783"/>
                  <a:gd name="connsiteX4" fmla="*/ 457643 w 512560"/>
                  <a:gd name="connsiteY4" fmla="*/ 585783 h 585783"/>
                  <a:gd name="connsiteX5" fmla="*/ 54917 w 512560"/>
                  <a:gd name="connsiteY5" fmla="*/ 585783 h 585783"/>
                  <a:gd name="connsiteX6" fmla="*/ 0 w 512560"/>
                  <a:gd name="connsiteY6" fmla="*/ 530866 h 585783"/>
                  <a:gd name="connsiteX7" fmla="*/ 0 w 512560"/>
                  <a:gd name="connsiteY7" fmla="*/ 233398 h 585783"/>
                  <a:gd name="connsiteX8" fmla="*/ 13729 w 512560"/>
                  <a:gd name="connsiteY8" fmla="*/ 219669 h 585783"/>
                  <a:gd name="connsiteX9" fmla="*/ 512560 w 512560"/>
                  <a:gd name="connsiteY9" fmla="*/ 169328 h 585783"/>
                  <a:gd name="connsiteX10" fmla="*/ 512560 w 512560"/>
                  <a:gd name="connsiteY10" fmla="*/ 128140 h 585783"/>
                  <a:gd name="connsiteX11" fmla="*/ 457643 w 512560"/>
                  <a:gd name="connsiteY11" fmla="*/ 73223 h 585783"/>
                  <a:gd name="connsiteX12" fmla="*/ 402726 w 512560"/>
                  <a:gd name="connsiteY12" fmla="*/ 73223 h 585783"/>
                  <a:gd name="connsiteX13" fmla="*/ 402726 w 512560"/>
                  <a:gd name="connsiteY13" fmla="*/ 13729 h 585783"/>
                  <a:gd name="connsiteX14" fmla="*/ 388996 w 512560"/>
                  <a:gd name="connsiteY14" fmla="*/ 0 h 585783"/>
                  <a:gd name="connsiteX15" fmla="*/ 343232 w 512560"/>
                  <a:gd name="connsiteY15" fmla="*/ 0 h 585783"/>
                  <a:gd name="connsiteX16" fmla="*/ 329503 w 512560"/>
                  <a:gd name="connsiteY16" fmla="*/ 13729 h 585783"/>
                  <a:gd name="connsiteX17" fmla="*/ 329503 w 512560"/>
                  <a:gd name="connsiteY17" fmla="*/ 73223 h 585783"/>
                  <a:gd name="connsiteX18" fmla="*/ 183057 w 512560"/>
                  <a:gd name="connsiteY18" fmla="*/ 73223 h 585783"/>
                  <a:gd name="connsiteX19" fmla="*/ 183057 w 512560"/>
                  <a:gd name="connsiteY19" fmla="*/ 13729 h 585783"/>
                  <a:gd name="connsiteX20" fmla="*/ 169328 w 512560"/>
                  <a:gd name="connsiteY20" fmla="*/ 0 h 585783"/>
                  <a:gd name="connsiteX21" fmla="*/ 123564 w 512560"/>
                  <a:gd name="connsiteY21" fmla="*/ 0 h 585783"/>
                  <a:gd name="connsiteX22" fmla="*/ 109834 w 512560"/>
                  <a:gd name="connsiteY22" fmla="*/ 13729 h 585783"/>
                  <a:gd name="connsiteX23" fmla="*/ 109834 w 512560"/>
                  <a:gd name="connsiteY23" fmla="*/ 73223 h 585783"/>
                  <a:gd name="connsiteX24" fmla="*/ 54917 w 512560"/>
                  <a:gd name="connsiteY24" fmla="*/ 73223 h 585783"/>
                  <a:gd name="connsiteX25" fmla="*/ 0 w 512560"/>
                  <a:gd name="connsiteY25" fmla="*/ 128140 h 585783"/>
                  <a:gd name="connsiteX26" fmla="*/ 0 w 512560"/>
                  <a:gd name="connsiteY26" fmla="*/ 169328 h 585783"/>
                  <a:gd name="connsiteX27" fmla="*/ 13729 w 512560"/>
                  <a:gd name="connsiteY27" fmla="*/ 183057 h 585783"/>
                  <a:gd name="connsiteX28" fmla="*/ 498831 w 512560"/>
                  <a:gd name="connsiteY28" fmla="*/ 183057 h 585783"/>
                  <a:gd name="connsiteX29" fmla="*/ 512560 w 512560"/>
                  <a:gd name="connsiteY29" fmla="*/ 169328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2560" h="585783">
                    <a:moveTo>
                      <a:pt x="13729" y="219669"/>
                    </a:moveTo>
                    <a:lnTo>
                      <a:pt x="498831" y="219669"/>
                    </a:lnTo>
                    <a:cubicBezTo>
                      <a:pt x="506382" y="219669"/>
                      <a:pt x="512560" y="225847"/>
                      <a:pt x="512560" y="233398"/>
                    </a:cubicBezTo>
                    <a:lnTo>
                      <a:pt x="512560" y="530866"/>
                    </a:lnTo>
                    <a:cubicBezTo>
                      <a:pt x="512560" y="561185"/>
                      <a:pt x="487962" y="585783"/>
                      <a:pt x="457643" y="585783"/>
                    </a:cubicBezTo>
                    <a:lnTo>
                      <a:pt x="54917" y="585783"/>
                    </a:lnTo>
                    <a:cubicBezTo>
                      <a:pt x="24598" y="585783"/>
                      <a:pt x="0" y="561185"/>
                      <a:pt x="0" y="530866"/>
                    </a:cubicBezTo>
                    <a:lnTo>
                      <a:pt x="0" y="233398"/>
                    </a:lnTo>
                    <a:cubicBezTo>
                      <a:pt x="0" y="225847"/>
                      <a:pt x="6178" y="219669"/>
                      <a:pt x="13729" y="219669"/>
                    </a:cubicBezTo>
                    <a:close/>
                    <a:moveTo>
                      <a:pt x="512560" y="169328"/>
                    </a:moveTo>
                    <a:lnTo>
                      <a:pt x="512560" y="128140"/>
                    </a:lnTo>
                    <a:cubicBezTo>
                      <a:pt x="512560" y="97821"/>
                      <a:pt x="487962" y="73223"/>
                      <a:pt x="457643" y="73223"/>
                    </a:cubicBezTo>
                    <a:lnTo>
                      <a:pt x="402726" y="73223"/>
                    </a:lnTo>
                    <a:lnTo>
                      <a:pt x="402726" y="13729"/>
                    </a:lnTo>
                    <a:cubicBezTo>
                      <a:pt x="402726" y="6178"/>
                      <a:pt x="396548" y="0"/>
                      <a:pt x="388996" y="0"/>
                    </a:cubicBezTo>
                    <a:lnTo>
                      <a:pt x="343232" y="0"/>
                    </a:lnTo>
                    <a:cubicBezTo>
                      <a:pt x="335681" y="0"/>
                      <a:pt x="329503" y="6178"/>
                      <a:pt x="329503" y="13729"/>
                    </a:cubicBezTo>
                    <a:lnTo>
                      <a:pt x="329503" y="73223"/>
                    </a:lnTo>
                    <a:lnTo>
                      <a:pt x="183057" y="73223"/>
                    </a:lnTo>
                    <a:lnTo>
                      <a:pt x="183057" y="13729"/>
                    </a:lnTo>
                    <a:cubicBezTo>
                      <a:pt x="183057" y="6178"/>
                      <a:pt x="176879" y="0"/>
                      <a:pt x="169328" y="0"/>
                    </a:cubicBezTo>
                    <a:lnTo>
                      <a:pt x="123564" y="0"/>
                    </a:lnTo>
                    <a:cubicBezTo>
                      <a:pt x="116012" y="0"/>
                      <a:pt x="109834" y="6178"/>
                      <a:pt x="109834" y="13729"/>
                    </a:cubicBezTo>
                    <a:lnTo>
                      <a:pt x="109834" y="73223"/>
                    </a:lnTo>
                    <a:lnTo>
                      <a:pt x="54917" y="73223"/>
                    </a:lnTo>
                    <a:cubicBezTo>
                      <a:pt x="24598" y="73223"/>
                      <a:pt x="0" y="97821"/>
                      <a:pt x="0" y="128140"/>
                    </a:cubicBezTo>
                    <a:lnTo>
                      <a:pt x="0" y="169328"/>
                    </a:lnTo>
                    <a:cubicBezTo>
                      <a:pt x="0" y="176879"/>
                      <a:pt x="6178" y="183057"/>
                      <a:pt x="13729" y="183057"/>
                    </a:cubicBezTo>
                    <a:lnTo>
                      <a:pt x="498831" y="183057"/>
                    </a:lnTo>
                    <a:cubicBezTo>
                      <a:pt x="506382" y="183057"/>
                      <a:pt x="512560" y="176879"/>
                      <a:pt x="512560" y="1693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2" name="Graphic 46">
                <a:extLst>
                  <a:ext uri="{FF2B5EF4-FFF2-40B4-BE49-F238E27FC236}">
                    <a16:creationId xmlns:a16="http://schemas.microsoft.com/office/drawing/2014/main" id="{2A2B81AD-76D8-771E-97A5-4733D6B4DBD2}"/>
                  </a:ext>
                </a:extLst>
              </p:cNvPr>
              <p:cNvSpPr/>
              <p:nvPr/>
            </p:nvSpPr>
            <p:spPr>
              <a:xfrm>
                <a:off x="6001654" y="390151"/>
                <a:ext cx="185943" cy="212506"/>
              </a:xfrm>
              <a:custGeom>
                <a:avLst/>
                <a:gdLst>
                  <a:gd name="connsiteX0" fmla="*/ 256281 w 512560"/>
                  <a:gd name="connsiteY0" fmla="*/ 585783 h 585783"/>
                  <a:gd name="connsiteX1" fmla="*/ 329469 w 512560"/>
                  <a:gd name="connsiteY1" fmla="*/ 512560 h 585783"/>
                  <a:gd name="connsiteX2" fmla="*/ 183092 w 512560"/>
                  <a:gd name="connsiteY2" fmla="*/ 512560 h 585783"/>
                  <a:gd name="connsiteX3" fmla="*/ 256281 w 512560"/>
                  <a:gd name="connsiteY3" fmla="*/ 585783 h 585783"/>
                  <a:gd name="connsiteX4" fmla="*/ 502710 w 512560"/>
                  <a:gd name="connsiteY4" fmla="*/ 414499 h 585783"/>
                  <a:gd name="connsiteX5" fmla="*/ 439246 w 512560"/>
                  <a:gd name="connsiteY5" fmla="*/ 237974 h 585783"/>
                  <a:gd name="connsiteX6" fmla="*/ 292869 w 512560"/>
                  <a:gd name="connsiteY6" fmla="*/ 60455 h 585783"/>
                  <a:gd name="connsiteX7" fmla="*/ 292869 w 512560"/>
                  <a:gd name="connsiteY7" fmla="*/ 36611 h 585783"/>
                  <a:gd name="connsiteX8" fmla="*/ 256281 w 512560"/>
                  <a:gd name="connsiteY8" fmla="*/ 0 h 585783"/>
                  <a:gd name="connsiteX9" fmla="*/ 219692 w 512560"/>
                  <a:gd name="connsiteY9" fmla="*/ 36611 h 585783"/>
                  <a:gd name="connsiteX10" fmla="*/ 219692 w 512560"/>
                  <a:gd name="connsiteY10" fmla="*/ 60455 h 585783"/>
                  <a:gd name="connsiteX11" fmla="*/ 73315 w 512560"/>
                  <a:gd name="connsiteY11" fmla="*/ 237974 h 585783"/>
                  <a:gd name="connsiteX12" fmla="*/ 9852 w 512560"/>
                  <a:gd name="connsiteY12" fmla="*/ 414499 h 585783"/>
                  <a:gd name="connsiteX13" fmla="*/ 1 w 512560"/>
                  <a:gd name="connsiteY13" fmla="*/ 439337 h 585783"/>
                  <a:gd name="connsiteX14" fmla="*/ 36727 w 512560"/>
                  <a:gd name="connsiteY14" fmla="*/ 475949 h 585783"/>
                  <a:gd name="connsiteX15" fmla="*/ 475835 w 512560"/>
                  <a:gd name="connsiteY15" fmla="*/ 475949 h 585783"/>
                  <a:gd name="connsiteX16" fmla="*/ 512561 w 512560"/>
                  <a:gd name="connsiteY16" fmla="*/ 439337 h 585783"/>
                  <a:gd name="connsiteX17" fmla="*/ 502710 w 512560"/>
                  <a:gd name="connsiteY17" fmla="*/ 414499 h 58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2560" h="585783">
                    <a:moveTo>
                      <a:pt x="256281" y="585783"/>
                    </a:moveTo>
                    <a:cubicBezTo>
                      <a:pt x="296691" y="585783"/>
                      <a:pt x="329469" y="553004"/>
                      <a:pt x="329469" y="512560"/>
                    </a:cubicBezTo>
                    <a:lnTo>
                      <a:pt x="183092" y="512560"/>
                    </a:lnTo>
                    <a:cubicBezTo>
                      <a:pt x="183092" y="553004"/>
                      <a:pt x="215871" y="585783"/>
                      <a:pt x="256281" y="585783"/>
                    </a:cubicBezTo>
                    <a:close/>
                    <a:moveTo>
                      <a:pt x="502710" y="414499"/>
                    </a:moveTo>
                    <a:cubicBezTo>
                      <a:pt x="480606" y="390747"/>
                      <a:pt x="439246" y="355017"/>
                      <a:pt x="439246" y="237974"/>
                    </a:cubicBezTo>
                    <a:cubicBezTo>
                      <a:pt x="439246" y="149077"/>
                      <a:pt x="376915" y="77914"/>
                      <a:pt x="292869" y="60455"/>
                    </a:cubicBezTo>
                    <a:lnTo>
                      <a:pt x="292869" y="36611"/>
                    </a:lnTo>
                    <a:cubicBezTo>
                      <a:pt x="292869" y="16395"/>
                      <a:pt x="276486" y="0"/>
                      <a:pt x="256281" y="0"/>
                    </a:cubicBezTo>
                    <a:cubicBezTo>
                      <a:pt x="236076" y="0"/>
                      <a:pt x="219692" y="16395"/>
                      <a:pt x="219692" y="36611"/>
                    </a:cubicBezTo>
                    <a:lnTo>
                      <a:pt x="219692" y="60455"/>
                    </a:lnTo>
                    <a:cubicBezTo>
                      <a:pt x="135646" y="77914"/>
                      <a:pt x="73315" y="149077"/>
                      <a:pt x="73315" y="237974"/>
                    </a:cubicBezTo>
                    <a:cubicBezTo>
                      <a:pt x="73315" y="355017"/>
                      <a:pt x="31956" y="390747"/>
                      <a:pt x="9852" y="414499"/>
                    </a:cubicBezTo>
                    <a:cubicBezTo>
                      <a:pt x="2987" y="421878"/>
                      <a:pt x="-56" y="430699"/>
                      <a:pt x="1" y="439337"/>
                    </a:cubicBezTo>
                    <a:cubicBezTo>
                      <a:pt x="127" y="458101"/>
                      <a:pt x="14851" y="475949"/>
                      <a:pt x="36727" y="475949"/>
                    </a:cubicBezTo>
                    <a:lnTo>
                      <a:pt x="475835" y="475949"/>
                    </a:lnTo>
                    <a:cubicBezTo>
                      <a:pt x="497710" y="475949"/>
                      <a:pt x="512446" y="458101"/>
                      <a:pt x="512561" y="439337"/>
                    </a:cubicBezTo>
                    <a:cubicBezTo>
                      <a:pt x="512618" y="430699"/>
                      <a:pt x="509575" y="421867"/>
                      <a:pt x="502710" y="414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13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5B74C1D-36B2-85A7-0DA0-73529A3E9BC3}"/>
                  </a:ext>
                </a:extLst>
              </p:cNvPr>
              <p:cNvSpPr/>
              <p:nvPr/>
            </p:nvSpPr>
            <p:spPr>
              <a:xfrm>
                <a:off x="6171681" y="338920"/>
                <a:ext cx="75730" cy="757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EE2221-F925-CA39-11D7-8B20C7057046}"/>
                </a:ext>
              </a:extLst>
            </p:cNvPr>
            <p:cNvSpPr txBox="1"/>
            <p:nvPr/>
          </p:nvSpPr>
          <p:spPr>
            <a:xfrm>
              <a:off x="976659" y="386334"/>
              <a:ext cx="1308668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accent1"/>
                  </a:solidFill>
                </a:rPr>
                <a:t>Micro</a:t>
              </a:r>
              <a:r>
                <a:rPr lang="id-ID" sz="900" b="1" dirty="0" err="1"/>
                <a:t>scope</a:t>
              </a:r>
              <a:endParaRPr lang="id-ID" sz="900" b="1" dirty="0"/>
            </a:p>
          </p:txBody>
        </p:sp>
        <p:sp>
          <p:nvSpPr>
            <p:cNvPr id="6" name="Graphic 33">
              <a:extLst>
                <a:ext uri="{FF2B5EF4-FFF2-40B4-BE49-F238E27FC236}">
                  <a16:creationId xmlns:a16="http://schemas.microsoft.com/office/drawing/2014/main" id="{68FF45BA-B853-3E71-7114-36D1A0E014E7}"/>
                </a:ext>
              </a:extLst>
            </p:cNvPr>
            <p:cNvSpPr/>
            <p:nvPr/>
          </p:nvSpPr>
          <p:spPr>
            <a:xfrm>
              <a:off x="616320" y="416073"/>
              <a:ext cx="262970" cy="300537"/>
            </a:xfrm>
            <a:custGeom>
              <a:avLst/>
              <a:gdLst>
                <a:gd name="connsiteX0" fmla="*/ 256279 w 512560"/>
                <a:gd name="connsiteY0" fmla="*/ 256280 h 585783"/>
                <a:gd name="connsiteX1" fmla="*/ 219677 w 512560"/>
                <a:gd name="connsiteY1" fmla="*/ 292901 h 585783"/>
                <a:gd name="connsiteX2" fmla="*/ 256297 w 512560"/>
                <a:gd name="connsiteY2" fmla="*/ 329503 h 585783"/>
                <a:gd name="connsiteX3" fmla="*/ 292899 w 512560"/>
                <a:gd name="connsiteY3" fmla="*/ 292892 h 585783"/>
                <a:gd name="connsiteX4" fmla="*/ 256279 w 512560"/>
                <a:gd name="connsiteY4" fmla="*/ 256280 h 585783"/>
                <a:gd name="connsiteX5" fmla="*/ 501315 w 512560"/>
                <a:gd name="connsiteY5" fmla="*/ 146446 h 585783"/>
                <a:gd name="connsiteX6" fmla="*/ 368284 w 512560"/>
                <a:gd name="connsiteY6" fmla="*/ 98536 h 585783"/>
                <a:gd name="connsiteX7" fmla="*/ 256279 w 512560"/>
                <a:gd name="connsiteY7" fmla="*/ 0 h 585783"/>
                <a:gd name="connsiteX8" fmla="*/ 144275 w 512560"/>
                <a:gd name="connsiteY8" fmla="*/ 98536 h 585783"/>
                <a:gd name="connsiteX9" fmla="*/ 11246 w 512560"/>
                <a:gd name="connsiteY9" fmla="*/ 146446 h 585783"/>
                <a:gd name="connsiteX10" fmla="*/ 39996 w 512560"/>
                <a:gd name="connsiteY10" fmla="*/ 292892 h 585783"/>
                <a:gd name="connsiteX11" fmla="*/ 11246 w 512560"/>
                <a:gd name="connsiteY11" fmla="*/ 439337 h 585783"/>
                <a:gd name="connsiteX12" fmla="*/ 144275 w 512560"/>
                <a:gd name="connsiteY12" fmla="*/ 487247 h 585783"/>
                <a:gd name="connsiteX13" fmla="*/ 256279 w 512560"/>
                <a:gd name="connsiteY13" fmla="*/ 585783 h 585783"/>
                <a:gd name="connsiteX14" fmla="*/ 368284 w 512560"/>
                <a:gd name="connsiteY14" fmla="*/ 487247 h 585783"/>
                <a:gd name="connsiteX15" fmla="*/ 501315 w 512560"/>
                <a:gd name="connsiteY15" fmla="*/ 439337 h 585783"/>
                <a:gd name="connsiteX16" fmla="*/ 472562 w 512560"/>
                <a:gd name="connsiteY16" fmla="*/ 292892 h 585783"/>
                <a:gd name="connsiteX17" fmla="*/ 501315 w 512560"/>
                <a:gd name="connsiteY17" fmla="*/ 146446 h 585783"/>
                <a:gd name="connsiteX18" fmla="*/ 72466 w 512560"/>
                <a:gd name="connsiteY18" fmla="*/ 402726 h 585783"/>
                <a:gd name="connsiteX19" fmla="*/ 89633 w 512560"/>
                <a:gd name="connsiteY19" fmla="*/ 347523 h 585783"/>
                <a:gd name="connsiteX20" fmla="*/ 114667 w 512560"/>
                <a:gd name="connsiteY20" fmla="*/ 369404 h 585783"/>
                <a:gd name="connsiteX21" fmla="*/ 122390 w 512560"/>
                <a:gd name="connsiteY21" fmla="*/ 415311 h 585783"/>
                <a:gd name="connsiteX22" fmla="*/ 72466 w 512560"/>
                <a:gd name="connsiteY22" fmla="*/ 402726 h 585783"/>
                <a:gd name="connsiteX23" fmla="*/ 114667 w 512560"/>
                <a:gd name="connsiteY23" fmla="*/ 216379 h 585783"/>
                <a:gd name="connsiteX24" fmla="*/ 89633 w 512560"/>
                <a:gd name="connsiteY24" fmla="*/ 238260 h 585783"/>
                <a:gd name="connsiteX25" fmla="*/ 72466 w 512560"/>
                <a:gd name="connsiteY25" fmla="*/ 183057 h 585783"/>
                <a:gd name="connsiteX26" fmla="*/ 115811 w 512560"/>
                <a:gd name="connsiteY26" fmla="*/ 169900 h 585783"/>
                <a:gd name="connsiteX27" fmla="*/ 122390 w 512560"/>
                <a:gd name="connsiteY27" fmla="*/ 170329 h 585783"/>
                <a:gd name="connsiteX28" fmla="*/ 114667 w 512560"/>
                <a:gd name="connsiteY28" fmla="*/ 216379 h 585783"/>
                <a:gd name="connsiteX29" fmla="*/ 256279 w 512560"/>
                <a:gd name="connsiteY29" fmla="*/ 73223 h 585783"/>
                <a:gd name="connsiteX30" fmla="*/ 295045 w 512560"/>
                <a:gd name="connsiteY30" fmla="*/ 115841 h 585783"/>
                <a:gd name="connsiteX31" fmla="*/ 256279 w 512560"/>
                <a:gd name="connsiteY31" fmla="*/ 130571 h 585783"/>
                <a:gd name="connsiteX32" fmla="*/ 217513 w 512560"/>
                <a:gd name="connsiteY32" fmla="*/ 115841 h 585783"/>
                <a:gd name="connsiteX33" fmla="*/ 256279 w 512560"/>
                <a:gd name="connsiteY33" fmla="*/ 73223 h 585783"/>
                <a:gd name="connsiteX34" fmla="*/ 256279 w 512560"/>
                <a:gd name="connsiteY34" fmla="*/ 512560 h 585783"/>
                <a:gd name="connsiteX35" fmla="*/ 217513 w 512560"/>
                <a:gd name="connsiteY35" fmla="*/ 469942 h 585783"/>
                <a:gd name="connsiteX36" fmla="*/ 256279 w 512560"/>
                <a:gd name="connsiteY36" fmla="*/ 455212 h 585783"/>
                <a:gd name="connsiteX37" fmla="*/ 295045 w 512560"/>
                <a:gd name="connsiteY37" fmla="*/ 469942 h 585783"/>
                <a:gd name="connsiteX38" fmla="*/ 256279 w 512560"/>
                <a:gd name="connsiteY38" fmla="*/ 512560 h 585783"/>
                <a:gd name="connsiteX39" fmla="*/ 256279 w 512560"/>
                <a:gd name="connsiteY39" fmla="*/ 384420 h 585783"/>
                <a:gd name="connsiteX40" fmla="*/ 164750 w 512560"/>
                <a:gd name="connsiteY40" fmla="*/ 292892 h 585783"/>
                <a:gd name="connsiteX41" fmla="*/ 256279 w 512560"/>
                <a:gd name="connsiteY41" fmla="*/ 201363 h 585783"/>
                <a:gd name="connsiteX42" fmla="*/ 347807 w 512560"/>
                <a:gd name="connsiteY42" fmla="*/ 292892 h 585783"/>
                <a:gd name="connsiteX43" fmla="*/ 256279 w 512560"/>
                <a:gd name="connsiteY43" fmla="*/ 384420 h 585783"/>
                <a:gd name="connsiteX44" fmla="*/ 440091 w 512560"/>
                <a:gd name="connsiteY44" fmla="*/ 402726 h 585783"/>
                <a:gd name="connsiteX45" fmla="*/ 390169 w 512560"/>
                <a:gd name="connsiteY45" fmla="*/ 415311 h 585783"/>
                <a:gd name="connsiteX46" fmla="*/ 397894 w 512560"/>
                <a:gd name="connsiteY46" fmla="*/ 369404 h 585783"/>
                <a:gd name="connsiteX47" fmla="*/ 422925 w 512560"/>
                <a:gd name="connsiteY47" fmla="*/ 347523 h 585783"/>
                <a:gd name="connsiteX48" fmla="*/ 440091 w 512560"/>
                <a:gd name="connsiteY48" fmla="*/ 402726 h 585783"/>
                <a:gd name="connsiteX49" fmla="*/ 422925 w 512560"/>
                <a:gd name="connsiteY49" fmla="*/ 238260 h 585783"/>
                <a:gd name="connsiteX50" fmla="*/ 397893 w 512560"/>
                <a:gd name="connsiteY50" fmla="*/ 216379 h 585783"/>
                <a:gd name="connsiteX51" fmla="*/ 390168 w 512560"/>
                <a:gd name="connsiteY51" fmla="*/ 170329 h 585783"/>
                <a:gd name="connsiteX52" fmla="*/ 396749 w 512560"/>
                <a:gd name="connsiteY52" fmla="*/ 169900 h 585783"/>
                <a:gd name="connsiteX53" fmla="*/ 440091 w 512560"/>
                <a:gd name="connsiteY53" fmla="*/ 183057 h 585783"/>
                <a:gd name="connsiteX54" fmla="*/ 422925 w 512560"/>
                <a:gd name="connsiteY54" fmla="*/ 238260 h 58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12560" h="585783">
                  <a:moveTo>
                    <a:pt x="256279" y="256280"/>
                  </a:moveTo>
                  <a:cubicBezTo>
                    <a:pt x="236059" y="256285"/>
                    <a:pt x="219672" y="272681"/>
                    <a:pt x="219677" y="292901"/>
                  </a:cubicBezTo>
                  <a:cubicBezTo>
                    <a:pt x="219681" y="313120"/>
                    <a:pt x="236077" y="329508"/>
                    <a:pt x="256297" y="329503"/>
                  </a:cubicBezTo>
                  <a:cubicBezTo>
                    <a:pt x="276514" y="329498"/>
                    <a:pt x="292899" y="313108"/>
                    <a:pt x="292899" y="292892"/>
                  </a:cubicBezTo>
                  <a:cubicBezTo>
                    <a:pt x="292858" y="272685"/>
                    <a:pt x="276486" y="256316"/>
                    <a:pt x="256279" y="256280"/>
                  </a:cubicBezTo>
                  <a:close/>
                  <a:moveTo>
                    <a:pt x="501315" y="146446"/>
                  </a:moveTo>
                  <a:cubicBezTo>
                    <a:pt x="488870" y="124136"/>
                    <a:pt x="454967" y="88382"/>
                    <a:pt x="368284" y="98536"/>
                  </a:cubicBezTo>
                  <a:cubicBezTo>
                    <a:pt x="343681" y="39901"/>
                    <a:pt x="306202" y="0"/>
                    <a:pt x="256279" y="0"/>
                  </a:cubicBezTo>
                  <a:cubicBezTo>
                    <a:pt x="206356" y="0"/>
                    <a:pt x="168879" y="39901"/>
                    <a:pt x="144275" y="98536"/>
                  </a:cubicBezTo>
                  <a:cubicBezTo>
                    <a:pt x="57591" y="88525"/>
                    <a:pt x="23690" y="124136"/>
                    <a:pt x="11246" y="146446"/>
                  </a:cubicBezTo>
                  <a:cubicBezTo>
                    <a:pt x="-7494" y="180054"/>
                    <a:pt x="-5921" y="230109"/>
                    <a:pt x="39996" y="292892"/>
                  </a:cubicBezTo>
                  <a:cubicBezTo>
                    <a:pt x="-5921" y="355674"/>
                    <a:pt x="-7494" y="405729"/>
                    <a:pt x="11246" y="439337"/>
                  </a:cubicBezTo>
                  <a:cubicBezTo>
                    <a:pt x="44574" y="499260"/>
                    <a:pt x="127540" y="489249"/>
                    <a:pt x="144275" y="487247"/>
                  </a:cubicBezTo>
                  <a:cubicBezTo>
                    <a:pt x="168879" y="545882"/>
                    <a:pt x="206356" y="585783"/>
                    <a:pt x="256279" y="585783"/>
                  </a:cubicBezTo>
                  <a:cubicBezTo>
                    <a:pt x="306202" y="585783"/>
                    <a:pt x="343681" y="545882"/>
                    <a:pt x="368284" y="487247"/>
                  </a:cubicBezTo>
                  <a:cubicBezTo>
                    <a:pt x="385021" y="489249"/>
                    <a:pt x="467986" y="499260"/>
                    <a:pt x="501315" y="439337"/>
                  </a:cubicBezTo>
                  <a:cubicBezTo>
                    <a:pt x="520054" y="405729"/>
                    <a:pt x="518481" y="355674"/>
                    <a:pt x="472562" y="292892"/>
                  </a:cubicBezTo>
                  <a:cubicBezTo>
                    <a:pt x="518481" y="230109"/>
                    <a:pt x="520054" y="180054"/>
                    <a:pt x="501315" y="146446"/>
                  </a:cubicBezTo>
                  <a:close/>
                  <a:moveTo>
                    <a:pt x="72466" y="402726"/>
                  </a:moveTo>
                  <a:cubicBezTo>
                    <a:pt x="67890" y="394431"/>
                    <a:pt x="72323" y="374409"/>
                    <a:pt x="89633" y="347523"/>
                  </a:cubicBezTo>
                  <a:cubicBezTo>
                    <a:pt x="97500" y="354959"/>
                    <a:pt x="105798" y="362253"/>
                    <a:pt x="114667" y="369404"/>
                  </a:cubicBezTo>
                  <a:cubicBezTo>
                    <a:pt x="116526" y="385135"/>
                    <a:pt x="119243" y="400438"/>
                    <a:pt x="122390" y="415311"/>
                  </a:cubicBezTo>
                  <a:cubicBezTo>
                    <a:pt x="94211" y="416312"/>
                    <a:pt x="76759" y="410306"/>
                    <a:pt x="72466" y="402726"/>
                  </a:cubicBezTo>
                  <a:close/>
                  <a:moveTo>
                    <a:pt x="114667" y="216379"/>
                  </a:moveTo>
                  <a:cubicBezTo>
                    <a:pt x="105797" y="223530"/>
                    <a:pt x="97500" y="230824"/>
                    <a:pt x="89633" y="238260"/>
                  </a:cubicBezTo>
                  <a:cubicBezTo>
                    <a:pt x="72323" y="211374"/>
                    <a:pt x="67890" y="191352"/>
                    <a:pt x="72466" y="183057"/>
                  </a:cubicBezTo>
                  <a:cubicBezTo>
                    <a:pt x="76330" y="176050"/>
                    <a:pt x="91206" y="169900"/>
                    <a:pt x="115811" y="169900"/>
                  </a:cubicBezTo>
                  <a:cubicBezTo>
                    <a:pt x="117813" y="169900"/>
                    <a:pt x="120245" y="170329"/>
                    <a:pt x="122390" y="170329"/>
                  </a:cubicBezTo>
                  <a:cubicBezTo>
                    <a:pt x="119100" y="185631"/>
                    <a:pt x="116526" y="200934"/>
                    <a:pt x="114667" y="216379"/>
                  </a:cubicBezTo>
                  <a:close/>
                  <a:moveTo>
                    <a:pt x="256279" y="73223"/>
                  </a:moveTo>
                  <a:cubicBezTo>
                    <a:pt x="267150" y="73223"/>
                    <a:pt x="281742" y="88668"/>
                    <a:pt x="295045" y="115841"/>
                  </a:cubicBezTo>
                  <a:cubicBezTo>
                    <a:pt x="282171" y="120131"/>
                    <a:pt x="269298" y="124994"/>
                    <a:pt x="256279" y="130571"/>
                  </a:cubicBezTo>
                  <a:cubicBezTo>
                    <a:pt x="243262" y="124994"/>
                    <a:pt x="230389" y="120131"/>
                    <a:pt x="217513" y="115841"/>
                  </a:cubicBezTo>
                  <a:cubicBezTo>
                    <a:pt x="230818" y="88668"/>
                    <a:pt x="245408" y="73223"/>
                    <a:pt x="256279" y="73223"/>
                  </a:cubicBezTo>
                  <a:close/>
                  <a:moveTo>
                    <a:pt x="256279" y="512560"/>
                  </a:moveTo>
                  <a:cubicBezTo>
                    <a:pt x="245408" y="512560"/>
                    <a:pt x="230818" y="497115"/>
                    <a:pt x="217513" y="469942"/>
                  </a:cubicBezTo>
                  <a:cubicBezTo>
                    <a:pt x="230389" y="465652"/>
                    <a:pt x="243262" y="460789"/>
                    <a:pt x="256279" y="455212"/>
                  </a:cubicBezTo>
                  <a:cubicBezTo>
                    <a:pt x="269298" y="460789"/>
                    <a:pt x="282171" y="465652"/>
                    <a:pt x="295045" y="469942"/>
                  </a:cubicBezTo>
                  <a:cubicBezTo>
                    <a:pt x="281742" y="497115"/>
                    <a:pt x="267150" y="512560"/>
                    <a:pt x="256279" y="512560"/>
                  </a:cubicBezTo>
                  <a:close/>
                  <a:moveTo>
                    <a:pt x="256279" y="384420"/>
                  </a:moveTo>
                  <a:cubicBezTo>
                    <a:pt x="205729" y="384420"/>
                    <a:pt x="164750" y="343442"/>
                    <a:pt x="164750" y="292892"/>
                  </a:cubicBezTo>
                  <a:cubicBezTo>
                    <a:pt x="164750" y="242341"/>
                    <a:pt x="205729" y="201363"/>
                    <a:pt x="256279" y="201363"/>
                  </a:cubicBezTo>
                  <a:cubicBezTo>
                    <a:pt x="306829" y="201363"/>
                    <a:pt x="347807" y="242341"/>
                    <a:pt x="347807" y="292892"/>
                  </a:cubicBezTo>
                  <a:cubicBezTo>
                    <a:pt x="347807" y="343442"/>
                    <a:pt x="306829" y="384420"/>
                    <a:pt x="256279" y="384420"/>
                  </a:cubicBezTo>
                  <a:close/>
                  <a:moveTo>
                    <a:pt x="440091" y="402726"/>
                  </a:moveTo>
                  <a:cubicBezTo>
                    <a:pt x="435944" y="410306"/>
                    <a:pt x="418349" y="416312"/>
                    <a:pt x="390169" y="415311"/>
                  </a:cubicBezTo>
                  <a:cubicBezTo>
                    <a:pt x="393318" y="400438"/>
                    <a:pt x="396035" y="385135"/>
                    <a:pt x="397894" y="369404"/>
                  </a:cubicBezTo>
                  <a:cubicBezTo>
                    <a:pt x="406762" y="362253"/>
                    <a:pt x="415059" y="354959"/>
                    <a:pt x="422925" y="347523"/>
                  </a:cubicBezTo>
                  <a:cubicBezTo>
                    <a:pt x="440234" y="374409"/>
                    <a:pt x="444668" y="394431"/>
                    <a:pt x="440091" y="402726"/>
                  </a:cubicBezTo>
                  <a:close/>
                  <a:moveTo>
                    <a:pt x="422925" y="238260"/>
                  </a:moveTo>
                  <a:cubicBezTo>
                    <a:pt x="415059" y="230824"/>
                    <a:pt x="406762" y="223530"/>
                    <a:pt x="397893" y="216379"/>
                  </a:cubicBezTo>
                  <a:cubicBezTo>
                    <a:pt x="396034" y="200934"/>
                    <a:pt x="393460" y="185631"/>
                    <a:pt x="390168" y="170329"/>
                  </a:cubicBezTo>
                  <a:cubicBezTo>
                    <a:pt x="392313" y="170329"/>
                    <a:pt x="394747" y="169900"/>
                    <a:pt x="396749" y="169900"/>
                  </a:cubicBezTo>
                  <a:cubicBezTo>
                    <a:pt x="421352" y="169900"/>
                    <a:pt x="436230" y="176050"/>
                    <a:pt x="440091" y="183057"/>
                  </a:cubicBezTo>
                  <a:cubicBezTo>
                    <a:pt x="444668" y="191352"/>
                    <a:pt x="440234" y="211374"/>
                    <a:pt x="422925" y="238260"/>
                  </a:cubicBezTo>
                  <a:close/>
                </a:path>
              </a:pathLst>
            </a:custGeom>
            <a:solidFill>
              <a:schemeClr val="accent1"/>
            </a:solidFill>
            <a:ln w="11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913703-E72C-5B4F-DDE8-34C634668DB5}"/>
                </a:ext>
              </a:extLst>
            </p:cNvPr>
            <p:cNvSpPr txBox="1"/>
            <p:nvPr/>
          </p:nvSpPr>
          <p:spPr>
            <a:xfrm>
              <a:off x="10108062" y="386334"/>
              <a:ext cx="1047356" cy="377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50000"/>
                </a:lnSpc>
                <a:defRPr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Nunito" pitchFamily="2" charset="0"/>
                  <a:ea typeface="Open Sans Light" panose="020B0606030504020204" pitchFamily="34" charset="0"/>
                  <a:cs typeface="Open Sans Light" panose="020B0606030504020204" pitchFamily="34" charset="0"/>
                </a:defRPr>
              </a:lvl1pPr>
            </a:lstStyle>
            <a:p>
              <a:r>
                <a:rPr lang="id-ID" sz="900" b="1" dirty="0" err="1">
                  <a:solidFill>
                    <a:schemeClr val="bg1"/>
                  </a:solidFill>
                </a:rPr>
                <a:t>See</a:t>
              </a:r>
              <a:r>
                <a:rPr lang="id-ID" sz="900" b="1" dirty="0">
                  <a:solidFill>
                    <a:schemeClr val="bg1"/>
                  </a:solidFill>
                </a:rPr>
                <a:t> Detail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1EFCAFD-D092-01A7-9833-5982644AF9EB}"/>
                </a:ext>
              </a:extLst>
            </p:cNvPr>
            <p:cNvSpPr/>
            <p:nvPr/>
          </p:nvSpPr>
          <p:spPr>
            <a:xfrm>
              <a:off x="11258219" y="425445"/>
              <a:ext cx="307138" cy="3071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" name="Graphic 686">
              <a:extLst>
                <a:ext uri="{FF2B5EF4-FFF2-40B4-BE49-F238E27FC236}">
                  <a16:creationId xmlns:a16="http://schemas.microsoft.com/office/drawing/2014/main" id="{2D336DAE-6B8B-8F7E-8E3D-EAE3CF955FCA}"/>
                </a:ext>
              </a:extLst>
            </p:cNvPr>
            <p:cNvSpPr/>
            <p:nvPr/>
          </p:nvSpPr>
          <p:spPr>
            <a:xfrm flipH="1">
              <a:off x="11326137" y="494740"/>
              <a:ext cx="163806" cy="164126"/>
            </a:xfrm>
            <a:custGeom>
              <a:avLst/>
              <a:gdLst>
                <a:gd name="connsiteX0" fmla="*/ 450949 w 456307"/>
                <a:gd name="connsiteY0" fmla="*/ 395317 h 457200"/>
                <a:gd name="connsiteX1" fmla="*/ 361920 w 456307"/>
                <a:gd name="connsiteY1" fmla="*/ 306288 h 457200"/>
                <a:gd name="connsiteX2" fmla="*/ 346740 w 456307"/>
                <a:gd name="connsiteY2" fmla="*/ 300038 h 457200"/>
                <a:gd name="connsiteX3" fmla="*/ 332184 w 456307"/>
                <a:gd name="connsiteY3" fmla="*/ 300038 h 457200"/>
                <a:gd name="connsiteX4" fmla="*/ 371475 w 456307"/>
                <a:gd name="connsiteY4" fmla="*/ 185738 h 457200"/>
                <a:gd name="connsiteX5" fmla="*/ 185738 w 456307"/>
                <a:gd name="connsiteY5" fmla="*/ 0 h 457200"/>
                <a:gd name="connsiteX6" fmla="*/ 0 w 456307"/>
                <a:gd name="connsiteY6" fmla="*/ 185738 h 457200"/>
                <a:gd name="connsiteX7" fmla="*/ 185738 w 456307"/>
                <a:gd name="connsiteY7" fmla="*/ 371475 h 457200"/>
                <a:gd name="connsiteX8" fmla="*/ 300038 w 456307"/>
                <a:gd name="connsiteY8" fmla="*/ 332184 h 457200"/>
                <a:gd name="connsiteX9" fmla="*/ 300038 w 456307"/>
                <a:gd name="connsiteY9" fmla="*/ 346740 h 457200"/>
                <a:gd name="connsiteX10" fmla="*/ 306288 w 456307"/>
                <a:gd name="connsiteY10" fmla="*/ 361920 h 457200"/>
                <a:gd name="connsiteX11" fmla="*/ 395317 w 456307"/>
                <a:gd name="connsiteY11" fmla="*/ 450949 h 457200"/>
                <a:gd name="connsiteX12" fmla="*/ 425589 w 456307"/>
                <a:gd name="connsiteY12" fmla="*/ 450949 h 457200"/>
                <a:gd name="connsiteX13" fmla="*/ 450860 w 456307"/>
                <a:gd name="connsiteY13" fmla="*/ 425678 h 457200"/>
                <a:gd name="connsiteX14" fmla="*/ 450949 w 456307"/>
                <a:gd name="connsiteY14" fmla="*/ 395317 h 457200"/>
                <a:gd name="connsiteX15" fmla="*/ 185738 w 456307"/>
                <a:gd name="connsiteY15" fmla="*/ 300038 h 457200"/>
                <a:gd name="connsiteX16" fmla="*/ 71438 w 456307"/>
                <a:gd name="connsiteY16" fmla="*/ 185738 h 457200"/>
                <a:gd name="connsiteX17" fmla="*/ 185738 w 456307"/>
                <a:gd name="connsiteY17" fmla="*/ 71438 h 457200"/>
                <a:gd name="connsiteX18" fmla="*/ 300038 w 456307"/>
                <a:gd name="connsiteY18" fmla="*/ 185738 h 457200"/>
                <a:gd name="connsiteX19" fmla="*/ 185738 w 456307"/>
                <a:gd name="connsiteY19" fmla="*/ 30003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6307" h="457200">
                  <a:moveTo>
                    <a:pt x="450949" y="395317"/>
                  </a:moveTo>
                  <a:lnTo>
                    <a:pt x="361920" y="306288"/>
                  </a:lnTo>
                  <a:cubicBezTo>
                    <a:pt x="357902" y="302270"/>
                    <a:pt x="352455" y="300038"/>
                    <a:pt x="346740" y="300038"/>
                  </a:cubicBezTo>
                  <a:lnTo>
                    <a:pt x="332184" y="300038"/>
                  </a:lnTo>
                  <a:cubicBezTo>
                    <a:pt x="356830" y="268516"/>
                    <a:pt x="371475" y="228868"/>
                    <a:pt x="371475" y="185738"/>
                  </a:cubicBezTo>
                  <a:cubicBezTo>
                    <a:pt x="371475" y="83135"/>
                    <a:pt x="288340" y="0"/>
                    <a:pt x="185738" y="0"/>
                  </a:cubicBezTo>
                  <a:cubicBezTo>
                    <a:pt x="83135" y="0"/>
                    <a:pt x="0" y="83135"/>
                    <a:pt x="0" y="185738"/>
                  </a:cubicBezTo>
                  <a:cubicBezTo>
                    <a:pt x="0" y="288340"/>
                    <a:pt x="83135" y="371475"/>
                    <a:pt x="185738" y="371475"/>
                  </a:cubicBezTo>
                  <a:cubicBezTo>
                    <a:pt x="228868" y="371475"/>
                    <a:pt x="268516" y="356830"/>
                    <a:pt x="300038" y="332184"/>
                  </a:cubicBezTo>
                  <a:lnTo>
                    <a:pt x="300038" y="346740"/>
                  </a:lnTo>
                  <a:cubicBezTo>
                    <a:pt x="300038" y="352455"/>
                    <a:pt x="302270" y="357902"/>
                    <a:pt x="306288" y="361920"/>
                  </a:cubicBezTo>
                  <a:lnTo>
                    <a:pt x="395317" y="450949"/>
                  </a:lnTo>
                  <a:cubicBezTo>
                    <a:pt x="403711" y="459343"/>
                    <a:pt x="417284" y="459343"/>
                    <a:pt x="425589" y="450949"/>
                  </a:cubicBezTo>
                  <a:lnTo>
                    <a:pt x="450860" y="425678"/>
                  </a:lnTo>
                  <a:cubicBezTo>
                    <a:pt x="459254" y="417284"/>
                    <a:pt x="459254" y="403711"/>
                    <a:pt x="450949" y="395317"/>
                  </a:cubicBezTo>
                  <a:close/>
                  <a:moveTo>
                    <a:pt x="185738" y="300038"/>
                  </a:moveTo>
                  <a:cubicBezTo>
                    <a:pt x="122605" y="300038"/>
                    <a:pt x="71438" y="248960"/>
                    <a:pt x="71438" y="185738"/>
                  </a:cubicBezTo>
                  <a:cubicBezTo>
                    <a:pt x="71438" y="122605"/>
                    <a:pt x="122515" y="71438"/>
                    <a:pt x="185738" y="71438"/>
                  </a:cubicBezTo>
                  <a:cubicBezTo>
                    <a:pt x="248870" y="71438"/>
                    <a:pt x="300038" y="122515"/>
                    <a:pt x="300038" y="185738"/>
                  </a:cubicBezTo>
                  <a:cubicBezTo>
                    <a:pt x="300038" y="248870"/>
                    <a:pt x="248960" y="300038"/>
                    <a:pt x="185738" y="300038"/>
                  </a:cubicBezTo>
                  <a:close/>
                </a:path>
              </a:pathLst>
            </a:custGeom>
            <a:solidFill>
              <a:schemeClr val="bg1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13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4FE4D8D-DBEC-50D4-3524-382E7FEBD7CF}"/>
              </a:ext>
            </a:extLst>
          </p:cNvPr>
          <p:cNvSpPr txBox="1"/>
          <p:nvPr/>
        </p:nvSpPr>
        <p:spPr>
          <a:xfrm>
            <a:off x="2756752" y="901228"/>
            <a:ext cx="35917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1">
                <a:latin typeface="DM Sans 14pt" pitchFamily="2" charset="77"/>
                <a:ea typeface="Jost Medium" pitchFamily="2" charset="0"/>
                <a:cs typeface="Space Grotesk SemiBold" pitchFamily="2" charset="0"/>
              </a:defRPr>
            </a:lvl1pPr>
          </a:lstStyle>
          <a:p>
            <a:pPr algn="ctr"/>
            <a:r>
              <a:rPr lang="en-ID" sz="2700" dirty="0"/>
              <a:t>The Best </a:t>
            </a:r>
            <a:r>
              <a:rPr lang="en-ID" sz="2700" dirty="0">
                <a:solidFill>
                  <a:schemeClr val="accent1"/>
                </a:solidFill>
              </a:rPr>
              <a:t>Our Team</a:t>
            </a:r>
            <a:endParaRPr lang="id-ID" sz="27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D116F-B39A-1FF8-0E11-D4E239992D84}"/>
              </a:ext>
            </a:extLst>
          </p:cNvPr>
          <p:cNvSpPr txBox="1"/>
          <p:nvPr/>
        </p:nvSpPr>
        <p:spPr>
          <a:xfrm>
            <a:off x="1230103" y="4141338"/>
            <a:ext cx="1764943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endParaRPr lang="id-ID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B48EC5-312F-E60C-C231-5A07B4D52775}"/>
              </a:ext>
            </a:extLst>
          </p:cNvPr>
          <p:cNvSpPr txBox="1"/>
          <p:nvPr/>
        </p:nvSpPr>
        <p:spPr>
          <a:xfrm>
            <a:off x="1180517" y="3849911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1050" b="1" dirty="0"/>
              <a:t>Thomas Edison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F3C72-8B50-00DB-77A7-FAA3421CDA31}"/>
              </a:ext>
            </a:extLst>
          </p:cNvPr>
          <p:cNvSpPr txBox="1"/>
          <p:nvPr/>
        </p:nvSpPr>
        <p:spPr>
          <a:xfrm>
            <a:off x="3600435" y="4141338"/>
            <a:ext cx="1764943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endParaRPr lang="id-ID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B77E15-05C8-ABAC-0128-C7357ABB6BDB}"/>
              </a:ext>
            </a:extLst>
          </p:cNvPr>
          <p:cNvSpPr txBox="1"/>
          <p:nvPr/>
        </p:nvSpPr>
        <p:spPr>
          <a:xfrm>
            <a:off x="3550849" y="3849911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1050" b="1" dirty="0"/>
              <a:t>Anna Elizabeth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6EEBE-1D91-8440-1487-ECA40B5BF485}"/>
              </a:ext>
            </a:extLst>
          </p:cNvPr>
          <p:cNvSpPr txBox="1"/>
          <p:nvPr/>
        </p:nvSpPr>
        <p:spPr>
          <a:xfrm>
            <a:off x="5970765" y="4141338"/>
            <a:ext cx="1764943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900" dirty="0" err="1"/>
              <a:t>Lorem</a:t>
            </a:r>
            <a:r>
              <a:rPr lang="id-ID" sz="900" dirty="0"/>
              <a:t> </a:t>
            </a:r>
            <a:r>
              <a:rPr lang="id-ID" sz="900" dirty="0" err="1"/>
              <a:t>ipsum</a:t>
            </a:r>
            <a:r>
              <a:rPr lang="id-ID" sz="900" dirty="0"/>
              <a:t> dolor sit </a:t>
            </a:r>
            <a:r>
              <a:rPr lang="id-ID" sz="900" dirty="0" err="1"/>
              <a:t>amet</a:t>
            </a:r>
            <a:r>
              <a:rPr lang="id-ID" sz="900" dirty="0"/>
              <a:t>, </a:t>
            </a:r>
            <a:r>
              <a:rPr lang="id-ID" sz="900" dirty="0" err="1"/>
              <a:t>consectetur</a:t>
            </a:r>
            <a:r>
              <a:rPr lang="id-ID" sz="900" dirty="0"/>
              <a:t> </a:t>
            </a:r>
            <a:r>
              <a:rPr lang="id-ID" sz="900" dirty="0" err="1"/>
              <a:t>adipisicing</a:t>
            </a:r>
            <a:endParaRPr lang="id-ID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4D4820-68E4-516C-0492-17D142B5D7C9}"/>
              </a:ext>
            </a:extLst>
          </p:cNvPr>
          <p:cNvSpPr txBox="1"/>
          <p:nvPr/>
        </p:nvSpPr>
        <p:spPr>
          <a:xfrm>
            <a:off x="5921180" y="3849911"/>
            <a:ext cx="1864113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ctr"/>
            <a:r>
              <a:rPr lang="id-ID" sz="1050" b="1" dirty="0"/>
              <a:t>Wilson Wildan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1BA941A-CF4B-E738-17BC-E041BA2E89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1" t="23448" r="67189" b="23448"/>
          <a:stretch>
            <a:fillRect/>
          </a:stretch>
        </p:blipFill>
        <p:spPr>
          <a:xfrm>
            <a:off x="1097237" y="1586519"/>
            <a:ext cx="2030675" cy="2048540"/>
          </a:xfrm>
          <a:custGeom>
            <a:avLst/>
            <a:gdLst>
              <a:gd name="connsiteX0" fmla="*/ 294150 w 2707567"/>
              <a:gd name="connsiteY0" fmla="*/ 0 h 2731387"/>
              <a:gd name="connsiteX1" fmla="*/ 2413417 w 2707567"/>
              <a:gd name="connsiteY1" fmla="*/ 0 h 2731387"/>
              <a:gd name="connsiteX2" fmla="*/ 2707567 w 2707567"/>
              <a:gd name="connsiteY2" fmla="*/ 294150 h 2731387"/>
              <a:gd name="connsiteX3" fmla="*/ 2707567 w 2707567"/>
              <a:gd name="connsiteY3" fmla="*/ 2437237 h 2731387"/>
              <a:gd name="connsiteX4" fmla="*/ 2413417 w 2707567"/>
              <a:gd name="connsiteY4" fmla="*/ 2731387 h 2731387"/>
              <a:gd name="connsiteX5" fmla="*/ 294150 w 2707567"/>
              <a:gd name="connsiteY5" fmla="*/ 2731387 h 2731387"/>
              <a:gd name="connsiteX6" fmla="*/ 0 w 2707567"/>
              <a:gd name="connsiteY6" fmla="*/ 2437237 h 2731387"/>
              <a:gd name="connsiteX7" fmla="*/ 0 w 2707567"/>
              <a:gd name="connsiteY7" fmla="*/ 294150 h 2731387"/>
              <a:gd name="connsiteX8" fmla="*/ 294150 w 2707567"/>
              <a:gd name="connsiteY8" fmla="*/ 0 h 273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7567" h="2731387">
                <a:moveTo>
                  <a:pt x="294150" y="0"/>
                </a:moveTo>
                <a:lnTo>
                  <a:pt x="2413417" y="0"/>
                </a:lnTo>
                <a:cubicBezTo>
                  <a:pt x="2575872" y="0"/>
                  <a:pt x="2707567" y="131695"/>
                  <a:pt x="2707567" y="294150"/>
                </a:cubicBezTo>
                <a:lnTo>
                  <a:pt x="2707567" y="2437237"/>
                </a:lnTo>
                <a:cubicBezTo>
                  <a:pt x="2707567" y="2599692"/>
                  <a:pt x="2575872" y="2731387"/>
                  <a:pt x="2413417" y="2731387"/>
                </a:cubicBezTo>
                <a:lnTo>
                  <a:pt x="294150" y="2731387"/>
                </a:lnTo>
                <a:cubicBezTo>
                  <a:pt x="131695" y="2731387"/>
                  <a:pt x="0" y="2599692"/>
                  <a:pt x="0" y="2437237"/>
                </a:cubicBezTo>
                <a:lnTo>
                  <a:pt x="0" y="294150"/>
                </a:lnTo>
                <a:cubicBezTo>
                  <a:pt x="0" y="131695"/>
                  <a:pt x="131695" y="0"/>
                  <a:pt x="294150" y="0"/>
                </a:cubicBez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5720090-6121-52E8-A6E9-EA827670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896" t="24460" r="36494" b="22436"/>
          <a:stretch>
            <a:fillRect/>
          </a:stretch>
        </p:blipFill>
        <p:spPr>
          <a:xfrm>
            <a:off x="3467569" y="1586519"/>
            <a:ext cx="2030675" cy="2048540"/>
          </a:xfrm>
          <a:custGeom>
            <a:avLst/>
            <a:gdLst>
              <a:gd name="connsiteX0" fmla="*/ 294150 w 2707567"/>
              <a:gd name="connsiteY0" fmla="*/ 0 h 2731387"/>
              <a:gd name="connsiteX1" fmla="*/ 2413417 w 2707567"/>
              <a:gd name="connsiteY1" fmla="*/ 0 h 2731387"/>
              <a:gd name="connsiteX2" fmla="*/ 2707567 w 2707567"/>
              <a:gd name="connsiteY2" fmla="*/ 294150 h 2731387"/>
              <a:gd name="connsiteX3" fmla="*/ 2707567 w 2707567"/>
              <a:gd name="connsiteY3" fmla="*/ 2437237 h 2731387"/>
              <a:gd name="connsiteX4" fmla="*/ 2413417 w 2707567"/>
              <a:gd name="connsiteY4" fmla="*/ 2731387 h 2731387"/>
              <a:gd name="connsiteX5" fmla="*/ 294150 w 2707567"/>
              <a:gd name="connsiteY5" fmla="*/ 2731387 h 2731387"/>
              <a:gd name="connsiteX6" fmla="*/ 0 w 2707567"/>
              <a:gd name="connsiteY6" fmla="*/ 2437237 h 2731387"/>
              <a:gd name="connsiteX7" fmla="*/ 0 w 2707567"/>
              <a:gd name="connsiteY7" fmla="*/ 294150 h 2731387"/>
              <a:gd name="connsiteX8" fmla="*/ 294150 w 2707567"/>
              <a:gd name="connsiteY8" fmla="*/ 0 h 273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7567" h="2731387">
                <a:moveTo>
                  <a:pt x="294150" y="0"/>
                </a:moveTo>
                <a:lnTo>
                  <a:pt x="2413417" y="0"/>
                </a:lnTo>
                <a:cubicBezTo>
                  <a:pt x="2575872" y="0"/>
                  <a:pt x="2707567" y="131695"/>
                  <a:pt x="2707567" y="294150"/>
                </a:cubicBezTo>
                <a:lnTo>
                  <a:pt x="2707567" y="2437237"/>
                </a:lnTo>
                <a:cubicBezTo>
                  <a:pt x="2707567" y="2599692"/>
                  <a:pt x="2575872" y="2731387"/>
                  <a:pt x="2413417" y="2731387"/>
                </a:cubicBezTo>
                <a:lnTo>
                  <a:pt x="294150" y="2731387"/>
                </a:lnTo>
                <a:cubicBezTo>
                  <a:pt x="131695" y="2731387"/>
                  <a:pt x="0" y="2599692"/>
                  <a:pt x="0" y="2437237"/>
                </a:cubicBezTo>
                <a:lnTo>
                  <a:pt x="0" y="294150"/>
                </a:lnTo>
                <a:cubicBezTo>
                  <a:pt x="0" y="131695"/>
                  <a:pt x="131695" y="0"/>
                  <a:pt x="294150" y="0"/>
                </a:cubicBez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DB54C64-C6D7-F748-0CEE-6B7B5DD8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459" t="24460" r="1931" b="22436"/>
          <a:stretch>
            <a:fillRect/>
          </a:stretch>
        </p:blipFill>
        <p:spPr>
          <a:xfrm>
            <a:off x="5837899" y="1586519"/>
            <a:ext cx="2030675" cy="2048540"/>
          </a:xfrm>
          <a:custGeom>
            <a:avLst/>
            <a:gdLst>
              <a:gd name="connsiteX0" fmla="*/ 294150 w 2707567"/>
              <a:gd name="connsiteY0" fmla="*/ 0 h 2731387"/>
              <a:gd name="connsiteX1" fmla="*/ 2413417 w 2707567"/>
              <a:gd name="connsiteY1" fmla="*/ 0 h 2731387"/>
              <a:gd name="connsiteX2" fmla="*/ 2707567 w 2707567"/>
              <a:gd name="connsiteY2" fmla="*/ 294150 h 2731387"/>
              <a:gd name="connsiteX3" fmla="*/ 2707567 w 2707567"/>
              <a:gd name="connsiteY3" fmla="*/ 2437237 h 2731387"/>
              <a:gd name="connsiteX4" fmla="*/ 2413417 w 2707567"/>
              <a:gd name="connsiteY4" fmla="*/ 2731387 h 2731387"/>
              <a:gd name="connsiteX5" fmla="*/ 294150 w 2707567"/>
              <a:gd name="connsiteY5" fmla="*/ 2731387 h 2731387"/>
              <a:gd name="connsiteX6" fmla="*/ 0 w 2707567"/>
              <a:gd name="connsiteY6" fmla="*/ 2437237 h 2731387"/>
              <a:gd name="connsiteX7" fmla="*/ 0 w 2707567"/>
              <a:gd name="connsiteY7" fmla="*/ 294150 h 2731387"/>
              <a:gd name="connsiteX8" fmla="*/ 294150 w 2707567"/>
              <a:gd name="connsiteY8" fmla="*/ 0 h 273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7567" h="2731387">
                <a:moveTo>
                  <a:pt x="294150" y="0"/>
                </a:moveTo>
                <a:lnTo>
                  <a:pt x="2413417" y="0"/>
                </a:lnTo>
                <a:cubicBezTo>
                  <a:pt x="2575872" y="0"/>
                  <a:pt x="2707567" y="131695"/>
                  <a:pt x="2707567" y="294150"/>
                </a:cubicBezTo>
                <a:lnTo>
                  <a:pt x="2707567" y="2437237"/>
                </a:lnTo>
                <a:cubicBezTo>
                  <a:pt x="2707567" y="2599692"/>
                  <a:pt x="2575872" y="2731387"/>
                  <a:pt x="2413417" y="2731387"/>
                </a:cubicBezTo>
                <a:lnTo>
                  <a:pt x="294150" y="2731387"/>
                </a:lnTo>
                <a:cubicBezTo>
                  <a:pt x="131695" y="2731387"/>
                  <a:pt x="0" y="2599692"/>
                  <a:pt x="0" y="2437237"/>
                </a:cubicBezTo>
                <a:lnTo>
                  <a:pt x="0" y="294150"/>
                </a:lnTo>
                <a:cubicBezTo>
                  <a:pt x="0" y="131695"/>
                  <a:pt x="131695" y="0"/>
                  <a:pt x="29415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407165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Centre">
  <a:themeElements>
    <a:clrScheme name="Medical Centr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33AA"/>
      </a:accent1>
      <a:accent2>
        <a:srgbClr val="00DDED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 Centre">
      <a:majorFont>
        <a:latin typeface="DM Sans 14pt"/>
        <a:ea typeface=""/>
        <a:cs typeface=""/>
      </a:majorFont>
      <a:minorFont>
        <a:latin typeface="Nuni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Centre" id="{86DF7172-0B31-4413-A1EE-0F8427B5E510}" vid="{E977DB19-85F0-47E3-9808-054E42B6CB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Centre</Template>
  <TotalTime>562</TotalTime>
  <Words>1463</Words>
  <Application>Microsoft Office PowerPoint</Application>
  <PresentationFormat>On-screen Show (16:9)</PresentationFormat>
  <Paragraphs>234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DM Sans 14pt</vt:lpstr>
      <vt:lpstr>Nunito</vt:lpstr>
      <vt:lpstr>Medical Centre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Pathfinder</dc:creator>
  <cp:lastModifiedBy>07 A.M.</cp:lastModifiedBy>
  <cp:revision>24</cp:revision>
  <dcterms:created xsi:type="dcterms:W3CDTF">2023-08-21T06:20:29Z</dcterms:created>
  <dcterms:modified xsi:type="dcterms:W3CDTF">2023-08-30T09:33:29Z</dcterms:modified>
</cp:coreProperties>
</file>