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52eda7d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52eda7d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52eda7d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52eda7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52eda7d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52eda7d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0a9f38c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0a9f38c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0a9f38c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0a9f38c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52eda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52eda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52eda7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52eda7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216df31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4216df31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52eda7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52eda7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52eda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52eda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52eda7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52eda7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52eda7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52eda7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ITrashSort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Sortuj lepiej niż GreenPeace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Obszary elastycznego dostosowania projektu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Wygląd zewnętrzny urządzenia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Design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Dopuszcza się niewielkie zmiany w architekturze oprogramowania projektu w celu uproszczenia urządzenia do minimalnych niezbędnych funkcji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Zasoby ludzkie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683575"/>
            <a:ext cx="70305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Trzy zespoły, pod kierownictwem głównego kierownika projektu: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1 inżynier oprogramowania, 1 kierownik zespołu, 1 programista front-end, 1 programista back-end, 2 programistów ML, 2 programistów systemów wbudowanych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1 projektant UX oraz koordynator firmy zewnętrznej wykonującej prototyp urządzenia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Zespół 8 testerów, w tym testerów oprogramowania i produktu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Kosztorys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497025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Orientacyjne pensje pracowników: 500 tys. zł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Kontrakt z firmą zewnętrzną dostarczającą rozwiązanie sprzętowe oraz prototyp sprzętowy: 500 tys. zł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Wynajęcie przestrzeni biurowej: 200 tys. zł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Adaptacja i urządzenie części przestrzeni biurowej dla potrzeb produkcji materiałowej: 100 tys.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Budżet na nieprzewidziane wydatki: 100 tys. zł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800"/>
              <a:t>RAZEM: 1.4 mln zł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IF YOU DON’T RECYCLE, ITRASHSORT WILL FIND YOU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projektu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Urządzenie zewnętrzne z systemem wbudowanym  w kształcie sześcianu, zawierające skaner od spodu oraz dotykowy interfejs użytkownika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Likwiduje problem niewłaściwego sortowania odpadów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Wydajny w działaniu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Cichy, bezpieczny, niewielkich rozmiarów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Cele projektu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Poprawa jakości segregacji odpadów, a co za tym idzie -  również poprawa jakości ochrony środowiska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Zwiększenie udziału materiałów z recyklingu na rynku opakowań i butelek.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Redukcja produkcji odpadów zmieszanych przez obiekty gastronomiczne (restauracje, bary, catering, itp.)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Obszary wykraczające poza projekt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57225" y="191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Zastosowanie ITrashSort na poziomie gospodarstw domowych oraz niewielkich przedsiębiorstw generujących niewielką ilość odpadów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Kto nas otacza i kto podejmuje decyzje od strony klienta?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Komisja Unii Europejskiej ds środowiska jako organ potencjalnie zainteresowany respektowaniem norm w zakresie ochrony środowiska i segregacji odpadów podejmuje decyzje od strony klienta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W przypadku zainteresowania możliwość otrzymania dotacji z funduszy unijnych na rzecz ochrony środowiska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i technologie projektu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78075"/>
            <a:ext cx="70305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Architektura: 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Model klient-serwer - na serwerze zaimplementowane będzie rozpoznawanie obrazów przez wyuczoną sieć.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Zaleta - sieć można douczać po zrealizowaniu wersji produkcyjnej projektu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Klient - system wbudowany z wgranym linuxem i  ekranem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Serwer - klaster komputerów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Aplikacja zawiera moduł obsługujący rozróżnianie podstawowych tworzyw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i technologie projektu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261450"/>
            <a:ext cx="70305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Technologie: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Po stronie serwera: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Do zbudowania sieci - Tensorflow (Python)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Endpoint do klienta - Flask (Python)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RabbitMQ + Celery do obsługi wielu jednoczesnych żądań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Po stronie klienta: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 odczytu obrazów - OpenCV (Python)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Ewentualna korekta obrazów - OpenCV/Scikit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 komunikacji z serwerem - Flask (Python)	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Frontend - Angular (JS)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Wyzwania i ryzyko przedsięwzięcia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Brak zainteresowania ze strony Komisji Unii Europejskiej ds ochrony środowiska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Niesatysfakcjonujący ułamek poprawnie zakwalifikowanych odpadów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Niewystarczająca kontrola na poziomie prawnym wobec podmiotów gospodarczych używających oprogramowania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 trwania projektu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670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1 rok, w tym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czas na wdrożenie ekipy do projektu - 1 miesiąc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czas na rozwój oprogramowania - 6 miesięcy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czas na testowanie oprogramowania - 4 miesiące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 sz="1800"/>
              <a:t>czas na wdrożenie - 1 miesiąc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