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52eda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52eda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0a9f38c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0a9f38c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52eda7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52eda7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4216df31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4216df31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52eda7d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52eda7d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52eda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52eda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40a9f38c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40a9f38c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24200"/>
            <a:ext cx="5601900" cy="18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ITrashSort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Specyfikacja wymagań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Sortuj lepiej niż GreenPeace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/>
              <a:t>Scenariusze przypadków użycia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Dla każdego z przypadków użycia system generuje raport, ile odpadów zostało zakwalifikowanych bez wątpliwości (z wartością powyżej ustalonego progu), a ile zakwalifikowanych z wątpliwościami / nie zakwalifikowanych.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Raport składa się z trzech liczb odpowiadającym procentowi / liczbie odpadów z powyższych klas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konceptualny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Odpad ‘testowy’: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l" sz="1800"/>
              <a:t>klasa, do której został zakwalifikowany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l" sz="1800"/>
              <a:t>miara pewności zakwalifikowania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Odpad ‘uczący’: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l" sz="1800"/>
              <a:t>nazwa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l" sz="1800"/>
              <a:t>charakterystyka materiałowa (w procentach)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l" sz="1800"/>
              <a:t>klasa (ustalona)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Klasyfikator: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l" sz="1800"/>
              <a:t>dane uczące (zbiór odpadów ‘uczących’)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l" sz="1800"/>
              <a:t>model (funkcja klasyfikująca)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Baza danych aplikacji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57225" y="1369275"/>
            <a:ext cx="70305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Aby umożliwić sharding, dane uczące przechowujemy w bazie danych: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tabela odpady_uczace: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nazwa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materiały (klucz obcy)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klasa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tabela materiały: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materiał_1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materiał_2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...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43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Wymagania sprzętowe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252900"/>
            <a:ext cx="70305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Klaster komputerów do obliczeń związanych z modelem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Relacyjna baza danych, np. PostgreSQL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Specjalne urządzenie - skaner z systemem wbudowanym (najlepiej z rodziny Linux), z możliwością połączenia przez wifi z siecią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272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Interakcja aplikacji z otoczeniem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184975"/>
            <a:ext cx="70305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 sz="1800"/>
              <a:t>Aplikacja jest dostępna dla użytkownika przez GUI widoczne na ekranie skanera.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458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/>
              <a:t>Ryzyko przedsięwzięcia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261450"/>
            <a:ext cx="70305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Głównym źródła ryzyka to: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Niewystarczająca dokładność / rozróżnialność materiałów przy skanowaniu (problem hardware’owy)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Błędny / niedouczony model (problem software’owy)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IF YOU DON’T RECYCLE, ITRASHSORT WILL FIND YOU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