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9715500" cy="6477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93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imes New Roman"/>
      </a:defRPr>
    </a:lvl1pPr>
    <a:lvl2pPr marL="0" marR="0" indent="457200" algn="l" defTabSz="457200" rtl="0" fontAlgn="auto" latinLnBrk="0" hangingPunct="0">
      <a:lnSpc>
        <a:spcPct val="93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imes New Roman"/>
      </a:defRPr>
    </a:lvl2pPr>
    <a:lvl3pPr marL="0" marR="0" indent="914400" algn="l" defTabSz="457200" rtl="0" fontAlgn="auto" latinLnBrk="0" hangingPunct="0">
      <a:lnSpc>
        <a:spcPct val="93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imes New Roman"/>
      </a:defRPr>
    </a:lvl3pPr>
    <a:lvl4pPr marL="0" marR="0" indent="1371600" algn="l" defTabSz="457200" rtl="0" fontAlgn="auto" latinLnBrk="0" hangingPunct="0">
      <a:lnSpc>
        <a:spcPct val="93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imes New Roman"/>
      </a:defRPr>
    </a:lvl4pPr>
    <a:lvl5pPr marL="0" marR="0" indent="1828800" algn="l" defTabSz="457200" rtl="0" fontAlgn="auto" latinLnBrk="0" hangingPunct="0">
      <a:lnSpc>
        <a:spcPct val="93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imes New Roman"/>
      </a:defRPr>
    </a:lvl5pPr>
    <a:lvl6pPr marL="0" marR="0" indent="0" algn="l" defTabSz="457200" rtl="0" fontAlgn="auto" latinLnBrk="0" hangingPunct="0">
      <a:lnSpc>
        <a:spcPct val="93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imes New Roman"/>
      </a:defRPr>
    </a:lvl6pPr>
    <a:lvl7pPr marL="0" marR="0" indent="0" algn="l" defTabSz="457200" rtl="0" fontAlgn="auto" latinLnBrk="0" hangingPunct="0">
      <a:lnSpc>
        <a:spcPct val="93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imes New Roman"/>
      </a:defRPr>
    </a:lvl7pPr>
    <a:lvl8pPr marL="0" marR="0" indent="0" algn="l" defTabSz="457200" rtl="0" fontAlgn="auto" latinLnBrk="0" hangingPunct="0">
      <a:lnSpc>
        <a:spcPct val="93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imes New Roman"/>
      </a:defRPr>
    </a:lvl8pPr>
    <a:lvl9pPr marL="0" marR="0" indent="0" algn="l" defTabSz="457200" rtl="0" fontAlgn="auto" latinLnBrk="0" hangingPunct="0">
      <a:lnSpc>
        <a:spcPct val="93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Times New Roman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ECDD"/>
          </a:solidFill>
        </a:fill>
      </a:tcStyle>
    </a:wholeTbl>
    <a:band2H>
      <a:tcTxStyle b="def" i="def"/>
      <a:tcStyle>
        <a:tcBdr/>
        <a:fill>
          <a:solidFill>
            <a:srgbClr val="E6F6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9" name="Shape 3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1pPr>
    <a:lvl2pPr indent="228600" defTabSz="4572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2pPr>
    <a:lvl3pPr indent="457200" defTabSz="4572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3pPr>
    <a:lvl4pPr indent="685800" defTabSz="4572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4pPr>
    <a:lvl5pPr indent="914400" defTabSz="4572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5pPr>
    <a:lvl6pPr indent="1143000" defTabSz="4572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6pPr>
    <a:lvl7pPr indent="1371600" defTabSz="4572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7pPr>
    <a:lvl8pPr indent="1600200" defTabSz="4572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8pPr>
    <a:lvl9pPr indent="1828800" defTabSz="457200" latinLnBrk="0">
      <a:spcBef>
        <a:spcPts val="400"/>
      </a:spcBef>
      <a:defRPr sz="1200">
        <a:latin typeface="+mn-lt"/>
        <a:ea typeface="+mn-ea"/>
        <a:cs typeface="+mn-cs"/>
        <a:sym typeface="Times New Roman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Defaul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Text"/>
          <p:cNvSpPr txBox="1"/>
          <p:nvPr>
            <p:ph type="title"/>
          </p:nvPr>
        </p:nvSpPr>
        <p:spPr>
          <a:xfrm>
            <a:off x="728662" y="2012068"/>
            <a:ext cx="8258176" cy="1388357"/>
          </a:xfrm>
          <a:prstGeom prst="rect">
            <a:avLst/>
          </a:prstGeom>
        </p:spPr>
        <p:txBody>
          <a:bodyPr/>
          <a:lstStyle>
            <a:lvl1pPr>
              <a:defRPr b="0" i="0" sz="38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457325" y="3670300"/>
            <a:ext cx="6800850" cy="1655234"/>
          </a:xfrm>
          <a:prstGeom prst="rect">
            <a:avLst/>
          </a:prstGeom>
        </p:spPr>
        <p:txBody>
          <a:bodyPr/>
          <a:lstStyle>
            <a:lvl1pPr algn="ctr">
              <a:defRPr sz="2400">
                <a:solidFill>
                  <a:srgbClr val="000000"/>
                </a:solidFill>
              </a:defRPr>
            </a:lvl1pPr>
            <a:lvl2pPr algn="ctr">
              <a:defRPr sz="2400">
                <a:solidFill>
                  <a:srgbClr val="000000"/>
                </a:solidFill>
              </a:defRPr>
            </a:lvl2pPr>
            <a:lvl3pPr algn="ctr">
              <a:defRPr sz="2400">
                <a:solidFill>
                  <a:srgbClr val="000000"/>
                </a:solidFill>
              </a:defRPr>
            </a:lvl3pPr>
            <a:lvl4pPr algn="ctr">
              <a:defRPr sz="2400">
                <a:solidFill>
                  <a:srgbClr val="000000"/>
                </a:solidFill>
              </a:defRPr>
            </a:lvl4pPr>
            <a:lvl5pPr algn="ctr">
              <a:defRPr sz="2400">
                <a:solidFill>
                  <a:srgbClr val="00000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xfrm>
            <a:off x="8656637" y="5440362"/>
            <a:ext cx="190501" cy="195648"/>
          </a:xfrm>
          <a:prstGeom prst="rect">
            <a:avLst/>
          </a:prstGeom>
        </p:spPr>
        <p:txBody>
          <a:bodyPr lIns="0" tIns="0" rIns="0" bIns="0" anchor="t"/>
          <a:lstStyle>
            <a:lvl1pPr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Default"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693737" y="585787"/>
            <a:ext cx="8154988" cy="874713"/>
          </a:xfrm>
          <a:prstGeom prst="rect">
            <a:avLst/>
          </a:prstGeom>
        </p:spPr>
        <p:txBody>
          <a:bodyPr/>
          <a:lstStyle>
            <a:lvl1pPr>
              <a:defRPr b="0" i="0" sz="3800">
                <a:solidFill>
                  <a:srgbClr val="000000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1" name="Body Level One…"/>
          <p:cNvSpPr txBox="1"/>
          <p:nvPr>
            <p:ph type="body" idx="1"/>
          </p:nvPr>
        </p:nvSpPr>
        <p:spPr>
          <a:xfrm>
            <a:off x="693737" y="1670050"/>
            <a:ext cx="8535988" cy="3263900"/>
          </a:xfrm>
          <a:prstGeom prst="rect">
            <a:avLst/>
          </a:prstGeom>
        </p:spPr>
        <p:txBody>
          <a:bodyPr/>
          <a:lstStyle>
            <a:lvl1pPr>
              <a:spcBef>
                <a:spcPts val="1200"/>
              </a:spcBef>
              <a:defRPr sz="2100">
                <a:solidFill>
                  <a:srgbClr val="000000"/>
                </a:solidFill>
              </a:defRPr>
            </a:lvl1pPr>
            <a:lvl2pPr>
              <a:spcBef>
                <a:spcPts val="1200"/>
              </a:spcBef>
              <a:defRPr sz="2100">
                <a:solidFill>
                  <a:srgbClr val="000000"/>
                </a:solidFill>
              </a:defRPr>
            </a:lvl2pPr>
            <a:lvl3pPr>
              <a:spcBef>
                <a:spcPts val="1200"/>
              </a:spcBef>
              <a:defRPr sz="2100">
                <a:solidFill>
                  <a:srgbClr val="000000"/>
                </a:solidFill>
              </a:defRPr>
            </a:lvl3pPr>
            <a:lvl4pPr>
              <a:spcBef>
                <a:spcPts val="1200"/>
              </a:spcBef>
              <a:defRPr sz="2100">
                <a:solidFill>
                  <a:srgbClr val="000000"/>
                </a:solidFill>
              </a:defRPr>
            </a:lvl4pPr>
            <a:lvl5pPr>
              <a:spcBef>
                <a:spcPts val="1200"/>
              </a:spcBef>
              <a:defRPr sz="2100">
                <a:solidFill>
                  <a:srgbClr val="000000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lide Number"/>
          <p:cNvSpPr txBox="1"/>
          <p:nvPr>
            <p:ph type="sldNum" sz="quarter" idx="2"/>
          </p:nvPr>
        </p:nvSpPr>
        <p:spPr>
          <a:xfrm>
            <a:off x="8656637" y="5440362"/>
            <a:ext cx="190501" cy="195648"/>
          </a:xfrm>
          <a:prstGeom prst="rect">
            <a:avLst/>
          </a:prstGeom>
        </p:spPr>
        <p:txBody>
          <a:bodyPr lIns="0" tIns="0" rIns="0" bIns="0" anchor="t"/>
          <a:lstStyle>
            <a:lvl1pPr>
              <a:tabLst>
                <a:tab pos="723900" algn="l"/>
                <a:tab pos="1447800" algn="l"/>
                <a:tab pos="2171700" algn="l"/>
              </a:tabLst>
              <a:defRPr sz="1400">
                <a:solidFill>
                  <a:srgbClr val="000000"/>
                </a:solidFill>
                <a:latin typeface="+mn-lt"/>
                <a:ea typeface="+mn-ea"/>
                <a:cs typeface="+mn-cs"/>
                <a:sym typeface="Times New Roman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33336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.pdf" descr="image.pdf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53337" y="5357812"/>
            <a:ext cx="1898651" cy="906463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itle Text"/>
          <p:cNvSpPr txBox="1"/>
          <p:nvPr>
            <p:ph type="title"/>
          </p:nvPr>
        </p:nvSpPr>
        <p:spPr>
          <a:xfrm>
            <a:off x="714375" y="100012"/>
            <a:ext cx="8297863" cy="10779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4" name="Body Level One…"/>
          <p:cNvSpPr txBox="1"/>
          <p:nvPr>
            <p:ph type="body" idx="1"/>
          </p:nvPr>
        </p:nvSpPr>
        <p:spPr>
          <a:xfrm>
            <a:off x="1049337" y="1906587"/>
            <a:ext cx="8170863" cy="4079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/>
          <p:nvPr>
            <p:ph type="sldNum" sz="quarter" idx="2"/>
          </p:nvPr>
        </p:nvSpPr>
        <p:spPr>
          <a:xfrm>
            <a:off x="4695825" y="5830799"/>
            <a:ext cx="2266950" cy="3448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</p:sldLayoutIdLst>
  <p:transition xmlns:p14="http://schemas.microsoft.com/office/powerpoint/2010/main" spd="med" advClick="1"/>
  <p:txStyles>
    <p:titleStyle>
      <a:lvl1pPr marL="0" marR="0" indent="0" algn="ctr" defTabSz="457200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1" spc="0" strike="noStrike" sz="3400" u="none">
          <a:solidFill>
            <a:srgbClr val="E6E6E6"/>
          </a:solidFill>
          <a:uFillTx/>
          <a:latin typeface="Arial"/>
          <a:ea typeface="Arial"/>
          <a:cs typeface="Arial"/>
          <a:sym typeface="Arial"/>
        </a:defRPr>
      </a:lvl1pPr>
      <a:lvl2pPr marL="0" marR="0" indent="0" algn="ctr" defTabSz="457200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1" spc="0" strike="noStrike" sz="3400" u="none">
          <a:solidFill>
            <a:srgbClr val="E6E6E6"/>
          </a:solidFill>
          <a:uFillTx/>
          <a:latin typeface="Arial"/>
          <a:ea typeface="Arial"/>
          <a:cs typeface="Arial"/>
          <a:sym typeface="Arial"/>
        </a:defRPr>
      </a:lvl2pPr>
      <a:lvl3pPr marL="0" marR="0" indent="0" algn="ctr" defTabSz="457200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1" spc="0" strike="noStrike" sz="3400" u="none">
          <a:solidFill>
            <a:srgbClr val="E6E6E6"/>
          </a:solidFill>
          <a:uFillTx/>
          <a:latin typeface="Arial"/>
          <a:ea typeface="Arial"/>
          <a:cs typeface="Arial"/>
          <a:sym typeface="Arial"/>
        </a:defRPr>
      </a:lvl3pPr>
      <a:lvl4pPr marL="0" marR="0" indent="0" algn="ctr" defTabSz="457200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1" spc="0" strike="noStrike" sz="3400" u="none">
          <a:solidFill>
            <a:srgbClr val="E6E6E6"/>
          </a:solidFill>
          <a:uFillTx/>
          <a:latin typeface="Arial"/>
          <a:ea typeface="Arial"/>
          <a:cs typeface="Arial"/>
          <a:sym typeface="Arial"/>
        </a:defRPr>
      </a:lvl4pPr>
      <a:lvl5pPr marL="0" marR="0" indent="0" algn="ctr" defTabSz="457200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1" spc="0" strike="noStrike" sz="3400" u="none">
          <a:solidFill>
            <a:srgbClr val="E6E6E6"/>
          </a:solidFill>
          <a:uFillTx/>
          <a:latin typeface="Arial"/>
          <a:ea typeface="Arial"/>
          <a:cs typeface="Arial"/>
          <a:sym typeface="Arial"/>
        </a:defRPr>
      </a:lvl5pPr>
      <a:lvl6pPr marL="0" marR="0" indent="457200" algn="ctr" defTabSz="457200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1" spc="0" strike="noStrike" sz="3400" u="none">
          <a:solidFill>
            <a:srgbClr val="E6E6E6"/>
          </a:solidFill>
          <a:uFillTx/>
          <a:latin typeface="Arial"/>
          <a:ea typeface="Arial"/>
          <a:cs typeface="Arial"/>
          <a:sym typeface="Arial"/>
        </a:defRPr>
      </a:lvl6pPr>
      <a:lvl7pPr marL="0" marR="0" indent="914400" algn="ctr" defTabSz="457200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1" spc="0" strike="noStrike" sz="3400" u="none">
          <a:solidFill>
            <a:srgbClr val="E6E6E6"/>
          </a:solidFill>
          <a:uFillTx/>
          <a:latin typeface="Arial"/>
          <a:ea typeface="Arial"/>
          <a:cs typeface="Arial"/>
          <a:sym typeface="Arial"/>
        </a:defRPr>
      </a:lvl7pPr>
      <a:lvl8pPr marL="0" marR="0" indent="1371600" algn="ctr" defTabSz="457200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1" spc="0" strike="noStrike" sz="3400" u="none">
          <a:solidFill>
            <a:srgbClr val="E6E6E6"/>
          </a:solidFill>
          <a:uFillTx/>
          <a:latin typeface="Arial"/>
          <a:ea typeface="Arial"/>
          <a:cs typeface="Arial"/>
          <a:sym typeface="Arial"/>
        </a:defRPr>
      </a:lvl8pPr>
      <a:lvl9pPr marL="0" marR="0" indent="1828800" algn="ctr" defTabSz="457200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1" spc="0" strike="noStrike" sz="3400" u="none">
          <a:solidFill>
            <a:srgbClr val="E6E6E6"/>
          </a:solidFill>
          <a:uFillTx/>
          <a:latin typeface="Arial"/>
          <a:ea typeface="Arial"/>
          <a:cs typeface="Arial"/>
          <a:sym typeface="Arial"/>
        </a:defRPr>
      </a:lvl9pPr>
    </p:titleStyle>
    <p:bodyStyle>
      <a:lvl1pPr marL="342900" marR="0" indent="-342900" algn="l" defTabSz="457200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700" u="none">
          <a:solidFill>
            <a:srgbClr val="E6E6E6"/>
          </a:solidFill>
          <a:uFillTx/>
          <a:latin typeface="Arial"/>
          <a:ea typeface="Arial"/>
          <a:cs typeface="Arial"/>
          <a:sym typeface="Arial"/>
        </a:defRPr>
      </a:lvl1pPr>
      <a:lvl2pPr marL="342900" marR="0" indent="114300" algn="l" defTabSz="457200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700" u="none">
          <a:solidFill>
            <a:srgbClr val="E6E6E6"/>
          </a:solidFill>
          <a:uFillTx/>
          <a:latin typeface="Arial"/>
          <a:ea typeface="Arial"/>
          <a:cs typeface="Arial"/>
          <a:sym typeface="Arial"/>
        </a:defRPr>
      </a:lvl2pPr>
      <a:lvl3pPr marL="342900" marR="0" indent="571500" algn="l" defTabSz="457200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700" u="none">
          <a:solidFill>
            <a:srgbClr val="E6E6E6"/>
          </a:solidFill>
          <a:uFillTx/>
          <a:latin typeface="Arial"/>
          <a:ea typeface="Arial"/>
          <a:cs typeface="Arial"/>
          <a:sym typeface="Arial"/>
        </a:defRPr>
      </a:lvl3pPr>
      <a:lvl4pPr marL="342900" marR="0" indent="1028700" algn="l" defTabSz="457200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700" u="none">
          <a:solidFill>
            <a:srgbClr val="E6E6E6"/>
          </a:solidFill>
          <a:uFillTx/>
          <a:latin typeface="Arial"/>
          <a:ea typeface="Arial"/>
          <a:cs typeface="Arial"/>
          <a:sym typeface="Arial"/>
        </a:defRPr>
      </a:lvl4pPr>
      <a:lvl5pPr marL="342900" marR="0" indent="1485900" algn="l" defTabSz="457200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700" u="none">
          <a:solidFill>
            <a:srgbClr val="E6E6E6"/>
          </a:solidFill>
          <a:uFillTx/>
          <a:latin typeface="Arial"/>
          <a:ea typeface="Arial"/>
          <a:cs typeface="Arial"/>
          <a:sym typeface="Arial"/>
        </a:defRPr>
      </a:lvl5pPr>
      <a:lvl6pPr marL="342900" marR="0" indent="1943100" algn="l" defTabSz="457200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700" u="none">
          <a:solidFill>
            <a:srgbClr val="E6E6E6"/>
          </a:solidFill>
          <a:uFillTx/>
          <a:latin typeface="Arial"/>
          <a:ea typeface="Arial"/>
          <a:cs typeface="Arial"/>
          <a:sym typeface="Arial"/>
        </a:defRPr>
      </a:lvl6pPr>
      <a:lvl7pPr marL="342900" marR="0" indent="2400300" algn="l" defTabSz="457200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700" u="none">
          <a:solidFill>
            <a:srgbClr val="E6E6E6"/>
          </a:solidFill>
          <a:uFillTx/>
          <a:latin typeface="Arial"/>
          <a:ea typeface="Arial"/>
          <a:cs typeface="Arial"/>
          <a:sym typeface="Arial"/>
        </a:defRPr>
      </a:lvl7pPr>
      <a:lvl8pPr marL="342900" marR="0" indent="2857500" algn="l" defTabSz="457200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700" u="none">
          <a:solidFill>
            <a:srgbClr val="E6E6E6"/>
          </a:solidFill>
          <a:uFillTx/>
          <a:latin typeface="Arial"/>
          <a:ea typeface="Arial"/>
          <a:cs typeface="Arial"/>
          <a:sym typeface="Arial"/>
        </a:defRPr>
      </a:lvl8pPr>
      <a:lvl9pPr marL="342900" marR="0" indent="3314700" algn="l" defTabSz="457200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700" u="none">
          <a:solidFill>
            <a:srgbClr val="E6E6E6"/>
          </a:solidFill>
          <a:uFillTx/>
          <a:latin typeface="Arial"/>
          <a:ea typeface="Arial"/>
          <a:cs typeface="Arial"/>
          <a:sym typeface="Arial"/>
        </a:defRPr>
      </a:lvl9pPr>
    </p:bodyStyle>
    <p:otherStyle>
      <a:lvl1pPr marL="0" marR="0" indent="0" algn="r" defTabSz="457200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457200" algn="r" defTabSz="457200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914400" algn="r" defTabSz="457200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1371600" algn="r" defTabSz="457200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1828800" algn="r" defTabSz="457200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457200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457200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457200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457200" rtl="0" latinLnBrk="0">
        <a:lnSpc>
          <a:spcPct val="93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www.worldsdc.com/" TargetMode="External"/><Relationship Id="rId3" Type="http://schemas.openxmlformats.org/officeDocument/2006/relationships/hyperlink" Target="https://www.worldsdc.com/wp-content/uploads/2021/04/Relative-Placement-12-20-20-Rev-5-1-10-1.pdf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www.worldsdc.com/wp-content/uploads/2023/06/Call-Back-Scoring_white-paper.pdf" TargetMode="Externa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en.wikipedia.org/wiki/Multinomial_theorem" TargetMode="Externa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hyperlink" Target="https://youtu.be/JbryoVfGJsU?t=2160" TargetMode="Externa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WSDC J&amp;J Prelim Scoring Concerns"/>
          <p:cNvSpPr txBox="1"/>
          <p:nvPr>
            <p:ph type="title"/>
          </p:nvPr>
        </p:nvSpPr>
        <p:spPr>
          <a:xfrm>
            <a:off x="693737" y="585787"/>
            <a:ext cx="8158163" cy="877888"/>
          </a:xfrm>
          <a:prstGeom prst="rect">
            <a:avLst/>
          </a:prstGeom>
        </p:spPr>
        <p:txBody>
          <a:bodyPr/>
          <a:lstStyle>
            <a:lvl1pPr>
              <a:tabLst>
                <a:tab pos="711200" algn="l"/>
                <a:tab pos="1435100" algn="l"/>
                <a:tab pos="2146300" algn="l"/>
                <a:tab pos="2870200" algn="l"/>
                <a:tab pos="3594100" algn="l"/>
                <a:tab pos="4305300" algn="l"/>
                <a:tab pos="5029200" algn="l"/>
                <a:tab pos="5740400" algn="l"/>
                <a:tab pos="6464300" algn="l"/>
                <a:tab pos="7188200" algn="l"/>
                <a:tab pos="7899400" algn="l"/>
                <a:tab pos="8623300" algn="l"/>
                <a:tab pos="9347200" algn="l"/>
                <a:tab pos="10058400" algn="l"/>
                <a:tab pos="10782300" algn="l"/>
              </a:tabLst>
            </a:lvl1pPr>
          </a:lstStyle>
          <a:p>
            <a:pPr/>
            <a:r>
              <a:t>WSDC J&amp;J Prelim Scoring Concerns</a:t>
            </a:r>
          </a:p>
        </p:txBody>
      </p:sp>
      <p:sp>
        <p:nvSpPr>
          <p:cNvPr id="42" name="Greg Skinner…"/>
          <p:cNvSpPr txBox="1"/>
          <p:nvPr>
            <p:ph type="body" idx="1"/>
          </p:nvPr>
        </p:nvSpPr>
        <p:spPr>
          <a:xfrm>
            <a:off x="1049337" y="1906587"/>
            <a:ext cx="8174038" cy="4083051"/>
          </a:xfrm>
          <a:prstGeom prst="rect">
            <a:avLst/>
          </a:prstGeom>
        </p:spPr>
        <p:txBody>
          <a:bodyPr anchor="ctr"/>
          <a:lstStyle/>
          <a:p>
            <a:pPr marL="0" indent="0">
              <a:tabLst>
                <a:tab pos="368300" algn="l"/>
                <a:tab pos="1092200" algn="l"/>
                <a:tab pos="1803400" algn="l"/>
                <a:tab pos="2527300" algn="l"/>
                <a:tab pos="3251200" algn="l"/>
                <a:tab pos="3962400" algn="l"/>
                <a:tab pos="4686300" algn="l"/>
                <a:tab pos="5397500" algn="l"/>
                <a:tab pos="6121400" algn="l"/>
                <a:tab pos="6845300" algn="l"/>
                <a:tab pos="7556500" algn="l"/>
                <a:tab pos="8280400" algn="l"/>
                <a:tab pos="9004300" algn="l"/>
                <a:tab pos="9715500" algn="l"/>
                <a:tab pos="10439400" algn="l"/>
              </a:tabLst>
              <a:defRPr sz="2100"/>
            </a:pPr>
            <a:r>
              <a:t>Greg Skinner</a:t>
            </a:r>
          </a:p>
          <a:p>
            <a:pPr marL="0" indent="0">
              <a:tabLst>
                <a:tab pos="368300" algn="l"/>
                <a:tab pos="1092200" algn="l"/>
                <a:tab pos="1803400" algn="l"/>
                <a:tab pos="2527300" algn="l"/>
                <a:tab pos="3251200" algn="l"/>
                <a:tab pos="3962400" algn="l"/>
                <a:tab pos="4686300" algn="l"/>
                <a:tab pos="5397500" algn="l"/>
                <a:tab pos="6121400" algn="l"/>
                <a:tab pos="6845300" algn="l"/>
                <a:tab pos="7556500" algn="l"/>
                <a:tab pos="8280400" algn="l"/>
                <a:tab pos="9004300" algn="l"/>
                <a:tab pos="9715500" algn="l"/>
                <a:tab pos="10439400" algn="l"/>
              </a:tabLst>
              <a:defRPr sz="2100"/>
            </a:pPr>
            <a:r>
              <a:t>gds@alum.mit.edu</a:t>
            </a:r>
          </a:p>
          <a:p>
            <a:pPr marL="0" indent="0">
              <a:tabLst>
                <a:tab pos="368300" algn="l"/>
                <a:tab pos="1092200" algn="l"/>
                <a:tab pos="1803400" algn="l"/>
                <a:tab pos="2527300" algn="l"/>
                <a:tab pos="3251200" algn="l"/>
                <a:tab pos="3962400" algn="l"/>
                <a:tab pos="4686300" algn="l"/>
                <a:tab pos="5397500" algn="l"/>
                <a:tab pos="6121400" algn="l"/>
                <a:tab pos="6845300" algn="l"/>
                <a:tab pos="7556500" algn="l"/>
                <a:tab pos="8280400" algn="l"/>
                <a:tab pos="9004300" algn="l"/>
                <a:tab pos="9715500" algn="l"/>
                <a:tab pos="10439400" algn="l"/>
              </a:tabLst>
              <a:defRPr sz="2100"/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Background"/>
          <p:cNvSpPr txBox="1"/>
          <p:nvPr>
            <p:ph type="title"/>
          </p:nvPr>
        </p:nvSpPr>
        <p:spPr>
          <a:xfrm>
            <a:off x="693737" y="585787"/>
            <a:ext cx="8158163" cy="877888"/>
          </a:xfrm>
          <a:prstGeom prst="rect">
            <a:avLst/>
          </a:prstGeom>
        </p:spPr>
        <p:txBody>
          <a:bodyPr/>
          <a:lstStyle>
            <a:lvl1pPr marL="214312" indent="-212725">
              <a:tabLst>
                <a:tab pos="215900" algn="l"/>
                <a:tab pos="927100" algn="l"/>
                <a:tab pos="1651000" algn="l"/>
                <a:tab pos="2362200" algn="l"/>
                <a:tab pos="3086100" algn="l"/>
                <a:tab pos="3810000" algn="l"/>
                <a:tab pos="4521200" algn="l"/>
                <a:tab pos="5245100" algn="l"/>
                <a:tab pos="5956300" algn="l"/>
                <a:tab pos="6680200" algn="l"/>
                <a:tab pos="7404100" algn="l"/>
                <a:tab pos="8115300" algn="l"/>
                <a:tab pos="8839200" algn="l"/>
                <a:tab pos="9563100" algn="l"/>
                <a:tab pos="10274300" algn="l"/>
                <a:tab pos="10998200" algn="l"/>
              </a:tabLst>
            </a:lvl1pPr>
          </a:lstStyle>
          <a:p>
            <a:pPr/>
            <a:r>
              <a:t>Background</a:t>
            </a:r>
          </a:p>
        </p:txBody>
      </p:sp>
      <p:sp>
        <p:nvSpPr>
          <p:cNvPr id="45" name="The role of the World Swing Dance Council (WSDC)…"/>
          <p:cNvSpPr txBox="1"/>
          <p:nvPr>
            <p:ph type="body" idx="1"/>
          </p:nvPr>
        </p:nvSpPr>
        <p:spPr>
          <a:xfrm>
            <a:off x="1279525" y="1736725"/>
            <a:ext cx="8174038" cy="4083050"/>
          </a:xfrm>
          <a:prstGeom prst="rect">
            <a:avLst/>
          </a:prstGeom>
        </p:spPr>
        <p:txBody>
          <a:bodyPr/>
          <a:lstStyle/>
          <a:p>
            <a:pPr marL="430212" indent="-323850">
              <a:buClr>
                <a:srgbClr val="000000"/>
              </a:buClr>
              <a:buSzPct val="45000"/>
              <a:buChar char="●"/>
              <a:tabLst>
                <a:tab pos="419100" algn="l"/>
                <a:tab pos="800100" algn="l"/>
                <a:tab pos="1524000" algn="l"/>
                <a:tab pos="2235200" algn="l"/>
                <a:tab pos="2959100" algn="l"/>
                <a:tab pos="3670300" algn="l"/>
                <a:tab pos="4394200" algn="l"/>
                <a:tab pos="5118100" algn="l"/>
                <a:tab pos="5829300" algn="l"/>
                <a:tab pos="6553200" algn="l"/>
                <a:tab pos="7277100" algn="l"/>
                <a:tab pos="7988300" algn="l"/>
                <a:tab pos="8712200" algn="l"/>
                <a:tab pos="9423400" algn="l"/>
                <a:tab pos="10147300" algn="l"/>
                <a:tab pos="10871200" algn="l"/>
              </a:tabLst>
            </a:pPr>
            <a:r>
              <a:t>The role of the </a:t>
            </a:r>
            <a:r>
              <a:rPr u="sng">
                <a:solidFill>
                  <a:srgbClr val="CCCCFF"/>
                </a:solidFill>
                <a:uFill>
                  <a:solidFill>
                    <a:srgbClr val="CCCCFF"/>
                  </a:solidFill>
                </a:uFill>
                <a:hlinkClick r:id="rId2" invalidUrl="" action="" tgtFrame="" tooltip="" history="1" highlightClick="0" endSnd="0"/>
              </a:rPr>
              <a:t>World Swing Dance Council</a:t>
            </a:r>
            <a:r>
              <a:t> (WSDC)</a:t>
            </a:r>
          </a:p>
          <a:p>
            <a:pPr marL="430212" indent="-323850">
              <a:buClr>
                <a:srgbClr val="000000"/>
              </a:buClr>
              <a:buSzPct val="45000"/>
              <a:buChar char="●"/>
              <a:tabLst>
                <a:tab pos="419100" algn="l"/>
                <a:tab pos="800100" algn="l"/>
                <a:tab pos="1524000" algn="l"/>
                <a:tab pos="2235200" algn="l"/>
                <a:tab pos="2959100" algn="l"/>
                <a:tab pos="3670300" algn="l"/>
                <a:tab pos="4394200" algn="l"/>
                <a:tab pos="5118100" algn="l"/>
                <a:tab pos="5829300" algn="l"/>
                <a:tab pos="6553200" algn="l"/>
                <a:tab pos="7277100" algn="l"/>
                <a:tab pos="7988300" algn="l"/>
                <a:tab pos="8712200" algn="l"/>
                <a:tab pos="9423400" algn="l"/>
                <a:tab pos="10147300" algn="l"/>
                <a:tab pos="10871200" algn="l"/>
              </a:tabLst>
            </a:pPr>
            <a:r>
              <a:t>Anatomy of a Jack &amp; Jill (J&amp;J) contest:</a:t>
            </a:r>
          </a:p>
          <a:p>
            <a:pPr lvl="1" marL="1484312" indent="-568325">
              <a:spcBef>
                <a:spcPts val="900"/>
              </a:spcBef>
              <a:buClr>
                <a:srgbClr val="000000"/>
              </a:buClr>
              <a:buSzPct val="100000"/>
              <a:buFont typeface="Times New Roman"/>
              <a:buChar char="–"/>
              <a:tabLst>
                <a:tab pos="419100" algn="l"/>
                <a:tab pos="800100" algn="l"/>
                <a:tab pos="1524000" algn="l"/>
                <a:tab pos="2235200" algn="l"/>
                <a:tab pos="2959100" algn="l"/>
                <a:tab pos="3670300" algn="l"/>
                <a:tab pos="4394200" algn="l"/>
                <a:tab pos="5118100" algn="l"/>
                <a:tab pos="5829300" algn="l"/>
                <a:tab pos="6553200" algn="l"/>
                <a:tab pos="7277100" algn="l"/>
                <a:tab pos="7988300" algn="l"/>
                <a:tab pos="8712200" algn="l"/>
                <a:tab pos="9423400" algn="l"/>
                <a:tab pos="10147300" algn="l"/>
                <a:tab pos="10871200" algn="l"/>
              </a:tabLst>
              <a:defRPr sz="2400"/>
            </a:pPr>
            <a:r>
              <a:t>In preliminary rounds, leaders and followers are paired randomly</a:t>
            </a:r>
          </a:p>
          <a:p>
            <a:pPr lvl="1" marL="1484312" indent="-568325">
              <a:spcBef>
                <a:spcPts val="900"/>
              </a:spcBef>
              <a:buClr>
                <a:srgbClr val="000000"/>
              </a:buClr>
              <a:buSzPct val="100000"/>
              <a:buFont typeface="Times New Roman"/>
              <a:buChar char="–"/>
              <a:tabLst>
                <a:tab pos="419100" algn="l"/>
                <a:tab pos="800100" algn="l"/>
                <a:tab pos="1524000" algn="l"/>
                <a:tab pos="2235200" algn="l"/>
                <a:tab pos="2959100" algn="l"/>
                <a:tab pos="3670300" algn="l"/>
                <a:tab pos="4394200" algn="l"/>
                <a:tab pos="5118100" algn="l"/>
                <a:tab pos="5829300" algn="l"/>
                <a:tab pos="6553200" algn="l"/>
                <a:tab pos="7277100" algn="l"/>
                <a:tab pos="7988300" algn="l"/>
                <a:tab pos="8712200" algn="l"/>
                <a:tab pos="9423400" algn="l"/>
                <a:tab pos="10147300" algn="l"/>
                <a:tab pos="10871200" algn="l"/>
              </a:tabLst>
              <a:defRPr sz="2400"/>
            </a:pPr>
            <a:r>
              <a:t>The “best” leaders and followers advance individually to the final rounds based on judges' marks (e.g. yes, no, alternate)</a:t>
            </a:r>
          </a:p>
          <a:p>
            <a:pPr lvl="1" marL="1484312" indent="-568325">
              <a:spcBef>
                <a:spcPts val="900"/>
              </a:spcBef>
              <a:buClr>
                <a:srgbClr val="000000"/>
              </a:buClr>
              <a:buSzPct val="100000"/>
              <a:buFont typeface="Times New Roman"/>
              <a:buChar char="–"/>
              <a:tabLst>
                <a:tab pos="419100" algn="l"/>
                <a:tab pos="800100" algn="l"/>
                <a:tab pos="1524000" algn="l"/>
                <a:tab pos="2235200" algn="l"/>
                <a:tab pos="2959100" algn="l"/>
                <a:tab pos="3670300" algn="l"/>
                <a:tab pos="4394200" algn="l"/>
                <a:tab pos="5118100" algn="l"/>
                <a:tab pos="5829300" algn="l"/>
                <a:tab pos="6553200" algn="l"/>
                <a:tab pos="7277100" algn="l"/>
                <a:tab pos="7988300" algn="l"/>
                <a:tab pos="8712200" algn="l"/>
                <a:tab pos="9423400" algn="l"/>
                <a:tab pos="10147300" algn="l"/>
                <a:tab pos="10871200" algn="l"/>
              </a:tabLst>
              <a:defRPr sz="2400"/>
            </a:pPr>
            <a:r>
              <a:t>The WSDC </a:t>
            </a:r>
            <a:r>
              <a:rPr u="sng">
                <a:solidFill>
                  <a:srgbClr val="CCCCFF"/>
                </a:solidFill>
                <a:uFill>
                  <a:solidFill>
                    <a:srgbClr val="CCCCFF"/>
                  </a:solidFill>
                </a:uFill>
                <a:hlinkClick r:id="rId3" invalidUrl="" action="" tgtFrame="" tooltip="" history="1" highlightClick="0" endSnd="0"/>
              </a:rPr>
              <a:t>Relative Placement</a:t>
            </a:r>
            <a:r>
              <a:t> (RP) algorithm produces the paired couples' final placements from the judges' ordinal ranks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he Present Situation"/>
          <p:cNvSpPr txBox="1"/>
          <p:nvPr>
            <p:ph type="title"/>
          </p:nvPr>
        </p:nvSpPr>
        <p:spPr>
          <a:xfrm>
            <a:off x="693737" y="585787"/>
            <a:ext cx="8158163" cy="877888"/>
          </a:xfrm>
          <a:prstGeom prst="rect">
            <a:avLst/>
          </a:prstGeom>
        </p:spPr>
        <p:txBody>
          <a:bodyPr/>
          <a:lstStyle>
            <a:lvl1pPr marL="214312" indent="-212725">
              <a:tabLst>
                <a:tab pos="215900" algn="l"/>
                <a:tab pos="927100" algn="l"/>
                <a:tab pos="1651000" algn="l"/>
                <a:tab pos="2362200" algn="l"/>
                <a:tab pos="3086100" algn="l"/>
                <a:tab pos="3810000" algn="l"/>
                <a:tab pos="4521200" algn="l"/>
                <a:tab pos="5245100" algn="l"/>
                <a:tab pos="5956300" algn="l"/>
                <a:tab pos="6680200" algn="l"/>
                <a:tab pos="7404100" algn="l"/>
                <a:tab pos="8115300" algn="l"/>
                <a:tab pos="8839200" algn="l"/>
                <a:tab pos="9563100" algn="l"/>
                <a:tab pos="10274300" algn="l"/>
                <a:tab pos="10998200" algn="l"/>
              </a:tabLst>
            </a:lvl1pPr>
          </a:lstStyle>
          <a:p>
            <a:pPr/>
            <a:r>
              <a:t>The Present Situation</a:t>
            </a:r>
          </a:p>
        </p:txBody>
      </p:sp>
      <p:sp>
        <p:nvSpPr>
          <p:cNvPr id="48" name="A plethora of prelim scoring systems…"/>
          <p:cNvSpPr txBox="1"/>
          <p:nvPr>
            <p:ph type="body" idx="1"/>
          </p:nvPr>
        </p:nvSpPr>
        <p:spPr>
          <a:xfrm>
            <a:off x="1049337" y="1906587"/>
            <a:ext cx="8174038" cy="4083051"/>
          </a:xfrm>
          <a:prstGeom prst="rect">
            <a:avLst/>
          </a:prstGeom>
        </p:spPr>
        <p:txBody>
          <a:bodyPr/>
          <a:lstStyle/>
          <a:p>
            <a:pPr marL="430212" indent="-323850">
              <a:buClr>
                <a:srgbClr val="000000"/>
              </a:buClr>
              <a:buSzPct val="45000"/>
              <a:buChar char="●"/>
              <a:tabLst>
                <a:tab pos="419100" algn="l"/>
                <a:tab pos="800100" algn="l"/>
                <a:tab pos="1524000" algn="l"/>
                <a:tab pos="2235200" algn="l"/>
                <a:tab pos="2959100" algn="l"/>
                <a:tab pos="3670300" algn="l"/>
                <a:tab pos="4394200" algn="l"/>
                <a:tab pos="5118100" algn="l"/>
                <a:tab pos="5829300" algn="l"/>
                <a:tab pos="6553200" algn="l"/>
                <a:tab pos="7277100" algn="l"/>
                <a:tab pos="7988300" algn="l"/>
                <a:tab pos="8712200" algn="l"/>
                <a:tab pos="9423400" algn="l"/>
                <a:tab pos="10147300" algn="l"/>
                <a:tab pos="10871200" algn="l"/>
              </a:tabLst>
            </a:pPr>
            <a:r>
              <a:t>A plethora of prelim scoring systems</a:t>
            </a:r>
          </a:p>
          <a:p>
            <a:pPr marL="430212" indent="-323850">
              <a:buClr>
                <a:srgbClr val="000000"/>
              </a:buClr>
              <a:buSzPct val="45000"/>
              <a:buChar char="●"/>
              <a:tabLst>
                <a:tab pos="419100" algn="l"/>
                <a:tab pos="800100" algn="l"/>
                <a:tab pos="1524000" algn="l"/>
                <a:tab pos="2235200" algn="l"/>
                <a:tab pos="2959100" algn="l"/>
                <a:tab pos="3670300" algn="l"/>
                <a:tab pos="4394200" algn="l"/>
                <a:tab pos="5118100" algn="l"/>
                <a:tab pos="5829300" algn="l"/>
                <a:tab pos="6553200" algn="l"/>
                <a:tab pos="7277100" algn="l"/>
                <a:tab pos="7988300" algn="l"/>
                <a:tab pos="8712200" algn="l"/>
                <a:tab pos="9423400" algn="l"/>
                <a:tab pos="10147300" algn="l"/>
                <a:tab pos="10871200" algn="l"/>
              </a:tabLst>
            </a:pPr>
            <a:r>
              <a:t>Most do not support the RP majoritarian criteria</a:t>
            </a:r>
          </a:p>
          <a:p>
            <a:pPr marL="430212" indent="-323850">
              <a:buClr>
                <a:srgbClr val="000000"/>
              </a:buClr>
              <a:buSzPct val="45000"/>
              <a:buChar char="●"/>
              <a:tabLst>
                <a:tab pos="419100" algn="l"/>
                <a:tab pos="800100" algn="l"/>
                <a:tab pos="1524000" algn="l"/>
                <a:tab pos="2235200" algn="l"/>
                <a:tab pos="2959100" algn="l"/>
                <a:tab pos="3670300" algn="l"/>
                <a:tab pos="4394200" algn="l"/>
                <a:tab pos="5118100" algn="l"/>
                <a:tab pos="5829300" algn="l"/>
                <a:tab pos="6553200" algn="l"/>
                <a:tab pos="7277100" algn="l"/>
                <a:tab pos="7988300" algn="l"/>
                <a:tab pos="8712200" algn="l"/>
                <a:tab pos="9423400" algn="l"/>
                <a:tab pos="10147300" algn="l"/>
                <a:tab pos="10871200" algn="l"/>
              </a:tabLst>
            </a:pPr>
            <a:r>
              <a:t>The </a:t>
            </a:r>
            <a:r>
              <a:rPr u="sng">
                <a:solidFill>
                  <a:srgbClr val="CCCCFF"/>
                </a:solidFill>
                <a:uFill>
                  <a:solidFill>
                    <a:srgbClr val="CCCCFF"/>
                  </a:solidFill>
                </a:uFill>
                <a:hlinkClick r:id="rId2" invalidUrl="" action="" tgtFrame="" tooltip="" history="1" highlightClick="0" endSnd="0"/>
              </a:rPr>
              <a:t>proposed solution from the WSDC Board</a:t>
            </a:r>
            <a:r>
              <a:t> does not support those criteria either</a:t>
            </a:r>
          </a:p>
          <a:p>
            <a:pPr marL="430212" indent="-323850">
              <a:buClr>
                <a:srgbClr val="000000"/>
              </a:buClr>
              <a:buSzPct val="45000"/>
              <a:buChar char="●"/>
              <a:tabLst>
                <a:tab pos="419100" algn="l"/>
                <a:tab pos="800100" algn="l"/>
                <a:tab pos="1524000" algn="l"/>
                <a:tab pos="2235200" algn="l"/>
                <a:tab pos="2959100" algn="l"/>
                <a:tab pos="3670300" algn="l"/>
                <a:tab pos="4394200" algn="l"/>
                <a:tab pos="5118100" algn="l"/>
                <a:tab pos="5829300" algn="l"/>
                <a:tab pos="6553200" algn="l"/>
                <a:tab pos="7277100" algn="l"/>
                <a:tab pos="7988300" algn="l"/>
                <a:tab pos="8712200" algn="l"/>
                <a:tab pos="9423400" algn="l"/>
                <a:tab pos="10147300" algn="l"/>
                <a:tab pos="10871200" algn="l"/>
              </a:tabLst>
            </a:pPr>
            <a:r>
              <a:t>The WSDC Board's solution is based on questionable data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How we got here"/>
          <p:cNvSpPr txBox="1"/>
          <p:nvPr>
            <p:ph type="title"/>
          </p:nvPr>
        </p:nvSpPr>
        <p:spPr>
          <a:xfrm>
            <a:off x="693737" y="585787"/>
            <a:ext cx="8158163" cy="877888"/>
          </a:xfrm>
          <a:prstGeom prst="rect">
            <a:avLst/>
          </a:prstGeom>
        </p:spPr>
        <p:txBody>
          <a:bodyPr/>
          <a:lstStyle>
            <a:lvl1pPr marL="214312" indent="-212725">
              <a:tabLst>
                <a:tab pos="215900" algn="l"/>
                <a:tab pos="927100" algn="l"/>
                <a:tab pos="1651000" algn="l"/>
                <a:tab pos="2362200" algn="l"/>
                <a:tab pos="3086100" algn="l"/>
                <a:tab pos="3810000" algn="l"/>
                <a:tab pos="4521200" algn="l"/>
                <a:tab pos="5245100" algn="l"/>
                <a:tab pos="5956300" algn="l"/>
                <a:tab pos="6680200" algn="l"/>
                <a:tab pos="7404100" algn="l"/>
                <a:tab pos="8115300" algn="l"/>
                <a:tab pos="8839200" algn="l"/>
                <a:tab pos="9563100" algn="l"/>
                <a:tab pos="10274300" algn="l"/>
                <a:tab pos="10998200" algn="l"/>
              </a:tabLst>
            </a:lvl1pPr>
          </a:lstStyle>
          <a:p>
            <a:pPr/>
            <a:r>
              <a:t>How we got here</a:t>
            </a:r>
          </a:p>
        </p:txBody>
      </p:sp>
      <p:sp>
        <p:nvSpPr>
          <p:cNvPr id="51" name="Many new registry events and scoring services…"/>
          <p:cNvSpPr txBox="1"/>
          <p:nvPr>
            <p:ph type="body" idx="1"/>
          </p:nvPr>
        </p:nvSpPr>
        <p:spPr>
          <a:xfrm>
            <a:off x="1049337" y="1906587"/>
            <a:ext cx="8174038" cy="4083051"/>
          </a:xfrm>
          <a:prstGeom prst="rect">
            <a:avLst/>
          </a:prstGeom>
        </p:spPr>
        <p:txBody>
          <a:bodyPr/>
          <a:lstStyle/>
          <a:p>
            <a:pPr marL="430212" indent="-323850">
              <a:buClr>
                <a:srgbClr val="000000"/>
              </a:buClr>
              <a:buSzPct val="45000"/>
              <a:buChar char="●"/>
              <a:tabLst>
                <a:tab pos="419100" algn="l"/>
                <a:tab pos="800100" algn="l"/>
                <a:tab pos="1524000" algn="l"/>
                <a:tab pos="2235200" algn="l"/>
                <a:tab pos="2959100" algn="l"/>
                <a:tab pos="3670300" algn="l"/>
                <a:tab pos="4394200" algn="l"/>
                <a:tab pos="5118100" algn="l"/>
                <a:tab pos="5829300" algn="l"/>
                <a:tab pos="6553200" algn="l"/>
                <a:tab pos="7277100" algn="l"/>
                <a:tab pos="7988300" algn="l"/>
                <a:tab pos="8712200" algn="l"/>
                <a:tab pos="9423400" algn="l"/>
                <a:tab pos="10147300" algn="l"/>
                <a:tab pos="10871200" algn="l"/>
              </a:tabLst>
            </a:pPr>
            <a:r>
              <a:t>Many new registry events and scoring services</a:t>
            </a:r>
          </a:p>
          <a:p>
            <a:pPr marL="430212" indent="-323850">
              <a:buClr>
                <a:srgbClr val="000000"/>
              </a:buClr>
              <a:buSzPct val="45000"/>
              <a:buChar char="●"/>
              <a:tabLst>
                <a:tab pos="419100" algn="l"/>
                <a:tab pos="800100" algn="l"/>
                <a:tab pos="1524000" algn="l"/>
                <a:tab pos="2235200" algn="l"/>
                <a:tab pos="2959100" algn="l"/>
                <a:tab pos="3670300" algn="l"/>
                <a:tab pos="4394200" algn="l"/>
                <a:tab pos="5118100" algn="l"/>
                <a:tab pos="5829300" algn="l"/>
                <a:tab pos="6553200" algn="l"/>
                <a:tab pos="7277100" algn="l"/>
                <a:tab pos="7988300" algn="l"/>
                <a:tab pos="8712200" algn="l"/>
                <a:tab pos="9423400" algn="l"/>
                <a:tab pos="10147300" algn="l"/>
                <a:tab pos="10871200" algn="l"/>
              </a:tabLst>
            </a:pPr>
            <a:r>
              <a:t>RP documentation is out-of-date</a:t>
            </a:r>
          </a:p>
          <a:p>
            <a:pPr marL="430212" indent="-323850">
              <a:buClr>
                <a:srgbClr val="000000"/>
              </a:buClr>
              <a:buSzPct val="45000"/>
              <a:buChar char="●"/>
              <a:tabLst>
                <a:tab pos="419100" algn="l"/>
                <a:tab pos="800100" algn="l"/>
                <a:tab pos="1524000" algn="l"/>
                <a:tab pos="2235200" algn="l"/>
                <a:tab pos="2959100" algn="l"/>
                <a:tab pos="3670300" algn="l"/>
                <a:tab pos="4394200" algn="l"/>
                <a:tab pos="5118100" algn="l"/>
                <a:tab pos="5829300" algn="l"/>
                <a:tab pos="6553200" algn="l"/>
                <a:tab pos="7277100" algn="l"/>
                <a:tab pos="7988300" algn="l"/>
                <a:tab pos="8712200" algn="l"/>
                <a:tab pos="9423400" algn="l"/>
                <a:tab pos="10147300" algn="l"/>
                <a:tab pos="10871200" algn="l"/>
              </a:tabLst>
            </a:pPr>
            <a:r>
              <a:t>No other single source of documentation</a:t>
            </a:r>
          </a:p>
          <a:p>
            <a:pPr marL="430212" indent="-323850">
              <a:buClr>
                <a:srgbClr val="000000"/>
              </a:buClr>
              <a:buSzPct val="45000"/>
              <a:buChar char="●"/>
              <a:tabLst>
                <a:tab pos="419100" algn="l"/>
                <a:tab pos="800100" algn="l"/>
                <a:tab pos="1524000" algn="l"/>
                <a:tab pos="2235200" algn="l"/>
                <a:tab pos="2959100" algn="l"/>
                <a:tab pos="3670300" algn="l"/>
                <a:tab pos="4394200" algn="l"/>
                <a:tab pos="5118100" algn="l"/>
                <a:tab pos="5829300" algn="l"/>
                <a:tab pos="6553200" algn="l"/>
                <a:tab pos="7277100" algn="l"/>
                <a:tab pos="7988300" algn="l"/>
                <a:tab pos="8712200" algn="l"/>
                <a:tab pos="9423400" algn="l"/>
                <a:tab pos="10147300" algn="l"/>
                <a:tab pos="10871200" algn="l"/>
              </a:tabLst>
            </a:pPr>
            <a:r>
              <a:t>Lack of communication and engagement among actual and potentially concerned parties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Methodology"/>
          <p:cNvSpPr txBox="1"/>
          <p:nvPr>
            <p:ph type="title"/>
          </p:nvPr>
        </p:nvSpPr>
        <p:spPr>
          <a:xfrm>
            <a:off x="693737" y="585787"/>
            <a:ext cx="8158163" cy="877888"/>
          </a:xfrm>
          <a:prstGeom prst="rect">
            <a:avLst/>
          </a:prstGeom>
        </p:spPr>
        <p:txBody>
          <a:bodyPr/>
          <a:lstStyle>
            <a:lvl1pPr marL="214312" indent="-212725">
              <a:tabLst>
                <a:tab pos="215900" algn="l"/>
                <a:tab pos="927100" algn="l"/>
                <a:tab pos="1651000" algn="l"/>
                <a:tab pos="2362200" algn="l"/>
                <a:tab pos="3086100" algn="l"/>
                <a:tab pos="3810000" algn="l"/>
                <a:tab pos="4521200" algn="l"/>
                <a:tab pos="5245100" algn="l"/>
                <a:tab pos="5956300" algn="l"/>
                <a:tab pos="6680200" algn="l"/>
                <a:tab pos="7404100" algn="l"/>
                <a:tab pos="8115300" algn="l"/>
                <a:tab pos="8839200" algn="l"/>
                <a:tab pos="9563100" algn="l"/>
                <a:tab pos="10274300" algn="l"/>
                <a:tab pos="10998200" algn="l"/>
              </a:tabLst>
            </a:lvl1pPr>
          </a:lstStyle>
          <a:p>
            <a:pPr/>
            <a:r>
              <a:t>Methodology</a:t>
            </a:r>
          </a:p>
        </p:txBody>
      </p:sp>
      <p:sp>
        <p:nvSpPr>
          <p:cNvPr id="54" name="Several ways to produce the total number of combinations of judges' prelim marks:…"/>
          <p:cNvSpPr txBox="1"/>
          <p:nvPr>
            <p:ph type="body" idx="1"/>
          </p:nvPr>
        </p:nvSpPr>
        <p:spPr>
          <a:xfrm>
            <a:off x="1049337" y="1906587"/>
            <a:ext cx="8174038" cy="4083051"/>
          </a:xfrm>
          <a:prstGeom prst="rect">
            <a:avLst/>
          </a:prstGeom>
        </p:spPr>
        <p:txBody>
          <a:bodyPr/>
          <a:lstStyle/>
          <a:p>
            <a:pPr marL="430212" indent="-323850">
              <a:buClr>
                <a:srgbClr val="000000"/>
              </a:buClr>
              <a:buSzPct val="45000"/>
              <a:buChar char="●"/>
              <a:tabLst>
                <a:tab pos="419100" algn="l"/>
                <a:tab pos="800100" algn="l"/>
                <a:tab pos="1524000" algn="l"/>
                <a:tab pos="2235200" algn="l"/>
                <a:tab pos="2959100" algn="l"/>
                <a:tab pos="3670300" algn="l"/>
                <a:tab pos="4394200" algn="l"/>
                <a:tab pos="5118100" algn="l"/>
                <a:tab pos="5829300" algn="l"/>
                <a:tab pos="6553200" algn="l"/>
                <a:tab pos="7277100" algn="l"/>
                <a:tab pos="7988300" algn="l"/>
                <a:tab pos="8712200" algn="l"/>
                <a:tab pos="9423400" algn="l"/>
                <a:tab pos="10147300" algn="l"/>
                <a:tab pos="10871200" algn="l"/>
              </a:tabLst>
            </a:pPr>
            <a:r>
              <a:t>Several ways to produce the total number of combinations of judges' prelim marks:</a:t>
            </a:r>
          </a:p>
          <a:p>
            <a:pPr lvl="1" marL="1484312" indent="-568325">
              <a:spcBef>
                <a:spcPts val="900"/>
              </a:spcBef>
              <a:buClr>
                <a:srgbClr val="000000"/>
              </a:buClr>
              <a:buSzPct val="100000"/>
              <a:buFont typeface="Times New Roman"/>
              <a:buChar char="–"/>
              <a:tabLst>
                <a:tab pos="419100" algn="l"/>
                <a:tab pos="800100" algn="l"/>
                <a:tab pos="1524000" algn="l"/>
                <a:tab pos="2235200" algn="l"/>
                <a:tab pos="2959100" algn="l"/>
                <a:tab pos="3670300" algn="l"/>
                <a:tab pos="4394200" algn="l"/>
                <a:tab pos="5118100" algn="l"/>
                <a:tab pos="5829300" algn="l"/>
                <a:tab pos="6553200" algn="l"/>
                <a:tab pos="7277100" algn="l"/>
                <a:tab pos="7988300" algn="l"/>
                <a:tab pos="8712200" algn="l"/>
                <a:tab pos="9423400" algn="l"/>
                <a:tab pos="10147300" algn="l"/>
                <a:tab pos="10871200" algn="l"/>
              </a:tabLst>
              <a:defRPr sz="2400"/>
            </a:pPr>
            <a:r>
              <a:t>Enumeration of all marks, followed by discarding of permutations</a:t>
            </a:r>
          </a:p>
          <a:p>
            <a:pPr lvl="1" marL="1484312" indent="-568325">
              <a:spcBef>
                <a:spcPts val="900"/>
              </a:spcBef>
              <a:buClr>
                <a:srgbClr val="000000"/>
              </a:buClr>
              <a:buSzPct val="100000"/>
              <a:buFont typeface="Times New Roman"/>
              <a:buChar char="–"/>
              <a:tabLst>
                <a:tab pos="419100" algn="l"/>
                <a:tab pos="800100" algn="l"/>
                <a:tab pos="1524000" algn="l"/>
                <a:tab pos="2235200" algn="l"/>
                <a:tab pos="2959100" algn="l"/>
                <a:tab pos="3670300" algn="l"/>
                <a:tab pos="4394200" algn="l"/>
                <a:tab pos="5118100" algn="l"/>
                <a:tab pos="5829300" algn="l"/>
                <a:tab pos="6553200" algn="l"/>
                <a:tab pos="7277100" algn="l"/>
                <a:tab pos="7988300" algn="l"/>
                <a:tab pos="8712200" algn="l"/>
                <a:tab pos="9423400" algn="l"/>
                <a:tab pos="10147300" algn="l"/>
                <a:tab pos="10871200" algn="l"/>
              </a:tabLst>
              <a:defRPr sz="2400"/>
            </a:pPr>
            <a:r>
              <a:t>Applying the </a:t>
            </a:r>
            <a:r>
              <a:rPr u="sng">
                <a:solidFill>
                  <a:srgbClr val="CCCCFF"/>
                </a:solidFill>
                <a:uFill>
                  <a:solidFill>
                    <a:srgbClr val="CCCCFF"/>
                  </a:solidFill>
                </a:uFill>
                <a:hlinkClick r:id="rId2" invalidUrl="" action="" tgtFrame="" tooltip="" history="1" highlightClick="0" endSnd="0"/>
              </a:rPr>
              <a:t>Multinomial Theorem</a:t>
            </a:r>
            <a:r>
              <a:t> for n judges and m marks</a:t>
            </a:r>
          </a:p>
          <a:p>
            <a:pPr lvl="1" marL="568325" indent="347662">
              <a:spcBef>
                <a:spcPts val="900"/>
              </a:spcBef>
              <a:tabLst>
                <a:tab pos="419100" algn="l"/>
                <a:tab pos="800100" algn="l"/>
                <a:tab pos="1524000" algn="l"/>
                <a:tab pos="2235200" algn="l"/>
                <a:tab pos="2959100" algn="l"/>
                <a:tab pos="3670300" algn="l"/>
                <a:tab pos="4394200" algn="l"/>
                <a:tab pos="5118100" algn="l"/>
                <a:tab pos="5829300" algn="l"/>
                <a:tab pos="6553200" algn="l"/>
                <a:tab pos="7277100" algn="l"/>
                <a:tab pos="7988300" algn="l"/>
                <a:tab pos="8712200" algn="l"/>
                <a:tab pos="9423400" algn="l"/>
                <a:tab pos="10147300" algn="l"/>
                <a:tab pos="10871200" algn="l"/>
              </a:tabLst>
              <a:defRPr sz="2400"/>
            </a:pPr>
          </a:p>
          <a:p>
            <a:pPr lvl="1" marL="1484312" indent="-568325">
              <a:spcBef>
                <a:spcPts val="900"/>
              </a:spcBef>
              <a:buClr>
                <a:srgbClr val="000000"/>
              </a:buClr>
              <a:buSzPct val="100000"/>
              <a:buFont typeface="Times New Roman"/>
              <a:buChar char="–"/>
              <a:tabLst>
                <a:tab pos="419100" algn="l"/>
                <a:tab pos="800100" algn="l"/>
                <a:tab pos="1524000" algn="l"/>
                <a:tab pos="2235200" algn="l"/>
                <a:tab pos="2959100" algn="l"/>
                <a:tab pos="3670300" algn="l"/>
                <a:tab pos="4394200" algn="l"/>
                <a:tab pos="5118100" algn="l"/>
                <a:tab pos="5829300" algn="l"/>
                <a:tab pos="6553200" algn="l"/>
                <a:tab pos="7277100" algn="l"/>
                <a:tab pos="7988300" algn="l"/>
                <a:tab pos="8712200" algn="l"/>
                <a:tab pos="9423400" algn="l"/>
                <a:tab pos="10147300" algn="l"/>
                <a:tab pos="10871200" algn="l"/>
              </a:tabLst>
              <a:defRPr sz="2400"/>
            </a:pPr>
            <a:r>
              <a:t>In Python, determining the number of combinations returned by itertools.combinations_with_replacement()</a:t>
            </a:r>
          </a:p>
        </p:txBody>
      </p:sp>
      <p:pic>
        <p:nvPicPr>
          <p:cNvPr id="55" name="image.pdf" descr="image.pdf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97575" y="3236912"/>
            <a:ext cx="719138" cy="360363"/>
          </a:xfrm>
          <a:prstGeom prst="rect">
            <a:avLst/>
          </a:prstGeom>
          <a:ln w="12700">
            <a:miter lim="400000"/>
          </a:ln>
        </p:spPr>
      </p:pic>
      <p:pic>
        <p:nvPicPr>
          <p:cNvPr id="56" name="image.pdf" descr="image.pdf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4541837" y="4202112"/>
            <a:ext cx="1765301" cy="5048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sults"/>
          <p:cNvSpPr txBox="1"/>
          <p:nvPr>
            <p:ph type="title"/>
          </p:nvPr>
        </p:nvSpPr>
        <p:spPr>
          <a:xfrm>
            <a:off x="693737" y="585787"/>
            <a:ext cx="8158163" cy="877888"/>
          </a:xfrm>
          <a:prstGeom prst="rect">
            <a:avLst/>
          </a:prstGeom>
        </p:spPr>
        <p:txBody>
          <a:bodyPr/>
          <a:lstStyle>
            <a:lvl1pPr marL="214312" indent="-212725">
              <a:tabLst>
                <a:tab pos="215900" algn="l"/>
                <a:tab pos="927100" algn="l"/>
                <a:tab pos="1651000" algn="l"/>
                <a:tab pos="2362200" algn="l"/>
                <a:tab pos="3086100" algn="l"/>
                <a:tab pos="3810000" algn="l"/>
                <a:tab pos="4521200" algn="l"/>
                <a:tab pos="5245100" algn="l"/>
                <a:tab pos="5956300" algn="l"/>
                <a:tab pos="6680200" algn="l"/>
                <a:tab pos="7404100" algn="l"/>
                <a:tab pos="8115300" algn="l"/>
                <a:tab pos="8839200" algn="l"/>
                <a:tab pos="9563100" algn="l"/>
                <a:tab pos="10274300" algn="l"/>
                <a:tab pos="10998200" algn="l"/>
              </a:tabLst>
            </a:lvl1pPr>
          </a:lstStyle>
          <a:p>
            <a:pPr/>
            <a:r>
              <a:t>Results</a:t>
            </a:r>
          </a:p>
        </p:txBody>
      </p:sp>
      <p:graphicFrame>
        <p:nvGraphicFramePr>
          <p:cNvPr id="59" name="Table 1"/>
          <p:cNvGraphicFramePr/>
          <p:nvPr/>
        </p:nvGraphicFramePr>
        <p:xfrm>
          <a:off x="1004887" y="3444875"/>
          <a:ext cx="7616826" cy="147478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0" rtl="0">
                <a:tableStyleId>{4C3C2611-4C71-4FC5-86AE-919BDF0F9419}</a:tableStyleId>
              </a:tblPr>
              <a:tblGrid>
                <a:gridCol w="1268676"/>
                <a:gridCol w="1268676"/>
                <a:gridCol w="1268676"/>
                <a:gridCol w="1270264"/>
                <a:gridCol w="1270264"/>
                <a:gridCol w="1270264"/>
              </a:tblGrid>
              <a:tr h="368696"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  <a:defRPr sz="1800"/>
                      </a:pPr>
                      <a:r>
                        <a:rPr>
                          <a:latin typeface="Arial"/>
                          <a:ea typeface="Arial"/>
                          <a:cs typeface="Arial"/>
                        </a:rPr>
                        <a:t>Judges</a:t>
                      </a:r>
                    </a:p>
                  </a:txBody>
                  <a:tcPr marL="46800" marR="46800" marT="46800" marB="46800" anchor="ctr" anchorCtr="0" horzOverflow="overflow">
                    <a:lnL w="3175">
                      <a:solidFill>
                        <a:srgbClr val="FFFFFF"/>
                      </a:solidFill>
                    </a:lnL>
                    <a:lnR w="3175">
                      <a:solidFill>
                        <a:srgbClr val="FFFFFF"/>
                      </a:solidFill>
                    </a:lnR>
                    <a:lnT w="3175">
                      <a:solidFill>
                        <a:srgbClr val="FFFFFF"/>
                      </a:solidFill>
                    </a:lnT>
                    <a:lnB w="3175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  <a:defRPr sz="1800"/>
                      </a:pPr>
                      <a:r>
                        <a:rPr>
                          <a:latin typeface="Arial"/>
                          <a:ea typeface="Arial"/>
                          <a:cs typeface="Arial"/>
                        </a:rPr>
                        <a:t>Marks</a:t>
                      </a:r>
                    </a:p>
                  </a:txBody>
                  <a:tcPr marL="46800" marR="46800" marT="46800" marB="46800" anchor="ctr" anchorCtr="0" horzOverflow="overflow">
                    <a:lnL w="3175">
                      <a:solidFill>
                        <a:srgbClr val="FFFFFF"/>
                      </a:solidFill>
                    </a:lnL>
                    <a:lnR w="3175">
                      <a:solidFill>
                        <a:srgbClr val="FFFFFF"/>
                      </a:solidFill>
                    </a:lnR>
                    <a:lnT w="3175">
                      <a:solidFill>
                        <a:srgbClr val="FFFFFF"/>
                      </a:solidFill>
                    </a:lnT>
                    <a:lnB w="3175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  <a:defRPr sz="1800"/>
                      </a:pPr>
                      <a:r>
                        <a:rPr>
                          <a:latin typeface="Arial"/>
                          <a:ea typeface="Arial"/>
                          <a:cs typeface="Arial"/>
                        </a:rPr>
                        <a:t>WSDC</a:t>
                      </a:r>
                    </a:p>
                  </a:txBody>
                  <a:tcPr marL="46800" marR="46800" marT="46800" marB="46800" anchor="ctr" anchorCtr="0" horzOverflow="overflow">
                    <a:lnL w="3175">
                      <a:solidFill>
                        <a:srgbClr val="FFFFFF"/>
                      </a:solidFill>
                    </a:lnL>
                    <a:lnR w="3175">
                      <a:solidFill>
                        <a:srgbClr val="FFFFFF"/>
                      </a:solidFill>
                    </a:lnR>
                    <a:lnT w="3175">
                      <a:solidFill>
                        <a:srgbClr val="FFFFFF"/>
                      </a:solidFill>
                    </a:lnT>
                    <a:lnB w="3175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  <a:defRPr sz="1800"/>
                      </a:pPr>
                      <a:r>
                        <a:rPr>
                          <a:latin typeface="Arial"/>
                          <a:ea typeface="Arial"/>
                          <a:cs typeface="Arial"/>
                        </a:rPr>
                        <a:t>Corrected</a:t>
                      </a:r>
                    </a:p>
                  </a:txBody>
                  <a:tcPr marL="46800" marR="46800" marT="46800" marB="46800" anchor="ctr" anchorCtr="0" horzOverflow="overflow">
                    <a:lnL w="3175">
                      <a:solidFill>
                        <a:srgbClr val="FFFFFF"/>
                      </a:solidFill>
                    </a:lnL>
                    <a:lnR w="3175">
                      <a:solidFill>
                        <a:srgbClr val="FFFFFF"/>
                      </a:solidFill>
                    </a:lnR>
                    <a:lnT w="3175">
                      <a:solidFill>
                        <a:srgbClr val="FFFFFF"/>
                      </a:solidFill>
                    </a:lnT>
                    <a:lnB w="3175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  <a:defRPr sz="1800"/>
                      </a:pPr>
                      <a:r>
                        <a:rPr>
                          <a:latin typeface="Arial"/>
                          <a:ea typeface="Arial"/>
                          <a:cs typeface="Arial"/>
                        </a:rPr>
                        <a:t>c_w_r object size (bytes)</a:t>
                      </a:r>
                    </a:p>
                  </a:txBody>
                  <a:tcPr marL="46800" marR="46800" marT="46800" marB="46800" anchor="ctr" anchorCtr="0" horzOverflow="overflow">
                    <a:lnL w="3175">
                      <a:solidFill>
                        <a:srgbClr val="FFFFFF"/>
                      </a:solidFill>
                    </a:lnL>
                    <a:lnR w="3175">
                      <a:solidFill>
                        <a:srgbClr val="FFFFFF"/>
                      </a:solidFill>
                    </a:lnR>
                    <a:lnT w="3175">
                      <a:solidFill>
                        <a:srgbClr val="FFFFFF"/>
                      </a:solidFill>
                    </a:lnT>
                    <a:lnB w="3175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  <a:defRPr sz="1800"/>
                      </a:pPr>
                      <a:r>
                        <a:rPr>
                          <a:latin typeface="Arial"/>
                          <a:ea typeface="Arial"/>
                          <a:cs typeface="Arial"/>
                        </a:rPr>
                        <a:t>list object size (bytes)</a:t>
                      </a:r>
                    </a:p>
                  </a:txBody>
                  <a:tcPr marL="46800" marR="46800" marT="46800" marB="46800" anchor="ctr" anchorCtr="0" horzOverflow="overflow">
                    <a:lnL w="3175">
                      <a:solidFill>
                        <a:srgbClr val="FFFFFF"/>
                      </a:solidFill>
                    </a:lnL>
                    <a:lnR w="3175">
                      <a:solidFill>
                        <a:srgbClr val="FFFFFF"/>
                      </a:solidFill>
                    </a:lnR>
                    <a:lnT w="3175">
                      <a:solidFill>
                        <a:srgbClr val="FFFFFF"/>
                      </a:solidFill>
                    </a:lnT>
                    <a:lnB w="3175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68696"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  <a:defRPr sz="1800"/>
                      </a:pPr>
                      <a:r>
                        <a:rPr>
                          <a:latin typeface="Arial"/>
                          <a:ea typeface="Arial"/>
                          <a:cs typeface="Arial"/>
                        </a:rPr>
                        <a:t>5</a:t>
                      </a:r>
                    </a:p>
                  </a:txBody>
                  <a:tcPr marL="46800" marR="46800" marT="46800" marB="46800" anchor="ctr" anchorCtr="0" horzOverflow="overflow">
                    <a:lnL w="3175">
                      <a:solidFill>
                        <a:srgbClr val="FFFFFF"/>
                      </a:solidFill>
                    </a:lnL>
                    <a:lnR w="3175">
                      <a:solidFill>
                        <a:srgbClr val="FFFFFF"/>
                      </a:solidFill>
                    </a:lnR>
                    <a:lnT w="3175">
                      <a:solidFill>
                        <a:srgbClr val="FFFFFF"/>
                      </a:solidFill>
                    </a:lnT>
                    <a:lnB w="3175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  <a:defRPr sz="1800"/>
                      </a:pPr>
                      <a:r>
                        <a:rPr>
                          <a:latin typeface="Arial"/>
                          <a:ea typeface="Arial"/>
                          <a:cs typeface="Arial"/>
                        </a:rPr>
                        <a:t>5</a:t>
                      </a:r>
                    </a:p>
                  </a:txBody>
                  <a:tcPr marL="46800" marR="46800" marT="46800" marB="46800" anchor="ctr" anchorCtr="0" horzOverflow="overflow">
                    <a:lnL w="3175">
                      <a:solidFill>
                        <a:srgbClr val="FFFFFF"/>
                      </a:solidFill>
                    </a:lnL>
                    <a:lnR w="3175">
                      <a:solidFill>
                        <a:srgbClr val="FFFFFF"/>
                      </a:solidFill>
                    </a:lnR>
                    <a:lnT w="3175">
                      <a:solidFill>
                        <a:srgbClr val="FFFFFF"/>
                      </a:solidFill>
                    </a:lnT>
                    <a:lnB w="3175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  <a:defRPr sz="1800"/>
                      </a:pPr>
                      <a:r>
                        <a:rPr>
                          <a:latin typeface="Arial"/>
                          <a:ea typeface="Arial"/>
                          <a:cs typeface="Arial"/>
                        </a:rPr>
                        <a:t>126</a:t>
                      </a:r>
                    </a:p>
                  </a:txBody>
                  <a:tcPr marL="46800" marR="46800" marT="46800" marB="46800" anchor="ctr" anchorCtr="0" horzOverflow="overflow">
                    <a:lnL w="3175">
                      <a:solidFill>
                        <a:srgbClr val="FFFFFF"/>
                      </a:solidFill>
                    </a:lnL>
                    <a:lnR w="3175">
                      <a:solidFill>
                        <a:srgbClr val="FFFFFF"/>
                      </a:solidFill>
                    </a:lnR>
                    <a:lnT w="3175">
                      <a:solidFill>
                        <a:srgbClr val="FFFFFF"/>
                      </a:solidFill>
                    </a:lnT>
                    <a:lnB w="3175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  <a:defRPr sz="1800"/>
                      </a:pPr>
                      <a:r>
                        <a:rPr>
                          <a:latin typeface="Arial"/>
                          <a:ea typeface="Arial"/>
                          <a:cs typeface="Arial"/>
                        </a:rPr>
                        <a:t>126</a:t>
                      </a:r>
                    </a:p>
                  </a:txBody>
                  <a:tcPr marL="46800" marR="46800" marT="46800" marB="46800" anchor="ctr" anchorCtr="0" horzOverflow="overflow">
                    <a:lnL w="3175">
                      <a:solidFill>
                        <a:srgbClr val="FFFFFF"/>
                      </a:solidFill>
                    </a:lnL>
                    <a:lnR w="3175">
                      <a:solidFill>
                        <a:srgbClr val="FFFFFF"/>
                      </a:solidFill>
                    </a:lnR>
                    <a:lnT w="3175">
                      <a:solidFill>
                        <a:srgbClr val="FFFFFF"/>
                      </a:solidFill>
                    </a:lnT>
                    <a:lnB w="3175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  <a:defRPr sz="1800"/>
                      </a:pPr>
                      <a:r>
                        <a:rPr>
                          <a:latin typeface="Arial"/>
                          <a:ea typeface="Arial"/>
                          <a:cs typeface="Arial"/>
                        </a:rPr>
                        <a:t>96</a:t>
                      </a:r>
                    </a:p>
                  </a:txBody>
                  <a:tcPr marL="46800" marR="46800" marT="46800" marB="46800" anchor="ctr" anchorCtr="0" horzOverflow="overflow">
                    <a:lnL w="3175">
                      <a:solidFill>
                        <a:srgbClr val="FFFFFF"/>
                      </a:solidFill>
                    </a:lnL>
                    <a:lnR w="3175">
                      <a:solidFill>
                        <a:srgbClr val="FFFFFF"/>
                      </a:solidFill>
                    </a:lnR>
                    <a:lnT w="3175">
                      <a:solidFill>
                        <a:srgbClr val="FFFFFF"/>
                      </a:solidFill>
                    </a:lnT>
                    <a:lnB w="3175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  <a:defRPr sz="1800"/>
                      </a:pPr>
                      <a:r>
                        <a:rPr>
                          <a:latin typeface="Arial"/>
                          <a:ea typeface="Arial"/>
                          <a:cs typeface="Arial"/>
                        </a:rPr>
                        <a:t>1128</a:t>
                      </a:r>
                    </a:p>
                  </a:txBody>
                  <a:tcPr marL="46800" marR="46800" marT="46800" marB="46800" anchor="ctr" anchorCtr="0" horzOverflow="overflow">
                    <a:lnL w="3175">
                      <a:solidFill>
                        <a:srgbClr val="FFFFFF"/>
                      </a:solidFill>
                    </a:lnL>
                    <a:lnR w="3175">
                      <a:solidFill>
                        <a:srgbClr val="FFFFFF"/>
                      </a:solidFill>
                    </a:lnR>
                    <a:lnT w="3175">
                      <a:solidFill>
                        <a:srgbClr val="FFFFFF"/>
                      </a:solidFill>
                    </a:lnT>
                    <a:lnB w="3175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</a:tr>
              <a:tr h="368696"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  <a:defRPr sz="1800"/>
                      </a:pPr>
                      <a:r>
                        <a:rPr>
                          <a:latin typeface="Arial"/>
                          <a:ea typeface="Arial"/>
                          <a:cs typeface="Arial"/>
                        </a:rPr>
                        <a:t>7</a:t>
                      </a:r>
                    </a:p>
                  </a:txBody>
                  <a:tcPr marL="46800" marR="46800" marT="46800" marB="46800" anchor="ctr" anchorCtr="0" horzOverflow="overflow">
                    <a:lnL w="3175">
                      <a:solidFill>
                        <a:srgbClr val="FFFFFF"/>
                      </a:solidFill>
                    </a:lnL>
                    <a:lnR w="3175">
                      <a:solidFill>
                        <a:srgbClr val="FFFFFF"/>
                      </a:solidFill>
                    </a:lnR>
                    <a:lnT w="3175">
                      <a:solidFill>
                        <a:srgbClr val="FFFFFF"/>
                      </a:solidFill>
                    </a:lnT>
                    <a:lnB w="3175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  <a:defRPr sz="1800"/>
                      </a:pPr>
                      <a:r>
                        <a:rPr>
                          <a:latin typeface="Arial"/>
                          <a:ea typeface="Arial"/>
                          <a:cs typeface="Arial"/>
                        </a:rPr>
                        <a:t>5</a:t>
                      </a:r>
                    </a:p>
                  </a:txBody>
                  <a:tcPr marL="46800" marR="46800" marT="46800" marB="46800" anchor="ctr" anchorCtr="0" horzOverflow="overflow">
                    <a:lnL w="3175">
                      <a:solidFill>
                        <a:srgbClr val="FFFFFF"/>
                      </a:solidFill>
                    </a:lnL>
                    <a:lnR w="3175">
                      <a:solidFill>
                        <a:srgbClr val="FFFFFF"/>
                      </a:solidFill>
                    </a:lnR>
                    <a:lnT w="3175">
                      <a:solidFill>
                        <a:srgbClr val="FFFFFF"/>
                      </a:solidFill>
                    </a:lnT>
                    <a:lnB w="3175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  <a:defRPr sz="1800"/>
                      </a:pPr>
                      <a:r>
                        <a:rPr>
                          <a:latin typeface="Arial"/>
                          <a:ea typeface="Arial"/>
                          <a:cs typeface="Arial"/>
                        </a:rPr>
                        <a:t>2527</a:t>
                      </a:r>
                    </a:p>
                  </a:txBody>
                  <a:tcPr marL="46800" marR="46800" marT="46800" marB="46800" anchor="ctr" anchorCtr="0" horzOverflow="overflow">
                    <a:lnL w="3175">
                      <a:solidFill>
                        <a:srgbClr val="FFFFFF"/>
                      </a:solidFill>
                    </a:lnL>
                    <a:lnR w="3175">
                      <a:solidFill>
                        <a:srgbClr val="FFFFFF"/>
                      </a:solidFill>
                    </a:lnR>
                    <a:lnT w="3175">
                      <a:solidFill>
                        <a:srgbClr val="FFFFFF"/>
                      </a:solidFill>
                    </a:lnT>
                    <a:lnB w="3175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  <a:defRPr sz="1800"/>
                      </a:pPr>
                      <a:r>
                        <a:rPr>
                          <a:latin typeface="Arial"/>
                          <a:ea typeface="Arial"/>
                          <a:cs typeface="Arial"/>
                        </a:rPr>
                        <a:t>330</a:t>
                      </a:r>
                    </a:p>
                  </a:txBody>
                  <a:tcPr marL="46800" marR="46800" marT="46800" marB="46800" anchor="ctr" anchorCtr="0" horzOverflow="overflow">
                    <a:lnL w="3175">
                      <a:solidFill>
                        <a:srgbClr val="FFFFFF"/>
                      </a:solidFill>
                    </a:lnL>
                    <a:lnR w="3175">
                      <a:solidFill>
                        <a:srgbClr val="FFFFFF"/>
                      </a:solidFill>
                    </a:lnR>
                    <a:lnT w="3175">
                      <a:solidFill>
                        <a:srgbClr val="FFFFFF"/>
                      </a:solidFill>
                    </a:lnT>
                    <a:lnB w="3175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  <a:defRPr sz="1800"/>
                      </a:pPr>
                      <a:r>
                        <a:rPr>
                          <a:latin typeface="Arial"/>
                          <a:ea typeface="Arial"/>
                          <a:cs typeface="Arial"/>
                        </a:rPr>
                        <a:t>112</a:t>
                      </a:r>
                    </a:p>
                  </a:txBody>
                  <a:tcPr marL="46800" marR="46800" marT="46800" marB="46800" anchor="ctr" anchorCtr="0" horzOverflow="overflow">
                    <a:lnL w="3175">
                      <a:solidFill>
                        <a:srgbClr val="FFFFFF"/>
                      </a:solidFill>
                    </a:lnL>
                    <a:lnR w="3175">
                      <a:solidFill>
                        <a:srgbClr val="FFFFFF"/>
                      </a:solidFill>
                    </a:lnR>
                    <a:lnT w="3175">
                      <a:solidFill>
                        <a:srgbClr val="FFFFFF"/>
                      </a:solidFill>
                    </a:lnT>
                    <a:lnB w="3175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  <a:defRPr sz="1800"/>
                      </a:pPr>
                      <a:r>
                        <a:rPr>
                          <a:latin typeface="Arial"/>
                          <a:ea typeface="Arial"/>
                          <a:cs typeface="Arial"/>
                        </a:rPr>
                        <a:t>2696</a:t>
                      </a:r>
                    </a:p>
                  </a:txBody>
                  <a:tcPr marL="46800" marR="46800" marT="46800" marB="46800" anchor="ctr" anchorCtr="0" horzOverflow="overflow">
                    <a:lnL w="3175">
                      <a:solidFill>
                        <a:srgbClr val="FFFFFF"/>
                      </a:solidFill>
                    </a:lnL>
                    <a:lnR w="3175">
                      <a:solidFill>
                        <a:srgbClr val="FFFFFF"/>
                      </a:solidFill>
                    </a:lnR>
                    <a:lnT w="3175">
                      <a:solidFill>
                        <a:srgbClr val="FFFFFF"/>
                      </a:solidFill>
                    </a:lnT>
                    <a:lnB w="3175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</a:tr>
              <a:tr h="368696"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  <a:defRPr sz="1800"/>
                      </a:pPr>
                      <a:r>
                        <a:rPr>
                          <a:latin typeface="Arial"/>
                          <a:ea typeface="Arial"/>
                          <a:cs typeface="Arial"/>
                        </a:rPr>
                        <a:t>9</a:t>
                      </a:r>
                    </a:p>
                  </a:txBody>
                  <a:tcPr marL="46800" marR="46800" marT="46800" marB="46800" anchor="ctr" anchorCtr="0" horzOverflow="overflow">
                    <a:lnL w="3175">
                      <a:solidFill>
                        <a:srgbClr val="FFFFFF"/>
                      </a:solidFill>
                    </a:lnL>
                    <a:lnR w="3175">
                      <a:solidFill>
                        <a:srgbClr val="FFFFFF"/>
                      </a:solidFill>
                    </a:lnR>
                    <a:lnT w="3175">
                      <a:solidFill>
                        <a:srgbClr val="FFFFFF"/>
                      </a:solidFill>
                    </a:lnT>
                    <a:lnB w="3175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  <a:defRPr sz="1800"/>
                      </a:pPr>
                      <a:r>
                        <a:rPr>
                          <a:latin typeface="Arial"/>
                          <a:ea typeface="Arial"/>
                          <a:cs typeface="Arial"/>
                        </a:rPr>
                        <a:t>5</a:t>
                      </a:r>
                    </a:p>
                  </a:txBody>
                  <a:tcPr marL="46800" marR="46800" marT="46800" marB="46800" anchor="ctr" anchorCtr="0" horzOverflow="overflow">
                    <a:lnL w="3175">
                      <a:solidFill>
                        <a:srgbClr val="FFFFFF"/>
                      </a:solidFill>
                    </a:lnL>
                    <a:lnR w="3175">
                      <a:solidFill>
                        <a:srgbClr val="FFFFFF"/>
                      </a:solidFill>
                    </a:lnR>
                    <a:lnT w="3175">
                      <a:solidFill>
                        <a:srgbClr val="FFFFFF"/>
                      </a:solidFill>
                    </a:lnT>
                    <a:lnB w="3175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  <a:defRPr sz="1800"/>
                      </a:pPr>
                      <a:r>
                        <a:rPr>
                          <a:latin typeface="Arial"/>
                          <a:ea typeface="Arial"/>
                          <a:cs typeface="Arial"/>
                        </a:rPr>
                        <a:t>15129</a:t>
                      </a:r>
                    </a:p>
                  </a:txBody>
                  <a:tcPr marL="46800" marR="46800" marT="46800" marB="46800" anchor="ctr" anchorCtr="0" horzOverflow="overflow">
                    <a:lnL w="3175">
                      <a:solidFill>
                        <a:srgbClr val="FFFFFF"/>
                      </a:solidFill>
                    </a:lnL>
                    <a:lnR w="3175">
                      <a:solidFill>
                        <a:srgbClr val="FFFFFF"/>
                      </a:solidFill>
                    </a:lnR>
                    <a:lnT w="3175">
                      <a:solidFill>
                        <a:srgbClr val="FFFFFF"/>
                      </a:solidFill>
                    </a:lnT>
                    <a:lnB w="3175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  <a:defRPr sz="1800"/>
                      </a:pPr>
                      <a:r>
                        <a:rPr>
                          <a:latin typeface="Arial"/>
                          <a:ea typeface="Arial"/>
                          <a:cs typeface="Arial"/>
                        </a:rPr>
                        <a:t>715</a:t>
                      </a:r>
                    </a:p>
                  </a:txBody>
                  <a:tcPr marL="46800" marR="46800" marT="46800" marB="46800" anchor="ctr" anchorCtr="0" horzOverflow="overflow">
                    <a:lnL w="3175">
                      <a:solidFill>
                        <a:srgbClr val="FFFFFF"/>
                      </a:solidFill>
                    </a:lnL>
                    <a:lnR w="3175">
                      <a:solidFill>
                        <a:srgbClr val="FFFFFF"/>
                      </a:solidFill>
                    </a:lnR>
                    <a:lnT w="3175">
                      <a:solidFill>
                        <a:srgbClr val="FFFFFF"/>
                      </a:solidFill>
                    </a:lnT>
                    <a:lnB w="3175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  <a:defRPr sz="1800"/>
                      </a:pPr>
                      <a:r>
                        <a:rPr>
                          <a:latin typeface="Arial"/>
                          <a:ea typeface="Arial"/>
                          <a:cs typeface="Arial"/>
                        </a:rPr>
                        <a:t>128</a:t>
                      </a:r>
                    </a:p>
                  </a:txBody>
                  <a:tcPr marL="46800" marR="46800" marT="46800" marB="46800" anchor="ctr" anchorCtr="0" horzOverflow="overflow">
                    <a:lnL w="3175">
                      <a:solidFill>
                        <a:srgbClr val="FFFFFF"/>
                      </a:solidFill>
                    </a:lnL>
                    <a:lnR w="3175">
                      <a:solidFill>
                        <a:srgbClr val="FFFFFF"/>
                      </a:solidFill>
                    </a:lnR>
                    <a:lnT w="3175">
                      <a:solidFill>
                        <a:srgbClr val="FFFFFF"/>
                      </a:solidFill>
                    </a:lnT>
                    <a:lnB w="3175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400"/>
                        </a:spcBef>
                        <a:tabLst>
                          <a:tab pos="723900" algn="l"/>
                          <a:tab pos="1447800" algn="l"/>
                          <a:tab pos="2171700" algn="l"/>
                          <a:tab pos="2895600" algn="l"/>
                          <a:tab pos="3619500" algn="l"/>
                          <a:tab pos="4343400" algn="l"/>
                          <a:tab pos="5067300" algn="l"/>
                          <a:tab pos="5791200" algn="l"/>
                          <a:tab pos="6515100" algn="l"/>
                          <a:tab pos="7239000" algn="l"/>
                        </a:tabLst>
                        <a:defRPr sz="1800"/>
                      </a:pPr>
                      <a:r>
                        <a:rPr>
                          <a:latin typeface="Arial"/>
                          <a:ea typeface="Arial"/>
                          <a:cs typeface="Arial"/>
                        </a:rPr>
                        <a:t>5864</a:t>
                      </a:r>
                    </a:p>
                  </a:txBody>
                  <a:tcPr marL="46800" marR="46800" marT="46800" marB="46800" anchor="ctr" anchorCtr="0" horzOverflow="overflow">
                    <a:lnL w="3175">
                      <a:solidFill>
                        <a:srgbClr val="FFFFFF"/>
                      </a:solidFill>
                    </a:lnL>
                    <a:lnR w="3175">
                      <a:solidFill>
                        <a:srgbClr val="FFFFFF"/>
                      </a:solidFill>
                    </a:lnR>
                    <a:lnT w="3175">
                      <a:solidFill>
                        <a:srgbClr val="FFFFFF"/>
                      </a:solidFill>
                    </a:lnT>
                    <a:lnB w="3175">
                      <a:solidFill>
                        <a:srgbClr val="FFFFFF"/>
                      </a:solidFill>
                    </a:lnB>
                    <a:solidFill>
                      <a:srgbClr val="99CC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P for prelim rounds"/>
          <p:cNvSpPr txBox="1"/>
          <p:nvPr>
            <p:ph type="title"/>
          </p:nvPr>
        </p:nvSpPr>
        <p:spPr>
          <a:xfrm>
            <a:off x="693737" y="585787"/>
            <a:ext cx="8156576" cy="876301"/>
          </a:xfrm>
          <a:prstGeom prst="rect">
            <a:avLst/>
          </a:prstGeom>
        </p:spPr>
        <p:txBody>
          <a:bodyPr/>
          <a:lstStyle>
            <a:lvl1pPr>
              <a:tabLst>
                <a:tab pos="711200" algn="l"/>
                <a:tab pos="1435100" algn="l"/>
                <a:tab pos="2146300" algn="l"/>
                <a:tab pos="2870200" algn="l"/>
                <a:tab pos="3594100" algn="l"/>
                <a:tab pos="4305300" algn="l"/>
                <a:tab pos="5029200" algn="l"/>
                <a:tab pos="5740400" algn="l"/>
                <a:tab pos="6464300" algn="l"/>
                <a:tab pos="7188200" algn="l"/>
                <a:tab pos="7899400" algn="l"/>
                <a:tab pos="8623300" algn="l"/>
                <a:tab pos="9347200" algn="l"/>
                <a:tab pos="10058400" algn="l"/>
                <a:tab pos="10782300" algn="l"/>
              </a:tabLst>
            </a:lvl1pPr>
          </a:lstStyle>
          <a:p>
            <a:pPr/>
            <a:r>
              <a:t>RP for prelim rounds</a:t>
            </a:r>
          </a:p>
        </p:txBody>
      </p:sp>
      <p:sp>
        <p:nvSpPr>
          <p:cNvPr id="62" name="Lance Shermoen's video gives an explanation…"/>
          <p:cNvSpPr txBox="1"/>
          <p:nvPr>
            <p:ph type="body" idx="1"/>
          </p:nvPr>
        </p:nvSpPr>
        <p:spPr>
          <a:xfrm>
            <a:off x="693737" y="1670050"/>
            <a:ext cx="8537576" cy="3265488"/>
          </a:xfrm>
          <a:prstGeom prst="rect">
            <a:avLst/>
          </a:prstGeom>
        </p:spPr>
        <p:txBody>
          <a:bodyPr/>
          <a:lstStyle/>
          <a:p>
            <a:pPr marL="558799" indent="-557212">
              <a:buClr>
                <a:srgbClr val="000000"/>
              </a:buClr>
              <a:buSzPct val="45000"/>
              <a:buChar char="●"/>
              <a:tabLst>
                <a:tab pos="558800" algn="l"/>
                <a:tab pos="927100" algn="l"/>
                <a:tab pos="1651000" algn="l"/>
                <a:tab pos="2362200" algn="l"/>
                <a:tab pos="3086100" algn="l"/>
                <a:tab pos="3810000" algn="l"/>
                <a:tab pos="4521200" algn="l"/>
                <a:tab pos="5245100" algn="l"/>
                <a:tab pos="5956300" algn="l"/>
                <a:tab pos="6680200" algn="l"/>
                <a:tab pos="7404100" algn="l"/>
                <a:tab pos="8115300" algn="l"/>
                <a:tab pos="8839200" algn="l"/>
                <a:tab pos="9563100" algn="l"/>
                <a:tab pos="10274300" algn="l"/>
                <a:tab pos="10998200" algn="l"/>
              </a:tabLst>
            </a:pPr>
            <a:r>
              <a:rPr u="sng">
                <a:solidFill>
                  <a:srgbClr val="CCCCFF"/>
                </a:solidFill>
                <a:uFill>
                  <a:solidFill>
                    <a:srgbClr val="CCCCFF"/>
                  </a:solidFill>
                </a:uFill>
                <a:hlinkClick r:id="rId2" invalidUrl="" action="" tgtFrame="" tooltip="" history="1" highlightClick="0" endSnd="0"/>
              </a:rPr>
              <a:t>Lance Shermoen's video</a:t>
            </a:r>
            <a:r>
              <a:t> gives an explanation</a:t>
            </a:r>
          </a:p>
          <a:p>
            <a:pPr marL="558799" indent="-557212">
              <a:buClr>
                <a:srgbClr val="000000"/>
              </a:buClr>
              <a:buSzPct val="45000"/>
              <a:buChar char="●"/>
              <a:tabLst>
                <a:tab pos="558800" algn="l"/>
                <a:tab pos="927100" algn="l"/>
                <a:tab pos="1651000" algn="l"/>
                <a:tab pos="2362200" algn="l"/>
                <a:tab pos="3086100" algn="l"/>
                <a:tab pos="3810000" algn="l"/>
                <a:tab pos="4521200" algn="l"/>
                <a:tab pos="5245100" algn="l"/>
                <a:tab pos="5956300" algn="l"/>
                <a:tab pos="6680200" algn="l"/>
                <a:tab pos="7404100" algn="l"/>
                <a:tab pos="8115300" algn="l"/>
                <a:tab pos="8839200" algn="l"/>
                <a:tab pos="9563100" algn="l"/>
                <a:tab pos="10274300" algn="l"/>
                <a:tab pos="10998200" algn="l"/>
              </a:tabLst>
            </a:pPr>
            <a:r>
              <a:t>Other variations are possible</a:t>
            </a:r>
          </a:p>
          <a:p>
            <a:pPr lvl="1" marL="1174750" indent="-500062">
              <a:spcBef>
                <a:spcPts val="900"/>
              </a:spcBef>
              <a:buClr>
                <a:srgbClr val="000000"/>
              </a:buClr>
              <a:buSzPct val="45000"/>
              <a:buChar char="●"/>
              <a:tabLst>
                <a:tab pos="558800" algn="l"/>
                <a:tab pos="927100" algn="l"/>
                <a:tab pos="1651000" algn="l"/>
                <a:tab pos="2362200" algn="l"/>
                <a:tab pos="3086100" algn="l"/>
                <a:tab pos="3810000" algn="l"/>
                <a:tab pos="4521200" algn="l"/>
                <a:tab pos="5245100" algn="l"/>
                <a:tab pos="5956300" algn="l"/>
                <a:tab pos="6680200" algn="l"/>
                <a:tab pos="7404100" algn="l"/>
                <a:tab pos="8115300" algn="l"/>
                <a:tab pos="8839200" algn="l"/>
                <a:tab pos="9563100" algn="l"/>
                <a:tab pos="10274300" algn="l"/>
                <a:tab pos="10998200" algn="l"/>
              </a:tabLst>
              <a:defRPr sz="2400"/>
            </a:pPr>
            <a:r>
              <a:t>Ranking groups of individual competitors by preference</a:t>
            </a:r>
          </a:p>
          <a:p>
            <a:pPr lvl="1" marL="1174750" indent="-500062">
              <a:spcBef>
                <a:spcPts val="900"/>
              </a:spcBef>
              <a:buClr>
                <a:srgbClr val="000000"/>
              </a:buClr>
              <a:buSzPct val="45000"/>
              <a:buChar char="●"/>
              <a:tabLst>
                <a:tab pos="558800" algn="l"/>
                <a:tab pos="927100" algn="l"/>
                <a:tab pos="1651000" algn="l"/>
                <a:tab pos="2362200" algn="l"/>
                <a:tab pos="3086100" algn="l"/>
                <a:tab pos="3810000" algn="l"/>
                <a:tab pos="4521200" algn="l"/>
                <a:tab pos="5245100" algn="l"/>
                <a:tab pos="5956300" algn="l"/>
                <a:tab pos="6680200" algn="l"/>
                <a:tab pos="7404100" algn="l"/>
                <a:tab pos="8115300" algn="l"/>
                <a:tab pos="8839200" algn="l"/>
                <a:tab pos="9563100" algn="l"/>
                <a:tab pos="10274300" algn="l"/>
                <a:tab pos="10998200" algn="l"/>
              </a:tabLst>
              <a:defRPr sz="2400"/>
            </a:pPr>
            <a:r>
              <a:t>Ranking only a subset of individual competitors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ommendations"/>
          <p:cNvSpPr txBox="1"/>
          <p:nvPr>
            <p:ph type="title"/>
          </p:nvPr>
        </p:nvSpPr>
        <p:spPr>
          <a:xfrm>
            <a:off x="693737" y="585787"/>
            <a:ext cx="8156576" cy="876301"/>
          </a:xfrm>
          <a:prstGeom prst="rect">
            <a:avLst/>
          </a:prstGeom>
        </p:spPr>
        <p:txBody>
          <a:bodyPr/>
          <a:lstStyle>
            <a:lvl1pPr>
              <a:tabLst>
                <a:tab pos="711200" algn="l"/>
                <a:tab pos="1435100" algn="l"/>
                <a:tab pos="2146300" algn="l"/>
                <a:tab pos="2870200" algn="l"/>
                <a:tab pos="3594100" algn="l"/>
                <a:tab pos="4305300" algn="l"/>
                <a:tab pos="5029200" algn="l"/>
                <a:tab pos="5740400" algn="l"/>
                <a:tab pos="6464300" algn="l"/>
                <a:tab pos="7188200" algn="l"/>
                <a:tab pos="7899400" algn="l"/>
                <a:tab pos="8623300" algn="l"/>
                <a:tab pos="9347200" algn="l"/>
                <a:tab pos="10058400" algn="l"/>
                <a:tab pos="10782300" algn="l"/>
              </a:tabLst>
            </a:lvl1pPr>
          </a:lstStyle>
          <a:p>
            <a:pPr/>
            <a:r>
              <a:t>Recommendations</a:t>
            </a:r>
          </a:p>
        </p:txBody>
      </p:sp>
      <p:sp>
        <p:nvSpPr>
          <p:cNvPr id="65" name="Corrected data should be published…"/>
          <p:cNvSpPr txBox="1"/>
          <p:nvPr>
            <p:ph type="body" idx="1"/>
          </p:nvPr>
        </p:nvSpPr>
        <p:spPr>
          <a:xfrm>
            <a:off x="693737" y="1670050"/>
            <a:ext cx="8537576" cy="3265488"/>
          </a:xfrm>
          <a:prstGeom prst="rect">
            <a:avLst/>
          </a:prstGeom>
        </p:spPr>
        <p:txBody>
          <a:bodyPr/>
          <a:lstStyle/>
          <a:p>
            <a:pPr marL="558799" indent="-557212">
              <a:buClr>
                <a:srgbClr val="000000"/>
              </a:buClr>
              <a:buSzPct val="45000"/>
              <a:buChar char="●"/>
              <a:tabLst>
                <a:tab pos="558800" algn="l"/>
                <a:tab pos="927100" algn="l"/>
                <a:tab pos="1651000" algn="l"/>
                <a:tab pos="2362200" algn="l"/>
                <a:tab pos="3086100" algn="l"/>
                <a:tab pos="3810000" algn="l"/>
                <a:tab pos="4521200" algn="l"/>
                <a:tab pos="5245100" algn="l"/>
                <a:tab pos="5956300" algn="l"/>
                <a:tab pos="6680200" algn="l"/>
                <a:tab pos="7404100" algn="l"/>
                <a:tab pos="8115300" algn="l"/>
                <a:tab pos="8839200" algn="l"/>
                <a:tab pos="9563100" algn="l"/>
                <a:tab pos="10274300" algn="l"/>
                <a:tab pos="10998200" algn="l"/>
              </a:tabLst>
            </a:pPr>
            <a:r>
              <a:t>Corrected data should be published</a:t>
            </a:r>
          </a:p>
          <a:p>
            <a:pPr marL="558799" indent="-557212">
              <a:buClr>
                <a:srgbClr val="000000"/>
              </a:buClr>
              <a:buSzPct val="45000"/>
              <a:buChar char="●"/>
              <a:tabLst>
                <a:tab pos="558800" algn="l"/>
                <a:tab pos="927100" algn="l"/>
                <a:tab pos="1651000" algn="l"/>
                <a:tab pos="2362200" algn="l"/>
                <a:tab pos="3086100" algn="l"/>
                <a:tab pos="3810000" algn="l"/>
                <a:tab pos="4521200" algn="l"/>
                <a:tab pos="5245100" algn="l"/>
                <a:tab pos="5956300" algn="l"/>
                <a:tab pos="6680200" algn="l"/>
                <a:tab pos="7404100" algn="l"/>
                <a:tab pos="8115300" algn="l"/>
                <a:tab pos="8839200" algn="l"/>
                <a:tab pos="9563100" algn="l"/>
                <a:tab pos="10274300" algn="l"/>
                <a:tab pos="10998200" algn="l"/>
              </a:tabLst>
            </a:pPr>
            <a:r>
              <a:t>Number of alternates should be based on event resources</a:t>
            </a:r>
          </a:p>
          <a:p>
            <a:pPr marL="558799" indent="-557212">
              <a:buClr>
                <a:srgbClr val="000000"/>
              </a:buClr>
              <a:buSzPct val="45000"/>
              <a:buChar char="●"/>
              <a:tabLst>
                <a:tab pos="558800" algn="l"/>
                <a:tab pos="927100" algn="l"/>
                <a:tab pos="1651000" algn="l"/>
                <a:tab pos="2362200" algn="l"/>
                <a:tab pos="3086100" algn="l"/>
                <a:tab pos="3810000" algn="l"/>
                <a:tab pos="4521200" algn="l"/>
                <a:tab pos="5245100" algn="l"/>
                <a:tab pos="5956300" algn="l"/>
                <a:tab pos="6680200" algn="l"/>
                <a:tab pos="7404100" algn="l"/>
                <a:tab pos="8115300" algn="l"/>
                <a:tab pos="8839200" algn="l"/>
                <a:tab pos="9563100" algn="l"/>
                <a:tab pos="10274300" algn="l"/>
                <a:tab pos="10998200" algn="l"/>
              </a:tabLst>
            </a:pPr>
            <a:r>
              <a:t>Events should continue to use RP for prelim rounds if they wish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Q&amp;A"/>
          <p:cNvSpPr txBox="1"/>
          <p:nvPr>
            <p:ph type="title"/>
          </p:nvPr>
        </p:nvSpPr>
        <p:spPr>
          <a:xfrm>
            <a:off x="693737" y="585787"/>
            <a:ext cx="8158163" cy="877888"/>
          </a:xfrm>
          <a:prstGeom prst="rect">
            <a:avLst/>
          </a:prstGeom>
        </p:spPr>
        <p:txBody>
          <a:bodyPr/>
          <a:lstStyle>
            <a:lvl1pPr>
              <a:tabLst>
                <a:tab pos="711200" algn="l"/>
                <a:tab pos="1435100" algn="l"/>
                <a:tab pos="2146300" algn="l"/>
                <a:tab pos="2870200" algn="l"/>
                <a:tab pos="3594100" algn="l"/>
                <a:tab pos="4305300" algn="l"/>
                <a:tab pos="5029200" algn="l"/>
                <a:tab pos="5740400" algn="l"/>
                <a:tab pos="6464300" algn="l"/>
                <a:tab pos="7188200" algn="l"/>
                <a:tab pos="7899400" algn="l"/>
                <a:tab pos="8623300" algn="l"/>
                <a:tab pos="9347200" algn="l"/>
                <a:tab pos="10058400" algn="l"/>
                <a:tab pos="10782300" algn="l"/>
              </a:tabLst>
            </a:lvl1pPr>
          </a:lstStyle>
          <a:p>
            <a:pPr/>
            <a:r>
              <a:t>Q&amp;A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Helvetica"/>
        <a:ea typeface="Helvetica"/>
        <a:cs typeface="Helvetica"/>
      </a:majorFont>
      <a:minorFont>
        <a:latin typeface="Times New Roman"/>
        <a:ea typeface="Times New Roman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93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93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">
      <a:majorFont>
        <a:latin typeface="Helvetica"/>
        <a:ea typeface="Helvetica"/>
        <a:cs typeface="Helvetica"/>
      </a:majorFont>
      <a:minorFont>
        <a:latin typeface="Times New Roman"/>
        <a:ea typeface="Times New Roman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93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93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Times New Roman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